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sldIdLst>
    <p:sldId id="256" r:id="rId5"/>
    <p:sldId id="257" r:id="rId6"/>
    <p:sldId id="258" r:id="rId7"/>
    <p:sldId id="259" r:id="rId8"/>
    <p:sldId id="261" r:id="rId9"/>
    <p:sldId id="262" r:id="rId10"/>
    <p:sldId id="263" r:id="rId11"/>
    <p:sldId id="264" r:id="rId12"/>
    <p:sldId id="266" r:id="rId13"/>
    <p:sldId id="265" r:id="rId14"/>
    <p:sldId id="267" r:id="rId15"/>
    <p:sldId id="268" r:id="rId16"/>
    <p:sldId id="269" r:id="rId17"/>
    <p:sldId id="270" r:id="rId18"/>
    <p:sldId id="273" r:id="rId19"/>
    <p:sldId id="274" r:id="rId20"/>
    <p:sldId id="275" r:id="rId21"/>
    <p:sldId id="284" r:id="rId22"/>
    <p:sldId id="276" r:id="rId23"/>
    <p:sldId id="282" r:id="rId24"/>
    <p:sldId id="277" r:id="rId25"/>
    <p:sldId id="278" r:id="rId26"/>
    <p:sldId id="283" r:id="rId27"/>
    <p:sldId id="279" r:id="rId28"/>
    <p:sldId id="280" r:id="rId29"/>
    <p:sldId id="281" r:id="rId30"/>
    <p:sldId id="285" r:id="rId31"/>
    <p:sldId id="286" r:id="rId32"/>
  </p:sldIdLst>
  <p:sldSz cx="18288000" cy="10287000"/>
  <p:notesSz cx="6858000" cy="9144000"/>
  <p:embeddedFontLst>
    <p:embeddedFont>
      <p:font typeface="Avenir" panose="02000503020000020003" pitchFamily="2" charset="0"/>
      <p:regular r:id="rId34"/>
      <p:italic r:id="rId35"/>
    </p:embeddedFont>
    <p:embeddedFont>
      <p:font typeface="Avenir Black" panose="02000503020000020003" pitchFamily="2" charset="0"/>
      <p:bold r:id="rId36"/>
      <p:italic r:id="rId37"/>
      <p:boldItalic r:id="rId38"/>
    </p:embeddedFont>
    <p:embeddedFont>
      <p:font typeface="Avenir Book" panose="02000503020000020003" pitchFamily="2" charset="0"/>
      <p:regular r:id="rId39"/>
      <p:italic r:id="rId40"/>
    </p:embeddedFont>
    <p:embeddedFont>
      <p:font typeface="Avenir Heavy" panose="02000503020000020003" pitchFamily="2" charset="0"/>
      <p:bold r:id="rId41"/>
      <p:italic r:id="rId42"/>
      <p:boldItalic r:id="rId43"/>
    </p:embeddedFont>
    <p:embeddedFont>
      <p:font typeface="Avenir Medium" panose="02000503020000020003" pitchFamily="2" charset="0"/>
      <p:regular r:id="rId44"/>
      <p:italic r:id="rId45"/>
    </p:embeddedFont>
    <p:embeddedFont>
      <p:font typeface="AVENIR MEDIUM OBLIQUE" panose="02000503020000020003" pitchFamily="2" charset="0"/>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24"/>
    <a:srgbClr val="373939"/>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1844" autoAdjust="0"/>
  </p:normalViewPr>
  <p:slideViewPr>
    <p:cSldViewPr>
      <p:cViewPr varScale="1">
        <p:scale>
          <a:sx n="52" d="100"/>
          <a:sy n="52" d="100"/>
        </p:scale>
        <p:origin x="216"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2431A-F48F-44F9-B1D1-12452977A49E}" type="doc">
      <dgm:prSet loTypeId="urn:microsoft.com/office/officeart/2005/8/layout/bProcess3" loCatId="process" qsTypeId="urn:microsoft.com/office/officeart/2005/8/quickstyle/3d3" qsCatId="3D" csTypeId="urn:microsoft.com/office/officeart/2005/8/colors/accent2_2" csCatId="accent2" phldr="1"/>
      <dgm:spPr/>
      <dgm:t>
        <a:bodyPr/>
        <a:lstStyle/>
        <a:p>
          <a:endParaRPr lang="en-US"/>
        </a:p>
      </dgm:t>
    </dgm:pt>
    <dgm:pt modelId="{F0B62504-D642-41E3-938C-CA36F739AEC1}">
      <dgm:prSet custT="1"/>
      <dgm:spPr>
        <a:solidFill>
          <a:schemeClr val="accent1"/>
        </a:solidFill>
        <a:effectLst/>
        <a:scene3d>
          <a:camera prst="orthographicFront">
            <a:rot lat="0" lon="0" rev="0"/>
          </a:camera>
          <a:lightRig rig="contrasting" dir="t">
            <a:rot lat="0" lon="0" rev="1200000"/>
          </a:lightRig>
        </a:scene3d>
        <a:sp3d contourW="19050" prstMaterial="metal">
          <a:bevelB w="165100" h="254000"/>
        </a:sp3d>
      </dgm:spPr>
      <dgm:t>
        <a:bodyPr/>
        <a:lstStyle/>
        <a:p>
          <a:r>
            <a:rPr lang="en-US" sz="1800" b="0" i="0" kern="1200" dirty="0">
              <a:solidFill>
                <a:prstClr val="white"/>
              </a:solidFill>
              <a:latin typeface="Avenir Medium" panose="02000503020000020003" pitchFamily="2" charset="0"/>
              <a:ea typeface="+mn-ea"/>
              <a:cs typeface="+mn-cs"/>
            </a:rPr>
            <a:t>Step 1: Current Requirements Analysis</a:t>
          </a:r>
        </a:p>
      </dgm:t>
    </dgm:pt>
    <dgm:pt modelId="{8822EDCF-F317-4E35-9D8D-CA73638371CB}" type="parTrans" cxnId="{4B6D7BC8-C8DC-4998-B6CC-287CF3D3D023}">
      <dgm:prSet/>
      <dgm:spPr/>
      <dgm:t>
        <a:bodyPr/>
        <a:lstStyle/>
        <a:p>
          <a:endParaRPr lang="en-US"/>
        </a:p>
      </dgm:t>
    </dgm:pt>
    <dgm:pt modelId="{F84F2BEF-F10E-4E4D-AA67-3F3E1BFBF48A}" type="sibTrans" cxnId="{4B6D7BC8-C8DC-4998-B6CC-287CF3D3D023}">
      <dgm:prSet/>
      <dgm:spPr/>
      <dgm:t>
        <a:bodyPr/>
        <a:lstStyle/>
        <a:p>
          <a:endParaRPr lang="en-US"/>
        </a:p>
      </dgm:t>
    </dgm:pt>
    <dgm:pt modelId="{4E22C1E9-4821-4B2D-B7D5-2451D1E90855}">
      <dgm:prSet custT="1"/>
      <dgm:spPr>
        <a:solidFill>
          <a:schemeClr val="accent1"/>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gm:t>
    </dgm:pt>
    <dgm:pt modelId="{A5331BF3-26C3-44C5-A335-A4038148EED7}" type="parTrans" cxnId="{0E072867-EBA7-4290-B960-E456FC3DBBAA}">
      <dgm:prSet/>
      <dgm:spPr/>
      <dgm:t>
        <a:bodyPr/>
        <a:lstStyle/>
        <a:p>
          <a:endParaRPr lang="en-US"/>
        </a:p>
      </dgm:t>
    </dgm:pt>
    <dgm:pt modelId="{A38246AF-2687-4404-A55B-BB683B4F2930}" type="sibTrans" cxnId="{0E072867-EBA7-4290-B960-E456FC3DBBAA}">
      <dgm:prSet/>
      <dgm:spPr/>
      <dgm:t>
        <a:bodyPr/>
        <a:lstStyle/>
        <a:p>
          <a:endParaRPr lang="en-US"/>
        </a:p>
      </dgm:t>
    </dgm:pt>
    <dgm:pt modelId="{6878D119-69E7-4468-A8B2-7C251CAB0AA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3: Shortlist Selection of Suppliers</a:t>
          </a:r>
        </a:p>
      </dgm:t>
    </dgm:pt>
    <dgm:pt modelId="{BDB9C48F-E65B-47F6-9E7F-AC3137F59A20}" type="parTrans" cxnId="{AF681AD9-5EC4-4150-B36E-18810703B4C3}">
      <dgm:prSet/>
      <dgm:spPr/>
      <dgm:t>
        <a:bodyPr/>
        <a:lstStyle/>
        <a:p>
          <a:endParaRPr lang="en-US"/>
        </a:p>
      </dgm:t>
    </dgm:pt>
    <dgm:pt modelId="{EEE7203A-0671-4B81-AA9C-11F6CF9170AA}" type="sibTrans" cxnId="{AF681AD9-5EC4-4150-B36E-18810703B4C3}">
      <dgm:prSet/>
      <dgm:spPr/>
      <dgm:t>
        <a:bodyPr/>
        <a:lstStyle/>
        <a:p>
          <a:endParaRPr lang="en-US"/>
        </a:p>
      </dgm:t>
    </dgm:pt>
    <dgm:pt modelId="{FDFACE60-3D58-42A6-8273-F4DC8868EDF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solidFill>
                <a:prstClr val="white"/>
              </a:solidFill>
              <a:latin typeface="Avenir Medium" panose="02000503020000020003" pitchFamily="2" charset="0"/>
              <a:ea typeface="+mn-ea"/>
              <a:cs typeface="+mn-cs"/>
            </a:rPr>
            <a:t>Step 4: Procurement process support and scripted demo  setup</a:t>
          </a:r>
        </a:p>
      </dgm:t>
    </dgm:pt>
    <dgm:pt modelId="{08365904-09EE-4D45-85FE-3789B521D09E}" type="parTrans" cxnId="{8DAD59B1-B09D-4B85-9A6D-5963A4A2231A}">
      <dgm:prSet/>
      <dgm:spPr/>
      <dgm:t>
        <a:bodyPr/>
        <a:lstStyle/>
        <a:p>
          <a:endParaRPr lang="en-US"/>
        </a:p>
      </dgm:t>
    </dgm:pt>
    <dgm:pt modelId="{78FAC992-31B5-4E92-AD53-970D87EFC674}" type="sibTrans" cxnId="{8DAD59B1-B09D-4B85-9A6D-5963A4A2231A}">
      <dgm:prSet/>
      <dgm:spPr/>
      <dgm:t>
        <a:bodyPr/>
        <a:lstStyle/>
        <a:p>
          <a:endParaRPr lang="en-US"/>
        </a:p>
      </dgm:t>
    </dgm:pt>
    <dgm:pt modelId="{B9058C76-398D-4D28-BD7E-D6523696851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dirty="0">
              <a:latin typeface="Avenir Medium" panose="02000503020000020003" pitchFamily="2" charset="0"/>
              <a:ea typeface="+mn-ea"/>
              <a:cs typeface="+mn-cs"/>
            </a:rPr>
            <a:t>Step 5: Execution of supplier scripted demonstrations</a:t>
          </a:r>
        </a:p>
      </dgm:t>
    </dgm:pt>
    <dgm:pt modelId="{506877F3-AD89-497F-B7CE-5AD294DF1214}" type="parTrans" cxnId="{9336A82E-9D28-43B3-8BF5-83E6ABCD1A42}">
      <dgm:prSet/>
      <dgm:spPr/>
      <dgm:t>
        <a:bodyPr/>
        <a:lstStyle/>
        <a:p>
          <a:endParaRPr lang="en-US"/>
        </a:p>
      </dgm:t>
    </dgm:pt>
    <dgm:pt modelId="{D33A7E73-C1AB-4460-9DB2-08E882972C02}" type="sibTrans" cxnId="{9336A82E-9D28-43B3-8BF5-83E6ABCD1A42}">
      <dgm:prSet/>
      <dgm:spPr/>
      <dgm:t>
        <a:bodyPr/>
        <a:lstStyle/>
        <a:p>
          <a:endParaRPr lang="en-US"/>
        </a:p>
      </dgm:t>
    </dgm:pt>
    <dgm:pt modelId="{C9B37D29-03E9-479A-B0A5-B6B8E9ECDAE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6: Numerical scoring of solutions demonstrated</a:t>
          </a:r>
          <a:endParaRPr lang="en-US" sz="1800" b="0" i="0" dirty="0">
            <a:latin typeface="Avenir Medium" panose="02000503020000020003" pitchFamily="2" charset="0"/>
          </a:endParaRPr>
        </a:p>
      </dgm:t>
    </dgm:pt>
    <dgm:pt modelId="{9D6CB320-4CEB-4E23-AD62-AC7FF290D070}" type="parTrans" cxnId="{19A5E64F-D13B-4723-ADAC-C827E186DF6F}">
      <dgm:prSet/>
      <dgm:spPr/>
      <dgm:t>
        <a:bodyPr/>
        <a:lstStyle/>
        <a:p>
          <a:endParaRPr lang="en-US"/>
        </a:p>
      </dgm:t>
    </dgm:pt>
    <dgm:pt modelId="{DC8863DF-4AFE-4FD9-80BB-8B3C17C04F97}" type="sibTrans" cxnId="{19A5E64F-D13B-4723-ADAC-C827E186DF6F}">
      <dgm:prSet/>
      <dgm:spPr/>
      <dgm:t>
        <a:bodyPr/>
        <a:lstStyle/>
        <a:p>
          <a:endParaRPr lang="en-US"/>
        </a:p>
      </dgm:t>
    </dgm:pt>
    <dgm:pt modelId="{ECA90F39-BAA0-42AB-99D2-D47EE859793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gm:t>
    </dgm:pt>
    <dgm:pt modelId="{2F82DDEF-168E-4EF4-936A-5407CF9BE7B8}" type="parTrans" cxnId="{3B94726D-C9BB-433A-ADD7-3E401F694C50}">
      <dgm:prSet/>
      <dgm:spPr/>
      <dgm:t>
        <a:bodyPr/>
        <a:lstStyle/>
        <a:p>
          <a:endParaRPr lang="en-US"/>
        </a:p>
      </dgm:t>
    </dgm:pt>
    <dgm:pt modelId="{5B6AD670-2D97-409A-884C-B9EC59277039}" type="sibTrans" cxnId="{3B94726D-C9BB-433A-ADD7-3E401F694C50}">
      <dgm:prSet/>
      <dgm:spPr/>
      <dgm:t>
        <a:bodyPr/>
        <a:lstStyle/>
        <a:p>
          <a:endParaRPr lang="en-US"/>
        </a:p>
      </dgm:t>
    </dgm:pt>
    <dgm:pt modelId="{A121035F-B840-4860-B770-AE3F71B3DCF4}">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gm:t>
    </dgm:pt>
    <dgm:pt modelId="{7FEE6438-B633-463C-9A43-CA7C1D33D850}" type="parTrans" cxnId="{7C958006-06D1-4B73-93A9-86AF789326F9}">
      <dgm:prSet/>
      <dgm:spPr/>
      <dgm:t>
        <a:bodyPr/>
        <a:lstStyle/>
        <a:p>
          <a:endParaRPr lang="en-US"/>
        </a:p>
      </dgm:t>
    </dgm:pt>
    <dgm:pt modelId="{BD79CD50-8410-4833-8DA8-A4C48D496DE1}" type="sibTrans" cxnId="{7C958006-06D1-4B73-93A9-86AF789326F9}">
      <dgm:prSet/>
      <dgm:spPr/>
      <dgm:t>
        <a:bodyPr/>
        <a:lstStyle/>
        <a:p>
          <a:endParaRPr lang="en-US"/>
        </a:p>
      </dgm:t>
    </dgm:pt>
    <dgm:pt modelId="{8C5024CD-5F03-4BC2-AC67-E3C1814E4B67}">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gm:t>
    </dgm:pt>
    <dgm:pt modelId="{26CB67C4-FFAA-44CA-B280-93FC3D2C4A94}" type="parTrans" cxnId="{458FF7E3-9CEE-4553-8CDF-67E43922060F}">
      <dgm:prSet/>
      <dgm:spPr/>
      <dgm:t>
        <a:bodyPr/>
        <a:lstStyle/>
        <a:p>
          <a:endParaRPr lang="en-US"/>
        </a:p>
      </dgm:t>
    </dgm:pt>
    <dgm:pt modelId="{883F577A-A433-4770-832F-C02F99E4F9F8}" type="sibTrans" cxnId="{458FF7E3-9CEE-4553-8CDF-67E43922060F}">
      <dgm:prSet/>
      <dgm:spPr/>
      <dgm:t>
        <a:bodyPr/>
        <a:lstStyle/>
        <a:p>
          <a:endParaRPr lang="en-US"/>
        </a:p>
      </dgm:t>
    </dgm:pt>
    <dgm:pt modelId="{CED52413-E5CF-4201-A96D-0A7571DA5B3F}">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gm:t>
    </dgm:pt>
    <dgm:pt modelId="{83DFCBEF-8D05-4E15-BDF6-1BCE0DDDBB9E}" type="parTrans" cxnId="{374F9FF1-87DF-4647-A64C-66E0BC553732}">
      <dgm:prSet/>
      <dgm:spPr/>
      <dgm:t>
        <a:bodyPr/>
        <a:lstStyle/>
        <a:p>
          <a:endParaRPr lang="en-US"/>
        </a:p>
      </dgm:t>
    </dgm:pt>
    <dgm:pt modelId="{2FA31C96-DDFC-4954-B067-80456EA3B4AB}" type="sibTrans" cxnId="{374F9FF1-87DF-4647-A64C-66E0BC553732}">
      <dgm:prSet/>
      <dgm:spPr/>
      <dgm:t>
        <a:bodyPr/>
        <a:lstStyle/>
        <a:p>
          <a:endParaRPr lang="en-US"/>
        </a:p>
      </dgm:t>
    </dgm:pt>
    <dgm:pt modelId="{976E5680-933F-44A2-A071-5C4A40EE6F78}">
      <dgm:prSet custT="1"/>
      <dgm:spPr>
        <a:solidFill>
          <a:schemeClr val="tx2"/>
        </a:solidFill>
        <a:scene3d>
          <a:camera prst="orthographicFront">
            <a:rot lat="0" lon="0" rev="0"/>
          </a:camera>
          <a:lightRig rig="contrasting" dir="t">
            <a:rot lat="0" lon="0" rev="1200000"/>
          </a:lightRig>
        </a:scene3d>
        <a:sp3d contourW="19050" prstMaterial="metal"/>
      </dgm:spPr>
      <dgm:t>
        <a:bodyPr/>
        <a:lstStyle/>
        <a:p>
          <a:r>
            <a:rPr lang="en-US" sz="1800" b="0" i="0">
              <a:latin typeface="Avenir Medium" panose="02000503020000020003" pitchFamily="2" charset="0"/>
            </a:rPr>
            <a:t>Step 11: Final executive summary and presentation</a:t>
          </a:r>
        </a:p>
      </dgm:t>
    </dgm:pt>
    <dgm:pt modelId="{3958DBFA-3173-4ABE-B8DC-44BD14527A25}" type="parTrans" cxnId="{89FCAE55-4019-4967-830D-21F68FDA0726}">
      <dgm:prSet/>
      <dgm:spPr/>
      <dgm:t>
        <a:bodyPr/>
        <a:lstStyle/>
        <a:p>
          <a:endParaRPr lang="en-US"/>
        </a:p>
      </dgm:t>
    </dgm:pt>
    <dgm:pt modelId="{10569745-06F2-4348-9875-013DCB1EA6CE}" type="sibTrans" cxnId="{89FCAE55-4019-4967-830D-21F68FDA0726}">
      <dgm:prSet/>
      <dgm:spPr/>
      <dgm:t>
        <a:bodyPr/>
        <a:lstStyle/>
        <a:p>
          <a:endParaRPr lang="en-US"/>
        </a:p>
      </dgm:t>
    </dgm:pt>
    <dgm:pt modelId="{45AFE682-6ACD-46CB-8A71-8E2E52677BFF}" type="pres">
      <dgm:prSet presAssocID="{5812431A-F48F-44F9-B1D1-12452977A49E}" presName="Name0" presStyleCnt="0">
        <dgm:presLayoutVars>
          <dgm:dir/>
          <dgm:resizeHandles val="exact"/>
        </dgm:presLayoutVars>
      </dgm:prSet>
      <dgm:spPr/>
    </dgm:pt>
    <dgm:pt modelId="{5BAE526D-9510-478E-A4DF-C7AB90F7DC59}" type="pres">
      <dgm:prSet presAssocID="{F0B62504-D642-41E3-938C-CA36F739AEC1}" presName="node" presStyleLbl="node1" presStyleIdx="0" presStyleCnt="11">
        <dgm:presLayoutVars>
          <dgm:bulletEnabled val="1"/>
        </dgm:presLayoutVars>
      </dgm:prSet>
      <dgm:spPr/>
    </dgm:pt>
    <dgm:pt modelId="{67E684AC-951D-44AB-8D96-EFFEDD0B3E8E}" type="pres">
      <dgm:prSet presAssocID="{F84F2BEF-F10E-4E4D-AA67-3F3E1BFBF48A}" presName="sibTrans" presStyleLbl="sibTrans1D1" presStyleIdx="0" presStyleCnt="10"/>
      <dgm:spPr/>
    </dgm:pt>
    <dgm:pt modelId="{10835A7D-5D64-4060-8476-F7853387FDFE}" type="pres">
      <dgm:prSet presAssocID="{F84F2BEF-F10E-4E4D-AA67-3F3E1BFBF48A}" presName="connectorText" presStyleLbl="sibTrans1D1" presStyleIdx="0" presStyleCnt="10"/>
      <dgm:spPr/>
    </dgm:pt>
    <dgm:pt modelId="{10AC2D2C-3A26-46A6-B7E6-F9BB241A7ADD}" type="pres">
      <dgm:prSet presAssocID="{4E22C1E9-4821-4B2D-B7D5-2451D1E90855}" presName="node" presStyleLbl="node1" presStyleIdx="1" presStyleCnt="11">
        <dgm:presLayoutVars>
          <dgm:bulletEnabled val="1"/>
        </dgm:presLayoutVars>
      </dgm:prSet>
      <dgm:spPr/>
    </dgm:pt>
    <dgm:pt modelId="{078FCE3A-B887-4506-91B0-BD970B7C7CA9}" type="pres">
      <dgm:prSet presAssocID="{A38246AF-2687-4404-A55B-BB683B4F2930}" presName="sibTrans" presStyleLbl="sibTrans1D1" presStyleIdx="1" presStyleCnt="10"/>
      <dgm:spPr/>
    </dgm:pt>
    <dgm:pt modelId="{56CD4019-4A7E-4789-8409-006B87F726A0}" type="pres">
      <dgm:prSet presAssocID="{A38246AF-2687-4404-A55B-BB683B4F2930}" presName="connectorText" presStyleLbl="sibTrans1D1" presStyleIdx="1" presStyleCnt="10"/>
      <dgm:spPr/>
    </dgm:pt>
    <dgm:pt modelId="{5E8A8EF5-2239-425D-AAB9-C12A413DF3BE}" type="pres">
      <dgm:prSet presAssocID="{6878D119-69E7-4468-A8B2-7C251CAB0AA7}" presName="node" presStyleLbl="node1" presStyleIdx="2" presStyleCnt="11">
        <dgm:presLayoutVars>
          <dgm:bulletEnabled val="1"/>
        </dgm:presLayoutVars>
      </dgm:prSet>
      <dgm:spPr/>
    </dgm:pt>
    <dgm:pt modelId="{9C394D0B-0669-4EA5-AF1A-9470753DA2CB}" type="pres">
      <dgm:prSet presAssocID="{EEE7203A-0671-4B81-AA9C-11F6CF9170AA}" presName="sibTrans" presStyleLbl="sibTrans1D1" presStyleIdx="2" presStyleCnt="10"/>
      <dgm:spPr/>
    </dgm:pt>
    <dgm:pt modelId="{E6998B90-09C1-4389-A4AB-3E4C6B0869B0}" type="pres">
      <dgm:prSet presAssocID="{EEE7203A-0671-4B81-AA9C-11F6CF9170AA}" presName="connectorText" presStyleLbl="sibTrans1D1" presStyleIdx="2" presStyleCnt="10"/>
      <dgm:spPr/>
    </dgm:pt>
    <dgm:pt modelId="{A134F719-1848-48A2-B6E6-B2377E7FB3A6}" type="pres">
      <dgm:prSet presAssocID="{FDFACE60-3D58-42A6-8273-F4DC8868EDF8}" presName="node" presStyleLbl="node1" presStyleIdx="3" presStyleCnt="11">
        <dgm:presLayoutVars>
          <dgm:bulletEnabled val="1"/>
        </dgm:presLayoutVars>
      </dgm:prSet>
      <dgm:spPr/>
    </dgm:pt>
    <dgm:pt modelId="{FBB92EC9-E023-43CF-B1C9-F070480568E4}" type="pres">
      <dgm:prSet presAssocID="{78FAC992-31B5-4E92-AD53-970D87EFC674}" presName="sibTrans" presStyleLbl="sibTrans1D1" presStyleIdx="3" presStyleCnt="10"/>
      <dgm:spPr/>
    </dgm:pt>
    <dgm:pt modelId="{BAB8981C-9BFC-4643-B151-78E5DC0889F5}" type="pres">
      <dgm:prSet presAssocID="{78FAC992-31B5-4E92-AD53-970D87EFC674}" presName="connectorText" presStyleLbl="sibTrans1D1" presStyleIdx="3" presStyleCnt="10"/>
      <dgm:spPr/>
    </dgm:pt>
    <dgm:pt modelId="{522F438F-858F-48C0-961E-DA742CEC8D18}" type="pres">
      <dgm:prSet presAssocID="{B9058C76-398D-4D28-BD7E-D65236968518}" presName="node" presStyleLbl="node1" presStyleIdx="4" presStyleCnt="11">
        <dgm:presLayoutVars>
          <dgm:bulletEnabled val="1"/>
        </dgm:presLayoutVars>
      </dgm:prSet>
      <dgm:spPr/>
    </dgm:pt>
    <dgm:pt modelId="{61692E87-1E8B-4559-B330-8AD0BD521817}" type="pres">
      <dgm:prSet presAssocID="{D33A7E73-C1AB-4460-9DB2-08E882972C02}" presName="sibTrans" presStyleLbl="sibTrans1D1" presStyleIdx="4" presStyleCnt="10"/>
      <dgm:spPr/>
    </dgm:pt>
    <dgm:pt modelId="{57B0AAFA-05AF-4677-9C2F-3E0108C0AA3D}" type="pres">
      <dgm:prSet presAssocID="{D33A7E73-C1AB-4460-9DB2-08E882972C02}" presName="connectorText" presStyleLbl="sibTrans1D1" presStyleIdx="4" presStyleCnt="10"/>
      <dgm:spPr/>
    </dgm:pt>
    <dgm:pt modelId="{806C3287-00EA-43C3-8493-0898752C58F2}" type="pres">
      <dgm:prSet presAssocID="{C9B37D29-03E9-479A-B0A5-B6B8E9ECDAE7}" presName="node" presStyleLbl="node1" presStyleIdx="5" presStyleCnt="11">
        <dgm:presLayoutVars>
          <dgm:bulletEnabled val="1"/>
        </dgm:presLayoutVars>
      </dgm:prSet>
      <dgm:spPr/>
    </dgm:pt>
    <dgm:pt modelId="{36701CB7-C546-49C3-B168-3851A44FACB9}" type="pres">
      <dgm:prSet presAssocID="{DC8863DF-4AFE-4FD9-80BB-8B3C17C04F97}" presName="sibTrans" presStyleLbl="sibTrans1D1" presStyleIdx="5" presStyleCnt="10"/>
      <dgm:spPr/>
    </dgm:pt>
    <dgm:pt modelId="{E0F03DC6-0705-43F1-BDEC-A1D585B4DFBD}" type="pres">
      <dgm:prSet presAssocID="{DC8863DF-4AFE-4FD9-80BB-8B3C17C04F97}" presName="connectorText" presStyleLbl="sibTrans1D1" presStyleIdx="5" presStyleCnt="10"/>
      <dgm:spPr/>
    </dgm:pt>
    <dgm:pt modelId="{B50F1800-DA71-4FED-8254-16E39994B9EE}" type="pres">
      <dgm:prSet presAssocID="{ECA90F39-BAA0-42AB-99D2-D47EE8597934}" presName="node" presStyleLbl="node1" presStyleIdx="6" presStyleCnt="11">
        <dgm:presLayoutVars>
          <dgm:bulletEnabled val="1"/>
        </dgm:presLayoutVars>
      </dgm:prSet>
      <dgm:spPr/>
    </dgm:pt>
    <dgm:pt modelId="{E3924E51-220C-4BEB-81D1-FD528F3422C7}" type="pres">
      <dgm:prSet presAssocID="{5B6AD670-2D97-409A-884C-B9EC59277039}" presName="sibTrans" presStyleLbl="sibTrans1D1" presStyleIdx="6" presStyleCnt="10"/>
      <dgm:spPr/>
    </dgm:pt>
    <dgm:pt modelId="{F803A76B-D09A-4690-BC07-FDC985487255}" type="pres">
      <dgm:prSet presAssocID="{5B6AD670-2D97-409A-884C-B9EC59277039}" presName="connectorText" presStyleLbl="sibTrans1D1" presStyleIdx="6" presStyleCnt="10"/>
      <dgm:spPr/>
    </dgm:pt>
    <dgm:pt modelId="{4877CDF8-8031-4400-AE25-05F6CD7DC56F}" type="pres">
      <dgm:prSet presAssocID="{A121035F-B840-4860-B770-AE3F71B3DCF4}" presName="node" presStyleLbl="node1" presStyleIdx="7" presStyleCnt="11">
        <dgm:presLayoutVars>
          <dgm:bulletEnabled val="1"/>
        </dgm:presLayoutVars>
      </dgm:prSet>
      <dgm:spPr/>
    </dgm:pt>
    <dgm:pt modelId="{7DB74DB7-60B6-4E3B-A61C-6D56BC455FFF}" type="pres">
      <dgm:prSet presAssocID="{BD79CD50-8410-4833-8DA8-A4C48D496DE1}" presName="sibTrans" presStyleLbl="sibTrans1D1" presStyleIdx="7" presStyleCnt="10"/>
      <dgm:spPr/>
    </dgm:pt>
    <dgm:pt modelId="{AEF9F06F-AA73-4C62-8F59-F5F705478D57}" type="pres">
      <dgm:prSet presAssocID="{BD79CD50-8410-4833-8DA8-A4C48D496DE1}" presName="connectorText" presStyleLbl="sibTrans1D1" presStyleIdx="7" presStyleCnt="10"/>
      <dgm:spPr/>
    </dgm:pt>
    <dgm:pt modelId="{0E3EBE15-1900-4D81-B5CF-5F1F8FB88F87}" type="pres">
      <dgm:prSet presAssocID="{8C5024CD-5F03-4BC2-AC67-E3C1814E4B67}" presName="node" presStyleLbl="node1" presStyleIdx="8" presStyleCnt="11">
        <dgm:presLayoutVars>
          <dgm:bulletEnabled val="1"/>
        </dgm:presLayoutVars>
      </dgm:prSet>
      <dgm:spPr/>
    </dgm:pt>
    <dgm:pt modelId="{4DB0EADB-E278-40DC-805A-B0AAB626FC6B}" type="pres">
      <dgm:prSet presAssocID="{883F577A-A433-4770-832F-C02F99E4F9F8}" presName="sibTrans" presStyleLbl="sibTrans1D1" presStyleIdx="8" presStyleCnt="10"/>
      <dgm:spPr/>
    </dgm:pt>
    <dgm:pt modelId="{A7D15D29-611C-48BB-A1EC-98D15B66B8D4}" type="pres">
      <dgm:prSet presAssocID="{883F577A-A433-4770-832F-C02F99E4F9F8}" presName="connectorText" presStyleLbl="sibTrans1D1" presStyleIdx="8" presStyleCnt="10"/>
      <dgm:spPr/>
    </dgm:pt>
    <dgm:pt modelId="{0F4AA204-A479-443E-9387-80122AE32D62}" type="pres">
      <dgm:prSet presAssocID="{CED52413-E5CF-4201-A96D-0A7571DA5B3F}" presName="node" presStyleLbl="node1" presStyleIdx="9" presStyleCnt="11">
        <dgm:presLayoutVars>
          <dgm:bulletEnabled val="1"/>
        </dgm:presLayoutVars>
      </dgm:prSet>
      <dgm:spPr/>
    </dgm:pt>
    <dgm:pt modelId="{DDF2EE86-44A8-4796-A712-10DE31C259C4}" type="pres">
      <dgm:prSet presAssocID="{2FA31C96-DDFC-4954-B067-80456EA3B4AB}" presName="sibTrans" presStyleLbl="sibTrans1D1" presStyleIdx="9" presStyleCnt="10"/>
      <dgm:spPr/>
    </dgm:pt>
    <dgm:pt modelId="{9343A1FB-8A5C-47CF-95EF-4CF94373E7CD}" type="pres">
      <dgm:prSet presAssocID="{2FA31C96-DDFC-4954-B067-80456EA3B4AB}" presName="connectorText" presStyleLbl="sibTrans1D1" presStyleIdx="9" presStyleCnt="10"/>
      <dgm:spPr/>
    </dgm:pt>
    <dgm:pt modelId="{54247CB2-7691-46C9-8378-817BB6B31DA1}" type="pres">
      <dgm:prSet presAssocID="{976E5680-933F-44A2-A071-5C4A40EE6F78}" presName="node" presStyleLbl="node1" presStyleIdx="10" presStyleCnt="11">
        <dgm:presLayoutVars>
          <dgm:bulletEnabled val="1"/>
        </dgm:presLayoutVars>
      </dgm:prSet>
      <dgm:spPr/>
    </dgm:pt>
  </dgm:ptLst>
  <dgm:cxnLst>
    <dgm:cxn modelId="{B3A74E01-661F-400B-9FB7-BE8214B5807D}" type="presOf" srcId="{F84F2BEF-F10E-4E4D-AA67-3F3E1BFBF48A}" destId="{10835A7D-5D64-4060-8476-F7853387FDFE}" srcOrd="1" destOrd="0" presId="urn:microsoft.com/office/officeart/2005/8/layout/bProcess3"/>
    <dgm:cxn modelId="{0BB29C01-6668-453F-BB31-0C8CE1653D46}" type="presOf" srcId="{ECA90F39-BAA0-42AB-99D2-D47EE8597934}" destId="{B50F1800-DA71-4FED-8254-16E39994B9EE}" srcOrd="0" destOrd="0" presId="urn:microsoft.com/office/officeart/2005/8/layout/bProcess3"/>
    <dgm:cxn modelId="{7C958006-06D1-4B73-93A9-86AF789326F9}" srcId="{5812431A-F48F-44F9-B1D1-12452977A49E}" destId="{A121035F-B840-4860-B770-AE3F71B3DCF4}" srcOrd="7" destOrd="0" parTransId="{7FEE6438-B633-463C-9A43-CA7C1D33D850}" sibTransId="{BD79CD50-8410-4833-8DA8-A4C48D496DE1}"/>
    <dgm:cxn modelId="{E91EFC07-2896-4A7C-B596-3ECDDADC9985}" type="presOf" srcId="{D33A7E73-C1AB-4460-9DB2-08E882972C02}" destId="{57B0AAFA-05AF-4677-9C2F-3E0108C0AA3D}" srcOrd="1" destOrd="0" presId="urn:microsoft.com/office/officeart/2005/8/layout/bProcess3"/>
    <dgm:cxn modelId="{F7D5A019-04E8-47EC-83D1-E1E998481759}" type="presOf" srcId="{FDFACE60-3D58-42A6-8273-F4DC8868EDF8}" destId="{A134F719-1848-48A2-B6E6-B2377E7FB3A6}" srcOrd="0" destOrd="0" presId="urn:microsoft.com/office/officeart/2005/8/layout/bProcess3"/>
    <dgm:cxn modelId="{C8E5FD19-9346-4C23-9423-E17ADE4248D7}" type="presOf" srcId="{5B6AD670-2D97-409A-884C-B9EC59277039}" destId="{E3924E51-220C-4BEB-81D1-FD528F3422C7}" srcOrd="0" destOrd="0" presId="urn:microsoft.com/office/officeart/2005/8/layout/bProcess3"/>
    <dgm:cxn modelId="{A7437320-9CFE-4667-AD47-2230EB78B7F6}" type="presOf" srcId="{883F577A-A433-4770-832F-C02F99E4F9F8}" destId="{4DB0EADB-E278-40DC-805A-B0AAB626FC6B}" srcOrd="0" destOrd="0" presId="urn:microsoft.com/office/officeart/2005/8/layout/bProcess3"/>
    <dgm:cxn modelId="{460F6A21-CB57-4A53-AC51-BAC7D3366EF7}" type="presOf" srcId="{A38246AF-2687-4404-A55B-BB683B4F2930}" destId="{078FCE3A-B887-4506-91B0-BD970B7C7CA9}" srcOrd="0" destOrd="0" presId="urn:microsoft.com/office/officeart/2005/8/layout/bProcess3"/>
    <dgm:cxn modelId="{FA6B752C-B63F-4AC4-B9F1-62B8DEE55C6D}" type="presOf" srcId="{CED52413-E5CF-4201-A96D-0A7571DA5B3F}" destId="{0F4AA204-A479-443E-9387-80122AE32D62}" srcOrd="0" destOrd="0" presId="urn:microsoft.com/office/officeart/2005/8/layout/bProcess3"/>
    <dgm:cxn modelId="{9336A82E-9D28-43B3-8BF5-83E6ABCD1A42}" srcId="{5812431A-F48F-44F9-B1D1-12452977A49E}" destId="{B9058C76-398D-4D28-BD7E-D65236968518}" srcOrd="4" destOrd="0" parTransId="{506877F3-AD89-497F-B7CE-5AD294DF1214}" sibTransId="{D33A7E73-C1AB-4460-9DB2-08E882972C02}"/>
    <dgm:cxn modelId="{09290C3B-6A13-499F-B8DD-5FD1A7C5E27C}" type="presOf" srcId="{DC8863DF-4AFE-4FD9-80BB-8B3C17C04F97}" destId="{E0F03DC6-0705-43F1-BDEC-A1D585B4DFBD}" srcOrd="1" destOrd="0" presId="urn:microsoft.com/office/officeart/2005/8/layout/bProcess3"/>
    <dgm:cxn modelId="{72A0D14C-5BD8-4977-92DA-9238BCC0DD77}" type="presOf" srcId="{A38246AF-2687-4404-A55B-BB683B4F2930}" destId="{56CD4019-4A7E-4789-8409-006B87F726A0}" srcOrd="1" destOrd="0" presId="urn:microsoft.com/office/officeart/2005/8/layout/bProcess3"/>
    <dgm:cxn modelId="{19A5E64F-D13B-4723-ADAC-C827E186DF6F}" srcId="{5812431A-F48F-44F9-B1D1-12452977A49E}" destId="{C9B37D29-03E9-479A-B0A5-B6B8E9ECDAE7}" srcOrd="5" destOrd="0" parTransId="{9D6CB320-4CEB-4E23-AD62-AC7FF290D070}" sibTransId="{DC8863DF-4AFE-4FD9-80BB-8B3C17C04F97}"/>
    <dgm:cxn modelId="{89FCAE55-4019-4967-830D-21F68FDA0726}" srcId="{5812431A-F48F-44F9-B1D1-12452977A49E}" destId="{976E5680-933F-44A2-A071-5C4A40EE6F78}" srcOrd="10" destOrd="0" parTransId="{3958DBFA-3173-4ABE-B8DC-44BD14527A25}" sibTransId="{10569745-06F2-4348-9875-013DCB1EA6CE}"/>
    <dgm:cxn modelId="{82B72F60-9B12-4480-BBD8-5B237D0531FD}" type="presOf" srcId="{5812431A-F48F-44F9-B1D1-12452977A49E}" destId="{45AFE682-6ACD-46CB-8A71-8E2E52677BFF}" srcOrd="0" destOrd="0" presId="urn:microsoft.com/office/officeart/2005/8/layout/bProcess3"/>
    <dgm:cxn modelId="{0E072867-EBA7-4290-B960-E456FC3DBBAA}" srcId="{5812431A-F48F-44F9-B1D1-12452977A49E}" destId="{4E22C1E9-4821-4B2D-B7D5-2451D1E90855}" srcOrd="1" destOrd="0" parTransId="{A5331BF3-26C3-44C5-A335-A4038148EED7}" sibTransId="{A38246AF-2687-4404-A55B-BB683B4F2930}"/>
    <dgm:cxn modelId="{3B94726D-C9BB-433A-ADD7-3E401F694C50}" srcId="{5812431A-F48F-44F9-B1D1-12452977A49E}" destId="{ECA90F39-BAA0-42AB-99D2-D47EE8597934}" srcOrd="6" destOrd="0" parTransId="{2F82DDEF-168E-4EF4-936A-5407CF9BE7B8}" sibTransId="{5B6AD670-2D97-409A-884C-B9EC59277039}"/>
    <dgm:cxn modelId="{60962E6F-FED3-4441-9A1E-F9C694A46EB3}" type="presOf" srcId="{C9B37D29-03E9-479A-B0A5-B6B8E9ECDAE7}" destId="{806C3287-00EA-43C3-8493-0898752C58F2}" srcOrd="0" destOrd="0" presId="urn:microsoft.com/office/officeart/2005/8/layout/bProcess3"/>
    <dgm:cxn modelId="{69304380-1004-49C8-ABB9-ABAE445A3B9F}" type="presOf" srcId="{976E5680-933F-44A2-A071-5C4A40EE6F78}" destId="{54247CB2-7691-46C9-8378-817BB6B31DA1}" srcOrd="0" destOrd="0" presId="urn:microsoft.com/office/officeart/2005/8/layout/bProcess3"/>
    <dgm:cxn modelId="{9C11C182-2251-4233-843D-F5B58F6E4B84}" type="presOf" srcId="{B9058C76-398D-4D28-BD7E-D65236968518}" destId="{522F438F-858F-48C0-961E-DA742CEC8D18}" srcOrd="0" destOrd="0" presId="urn:microsoft.com/office/officeart/2005/8/layout/bProcess3"/>
    <dgm:cxn modelId="{978B4B87-92FA-4C4A-82F5-93FB77FD64D6}" type="presOf" srcId="{8C5024CD-5F03-4BC2-AC67-E3C1814E4B67}" destId="{0E3EBE15-1900-4D81-B5CF-5F1F8FB88F87}" srcOrd="0" destOrd="0" presId="urn:microsoft.com/office/officeart/2005/8/layout/bProcess3"/>
    <dgm:cxn modelId="{CA54CA89-750D-46FF-8FB9-6FC14381A02C}" type="presOf" srcId="{F84F2BEF-F10E-4E4D-AA67-3F3E1BFBF48A}" destId="{67E684AC-951D-44AB-8D96-EFFEDD0B3E8E}" srcOrd="0" destOrd="0" presId="urn:microsoft.com/office/officeart/2005/8/layout/bProcess3"/>
    <dgm:cxn modelId="{464CCFA0-CDBE-456B-9C1A-D224BDB6CC3B}" type="presOf" srcId="{A121035F-B840-4860-B770-AE3F71B3DCF4}" destId="{4877CDF8-8031-4400-AE25-05F6CD7DC56F}" srcOrd="0" destOrd="0" presId="urn:microsoft.com/office/officeart/2005/8/layout/bProcess3"/>
    <dgm:cxn modelId="{BE9089AA-FBE2-4766-B5EB-DEA532CE90E3}" type="presOf" srcId="{78FAC992-31B5-4E92-AD53-970D87EFC674}" destId="{FBB92EC9-E023-43CF-B1C9-F070480568E4}" srcOrd="0" destOrd="0" presId="urn:microsoft.com/office/officeart/2005/8/layout/bProcess3"/>
    <dgm:cxn modelId="{41C2A9AF-00E7-40FE-8671-A4B36A9A5299}" type="presOf" srcId="{EEE7203A-0671-4B81-AA9C-11F6CF9170AA}" destId="{E6998B90-09C1-4389-A4AB-3E4C6B0869B0}" srcOrd="1" destOrd="0" presId="urn:microsoft.com/office/officeart/2005/8/layout/bProcess3"/>
    <dgm:cxn modelId="{86F69FB0-8179-4669-830E-9E1950803E57}" type="presOf" srcId="{78FAC992-31B5-4E92-AD53-970D87EFC674}" destId="{BAB8981C-9BFC-4643-B151-78E5DC0889F5}" srcOrd="1" destOrd="0" presId="urn:microsoft.com/office/officeart/2005/8/layout/bProcess3"/>
    <dgm:cxn modelId="{8DAD59B1-B09D-4B85-9A6D-5963A4A2231A}" srcId="{5812431A-F48F-44F9-B1D1-12452977A49E}" destId="{FDFACE60-3D58-42A6-8273-F4DC8868EDF8}" srcOrd="3" destOrd="0" parTransId="{08365904-09EE-4D45-85FE-3789B521D09E}" sibTransId="{78FAC992-31B5-4E92-AD53-970D87EFC674}"/>
    <dgm:cxn modelId="{134741B9-4EB5-462F-8809-2360ECD3119A}" type="presOf" srcId="{2FA31C96-DDFC-4954-B067-80456EA3B4AB}" destId="{9343A1FB-8A5C-47CF-95EF-4CF94373E7CD}" srcOrd="1" destOrd="0" presId="urn:microsoft.com/office/officeart/2005/8/layout/bProcess3"/>
    <dgm:cxn modelId="{00578FC1-6B60-4DFC-9291-7121C020EA88}" type="presOf" srcId="{5B6AD670-2D97-409A-884C-B9EC59277039}" destId="{F803A76B-D09A-4690-BC07-FDC985487255}" srcOrd="1" destOrd="0" presId="urn:microsoft.com/office/officeart/2005/8/layout/bProcess3"/>
    <dgm:cxn modelId="{5DE583C3-389F-48FE-BC5A-63E53EC173E3}" type="presOf" srcId="{D33A7E73-C1AB-4460-9DB2-08E882972C02}" destId="{61692E87-1E8B-4559-B330-8AD0BD521817}" srcOrd="0" destOrd="0" presId="urn:microsoft.com/office/officeart/2005/8/layout/bProcess3"/>
    <dgm:cxn modelId="{8E1B19C8-E29D-46E3-8763-608E70B905A9}" type="presOf" srcId="{4E22C1E9-4821-4B2D-B7D5-2451D1E90855}" destId="{10AC2D2C-3A26-46A6-B7E6-F9BB241A7ADD}" srcOrd="0" destOrd="0" presId="urn:microsoft.com/office/officeart/2005/8/layout/bProcess3"/>
    <dgm:cxn modelId="{4B6D7BC8-C8DC-4998-B6CC-287CF3D3D023}" srcId="{5812431A-F48F-44F9-B1D1-12452977A49E}" destId="{F0B62504-D642-41E3-938C-CA36F739AEC1}" srcOrd="0" destOrd="0" parTransId="{8822EDCF-F317-4E35-9D8D-CA73638371CB}" sibTransId="{F84F2BEF-F10E-4E4D-AA67-3F3E1BFBF48A}"/>
    <dgm:cxn modelId="{5752ABC8-0957-402D-BC39-BFFAE98CB096}" type="presOf" srcId="{BD79CD50-8410-4833-8DA8-A4C48D496DE1}" destId="{7DB74DB7-60B6-4E3B-A61C-6D56BC455FFF}" srcOrd="0" destOrd="0" presId="urn:microsoft.com/office/officeart/2005/8/layout/bProcess3"/>
    <dgm:cxn modelId="{DAD343C9-75AC-4095-AE48-808B871ED376}" type="presOf" srcId="{2FA31C96-DDFC-4954-B067-80456EA3B4AB}" destId="{DDF2EE86-44A8-4796-A712-10DE31C259C4}" srcOrd="0" destOrd="0" presId="urn:microsoft.com/office/officeart/2005/8/layout/bProcess3"/>
    <dgm:cxn modelId="{7E18DBCE-CD18-4988-BFD8-EC3EC1AE97C2}" type="presOf" srcId="{F0B62504-D642-41E3-938C-CA36F739AEC1}" destId="{5BAE526D-9510-478E-A4DF-C7AB90F7DC59}" srcOrd="0" destOrd="0" presId="urn:microsoft.com/office/officeart/2005/8/layout/bProcess3"/>
    <dgm:cxn modelId="{A5304CD6-2B24-4649-839B-08179DC6B870}" type="presOf" srcId="{EEE7203A-0671-4B81-AA9C-11F6CF9170AA}" destId="{9C394D0B-0669-4EA5-AF1A-9470753DA2CB}" srcOrd="0" destOrd="0" presId="urn:microsoft.com/office/officeart/2005/8/layout/bProcess3"/>
    <dgm:cxn modelId="{AF681AD9-5EC4-4150-B36E-18810703B4C3}" srcId="{5812431A-F48F-44F9-B1D1-12452977A49E}" destId="{6878D119-69E7-4468-A8B2-7C251CAB0AA7}" srcOrd="2" destOrd="0" parTransId="{BDB9C48F-E65B-47F6-9E7F-AC3137F59A20}" sibTransId="{EEE7203A-0671-4B81-AA9C-11F6CF9170AA}"/>
    <dgm:cxn modelId="{CFAD97D9-E2F9-4146-B70D-9F637507C275}" type="presOf" srcId="{883F577A-A433-4770-832F-C02F99E4F9F8}" destId="{A7D15D29-611C-48BB-A1EC-98D15B66B8D4}" srcOrd="1" destOrd="0" presId="urn:microsoft.com/office/officeart/2005/8/layout/bProcess3"/>
    <dgm:cxn modelId="{458FF7E3-9CEE-4553-8CDF-67E43922060F}" srcId="{5812431A-F48F-44F9-B1D1-12452977A49E}" destId="{8C5024CD-5F03-4BC2-AC67-E3C1814E4B67}" srcOrd="8" destOrd="0" parTransId="{26CB67C4-FFAA-44CA-B280-93FC3D2C4A94}" sibTransId="{883F577A-A433-4770-832F-C02F99E4F9F8}"/>
    <dgm:cxn modelId="{2A4888E4-8981-45D2-8315-114E578B9C2F}" type="presOf" srcId="{DC8863DF-4AFE-4FD9-80BB-8B3C17C04F97}" destId="{36701CB7-C546-49C3-B168-3851A44FACB9}" srcOrd="0" destOrd="0" presId="urn:microsoft.com/office/officeart/2005/8/layout/bProcess3"/>
    <dgm:cxn modelId="{0C8A2DE7-2A39-404E-B14D-A0D9E38922CA}" type="presOf" srcId="{BD79CD50-8410-4833-8DA8-A4C48D496DE1}" destId="{AEF9F06F-AA73-4C62-8F59-F5F705478D57}" srcOrd="1" destOrd="0" presId="urn:microsoft.com/office/officeart/2005/8/layout/bProcess3"/>
    <dgm:cxn modelId="{1D2AF6EE-A908-44DE-BBF2-CFE6E7ACD7DB}" type="presOf" srcId="{6878D119-69E7-4468-A8B2-7C251CAB0AA7}" destId="{5E8A8EF5-2239-425D-AAB9-C12A413DF3BE}" srcOrd="0" destOrd="0" presId="urn:microsoft.com/office/officeart/2005/8/layout/bProcess3"/>
    <dgm:cxn modelId="{374F9FF1-87DF-4647-A64C-66E0BC553732}" srcId="{5812431A-F48F-44F9-B1D1-12452977A49E}" destId="{CED52413-E5CF-4201-A96D-0A7571DA5B3F}" srcOrd="9" destOrd="0" parTransId="{83DFCBEF-8D05-4E15-BDF6-1BCE0DDDBB9E}" sibTransId="{2FA31C96-DDFC-4954-B067-80456EA3B4AB}"/>
    <dgm:cxn modelId="{E481170A-CC60-4114-A6C7-0FE77A567EBF}" type="presParOf" srcId="{45AFE682-6ACD-46CB-8A71-8E2E52677BFF}" destId="{5BAE526D-9510-478E-A4DF-C7AB90F7DC59}" srcOrd="0" destOrd="0" presId="urn:microsoft.com/office/officeart/2005/8/layout/bProcess3"/>
    <dgm:cxn modelId="{958CFA7B-5A58-4BAA-A0F1-B9F9914EF5DD}" type="presParOf" srcId="{45AFE682-6ACD-46CB-8A71-8E2E52677BFF}" destId="{67E684AC-951D-44AB-8D96-EFFEDD0B3E8E}" srcOrd="1" destOrd="0" presId="urn:microsoft.com/office/officeart/2005/8/layout/bProcess3"/>
    <dgm:cxn modelId="{3943CA43-EA9C-4B91-9973-74E1A129FDDA}" type="presParOf" srcId="{67E684AC-951D-44AB-8D96-EFFEDD0B3E8E}" destId="{10835A7D-5D64-4060-8476-F7853387FDFE}" srcOrd="0" destOrd="0" presId="urn:microsoft.com/office/officeart/2005/8/layout/bProcess3"/>
    <dgm:cxn modelId="{EA38783C-F3E6-485B-9B4F-63DFB12916ED}" type="presParOf" srcId="{45AFE682-6ACD-46CB-8A71-8E2E52677BFF}" destId="{10AC2D2C-3A26-46A6-B7E6-F9BB241A7ADD}" srcOrd="2" destOrd="0" presId="urn:microsoft.com/office/officeart/2005/8/layout/bProcess3"/>
    <dgm:cxn modelId="{49D9D8E6-7CB7-4984-870F-D6BA2C7B0BF7}" type="presParOf" srcId="{45AFE682-6ACD-46CB-8A71-8E2E52677BFF}" destId="{078FCE3A-B887-4506-91B0-BD970B7C7CA9}" srcOrd="3" destOrd="0" presId="urn:microsoft.com/office/officeart/2005/8/layout/bProcess3"/>
    <dgm:cxn modelId="{AB87C8F5-E889-4806-86BE-D579CB1062CF}" type="presParOf" srcId="{078FCE3A-B887-4506-91B0-BD970B7C7CA9}" destId="{56CD4019-4A7E-4789-8409-006B87F726A0}" srcOrd="0" destOrd="0" presId="urn:microsoft.com/office/officeart/2005/8/layout/bProcess3"/>
    <dgm:cxn modelId="{F772A72A-6CF2-45E1-AE6C-89A1D2678D5E}" type="presParOf" srcId="{45AFE682-6ACD-46CB-8A71-8E2E52677BFF}" destId="{5E8A8EF5-2239-425D-AAB9-C12A413DF3BE}" srcOrd="4" destOrd="0" presId="urn:microsoft.com/office/officeart/2005/8/layout/bProcess3"/>
    <dgm:cxn modelId="{3D386CAF-3175-4E5C-A9BA-BAAA2CF2D395}" type="presParOf" srcId="{45AFE682-6ACD-46CB-8A71-8E2E52677BFF}" destId="{9C394D0B-0669-4EA5-AF1A-9470753DA2CB}" srcOrd="5" destOrd="0" presId="urn:microsoft.com/office/officeart/2005/8/layout/bProcess3"/>
    <dgm:cxn modelId="{0DF79B63-BCCA-499C-98D9-597306C01F91}" type="presParOf" srcId="{9C394D0B-0669-4EA5-AF1A-9470753DA2CB}" destId="{E6998B90-09C1-4389-A4AB-3E4C6B0869B0}" srcOrd="0" destOrd="0" presId="urn:microsoft.com/office/officeart/2005/8/layout/bProcess3"/>
    <dgm:cxn modelId="{25D9D475-8B30-4ECA-B0D3-0572880C4CD0}" type="presParOf" srcId="{45AFE682-6ACD-46CB-8A71-8E2E52677BFF}" destId="{A134F719-1848-48A2-B6E6-B2377E7FB3A6}" srcOrd="6" destOrd="0" presId="urn:microsoft.com/office/officeart/2005/8/layout/bProcess3"/>
    <dgm:cxn modelId="{10BA1229-0A42-4972-8B30-0512563EFBB8}" type="presParOf" srcId="{45AFE682-6ACD-46CB-8A71-8E2E52677BFF}" destId="{FBB92EC9-E023-43CF-B1C9-F070480568E4}" srcOrd="7" destOrd="0" presId="urn:microsoft.com/office/officeart/2005/8/layout/bProcess3"/>
    <dgm:cxn modelId="{65773198-2D93-4323-8AE5-B6A39CFC71C9}" type="presParOf" srcId="{FBB92EC9-E023-43CF-B1C9-F070480568E4}" destId="{BAB8981C-9BFC-4643-B151-78E5DC0889F5}" srcOrd="0" destOrd="0" presId="urn:microsoft.com/office/officeart/2005/8/layout/bProcess3"/>
    <dgm:cxn modelId="{F90B5880-1BC9-47EE-83A5-BBEB0575BE43}" type="presParOf" srcId="{45AFE682-6ACD-46CB-8A71-8E2E52677BFF}" destId="{522F438F-858F-48C0-961E-DA742CEC8D18}" srcOrd="8" destOrd="0" presId="urn:microsoft.com/office/officeart/2005/8/layout/bProcess3"/>
    <dgm:cxn modelId="{6A504304-E8EF-42A5-AB27-2B41E3F6B8E6}" type="presParOf" srcId="{45AFE682-6ACD-46CB-8A71-8E2E52677BFF}" destId="{61692E87-1E8B-4559-B330-8AD0BD521817}" srcOrd="9" destOrd="0" presId="urn:microsoft.com/office/officeart/2005/8/layout/bProcess3"/>
    <dgm:cxn modelId="{D11A3FDC-1196-4612-A468-767EA87697C4}" type="presParOf" srcId="{61692E87-1E8B-4559-B330-8AD0BD521817}" destId="{57B0AAFA-05AF-4677-9C2F-3E0108C0AA3D}" srcOrd="0" destOrd="0" presId="urn:microsoft.com/office/officeart/2005/8/layout/bProcess3"/>
    <dgm:cxn modelId="{7E6963C0-8F2B-4CC5-B6EC-EDFA0FDB893E}" type="presParOf" srcId="{45AFE682-6ACD-46CB-8A71-8E2E52677BFF}" destId="{806C3287-00EA-43C3-8493-0898752C58F2}" srcOrd="10" destOrd="0" presId="urn:microsoft.com/office/officeart/2005/8/layout/bProcess3"/>
    <dgm:cxn modelId="{7150DD47-D8CE-4AC7-BD88-89BB344B7AFA}" type="presParOf" srcId="{45AFE682-6ACD-46CB-8A71-8E2E52677BFF}" destId="{36701CB7-C546-49C3-B168-3851A44FACB9}" srcOrd="11" destOrd="0" presId="urn:microsoft.com/office/officeart/2005/8/layout/bProcess3"/>
    <dgm:cxn modelId="{A7918E51-FC91-4602-9250-1068D069B4DD}" type="presParOf" srcId="{36701CB7-C546-49C3-B168-3851A44FACB9}" destId="{E0F03DC6-0705-43F1-BDEC-A1D585B4DFBD}" srcOrd="0" destOrd="0" presId="urn:microsoft.com/office/officeart/2005/8/layout/bProcess3"/>
    <dgm:cxn modelId="{868A77DC-D2C7-4551-A1CA-57AFB70CA316}" type="presParOf" srcId="{45AFE682-6ACD-46CB-8A71-8E2E52677BFF}" destId="{B50F1800-DA71-4FED-8254-16E39994B9EE}" srcOrd="12" destOrd="0" presId="urn:microsoft.com/office/officeart/2005/8/layout/bProcess3"/>
    <dgm:cxn modelId="{BD0D7AF2-9312-4D3A-ABE7-F54BCE72D75A}" type="presParOf" srcId="{45AFE682-6ACD-46CB-8A71-8E2E52677BFF}" destId="{E3924E51-220C-4BEB-81D1-FD528F3422C7}" srcOrd="13" destOrd="0" presId="urn:microsoft.com/office/officeart/2005/8/layout/bProcess3"/>
    <dgm:cxn modelId="{1AAB3011-2FC4-4CD9-A709-AB2699140AD2}" type="presParOf" srcId="{E3924E51-220C-4BEB-81D1-FD528F3422C7}" destId="{F803A76B-D09A-4690-BC07-FDC985487255}" srcOrd="0" destOrd="0" presId="urn:microsoft.com/office/officeart/2005/8/layout/bProcess3"/>
    <dgm:cxn modelId="{C6EA31E6-929C-455B-9567-640ABB6E12F7}" type="presParOf" srcId="{45AFE682-6ACD-46CB-8A71-8E2E52677BFF}" destId="{4877CDF8-8031-4400-AE25-05F6CD7DC56F}" srcOrd="14" destOrd="0" presId="urn:microsoft.com/office/officeart/2005/8/layout/bProcess3"/>
    <dgm:cxn modelId="{B7A7329E-CEA2-4445-A0DF-5D88DB53D885}" type="presParOf" srcId="{45AFE682-6ACD-46CB-8A71-8E2E52677BFF}" destId="{7DB74DB7-60B6-4E3B-A61C-6D56BC455FFF}" srcOrd="15" destOrd="0" presId="urn:microsoft.com/office/officeart/2005/8/layout/bProcess3"/>
    <dgm:cxn modelId="{E9DB5382-AC72-4261-B5E3-A6DE7BDAECD9}" type="presParOf" srcId="{7DB74DB7-60B6-4E3B-A61C-6D56BC455FFF}" destId="{AEF9F06F-AA73-4C62-8F59-F5F705478D57}" srcOrd="0" destOrd="0" presId="urn:microsoft.com/office/officeart/2005/8/layout/bProcess3"/>
    <dgm:cxn modelId="{0B7B290C-B0E2-4B41-8249-780E3298F798}" type="presParOf" srcId="{45AFE682-6ACD-46CB-8A71-8E2E52677BFF}" destId="{0E3EBE15-1900-4D81-B5CF-5F1F8FB88F87}" srcOrd="16" destOrd="0" presId="urn:microsoft.com/office/officeart/2005/8/layout/bProcess3"/>
    <dgm:cxn modelId="{3784F640-DCE5-48E7-8096-3C1BEE2F130C}" type="presParOf" srcId="{45AFE682-6ACD-46CB-8A71-8E2E52677BFF}" destId="{4DB0EADB-E278-40DC-805A-B0AAB626FC6B}" srcOrd="17" destOrd="0" presId="urn:microsoft.com/office/officeart/2005/8/layout/bProcess3"/>
    <dgm:cxn modelId="{38756DEC-605C-448F-835F-FE95F9D11CE8}" type="presParOf" srcId="{4DB0EADB-E278-40DC-805A-B0AAB626FC6B}" destId="{A7D15D29-611C-48BB-A1EC-98D15B66B8D4}" srcOrd="0" destOrd="0" presId="urn:microsoft.com/office/officeart/2005/8/layout/bProcess3"/>
    <dgm:cxn modelId="{365DE747-BF95-426E-A016-D86B3C751DA2}" type="presParOf" srcId="{45AFE682-6ACD-46CB-8A71-8E2E52677BFF}" destId="{0F4AA204-A479-443E-9387-80122AE32D62}" srcOrd="18" destOrd="0" presId="urn:microsoft.com/office/officeart/2005/8/layout/bProcess3"/>
    <dgm:cxn modelId="{294B8710-25E5-48BC-8147-CAA38F1680EB}" type="presParOf" srcId="{45AFE682-6ACD-46CB-8A71-8E2E52677BFF}" destId="{DDF2EE86-44A8-4796-A712-10DE31C259C4}" srcOrd="19" destOrd="0" presId="urn:microsoft.com/office/officeart/2005/8/layout/bProcess3"/>
    <dgm:cxn modelId="{068A6164-DCFD-4117-98FA-46E515B18F8C}" type="presParOf" srcId="{DDF2EE86-44A8-4796-A712-10DE31C259C4}" destId="{9343A1FB-8A5C-47CF-95EF-4CF94373E7CD}" srcOrd="0" destOrd="0" presId="urn:microsoft.com/office/officeart/2005/8/layout/bProcess3"/>
    <dgm:cxn modelId="{2D9C6AD8-0BEA-4905-BB22-4B89ABE888D9}" type="presParOf" srcId="{45AFE682-6ACD-46CB-8A71-8E2E52677BFF}" destId="{54247CB2-7691-46C9-8378-817BB6B31DA1}" srcOrd="20" destOrd="0" presId="urn:microsoft.com/office/officeart/2005/8/layout/b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5CD7B-A28D-4338-894B-8A1418735836}" type="doc">
      <dgm:prSet loTypeId="urn:microsoft.com/office/officeart/2016/7/layout/VerticalDownArrowProcess" loCatId="process" qsTypeId="urn:microsoft.com/office/officeart/2005/8/quickstyle/3d3" qsCatId="3D" csTypeId="urn:microsoft.com/office/officeart/2005/8/colors/accent2_2" csCatId="accent2" phldr="1"/>
      <dgm:spPr/>
      <dgm:t>
        <a:bodyPr/>
        <a:lstStyle/>
        <a:p>
          <a:endParaRPr lang="en-US"/>
        </a:p>
      </dgm:t>
    </dgm:pt>
    <dgm:pt modelId="{05D1894D-EB01-4AFC-BB7D-A3DE53B191A1}">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Prepare</a:t>
          </a:r>
        </a:p>
      </dgm:t>
    </dgm:pt>
    <dgm:pt modelId="{CD899CB7-9411-4936-9C18-58B1CCB6C839}" type="parTrans" cxnId="{B0777248-D320-4152-9CC3-6898EFAA2AE4}">
      <dgm:prSet/>
      <dgm:spPr/>
      <dgm:t>
        <a:bodyPr/>
        <a:lstStyle/>
        <a:p>
          <a:endParaRPr lang="en-US"/>
        </a:p>
      </dgm:t>
    </dgm:pt>
    <dgm:pt modelId="{52608161-2F68-4320-BC11-FDECEAC47198}" type="sibTrans" cxnId="{B0777248-D320-4152-9CC3-6898EFAA2AE4}">
      <dgm:prSet/>
      <dgm:spPr/>
      <dgm:t>
        <a:bodyPr/>
        <a:lstStyle/>
        <a:p>
          <a:endParaRPr lang="en-US"/>
        </a:p>
      </dgm:t>
    </dgm:pt>
    <dgm:pt modelId="{34A15CB0-E63D-4046-AF0C-9B8DF69B3950}">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Prepare demonstration environment as specified provided in procurement package</a:t>
          </a:r>
        </a:p>
      </dgm:t>
    </dgm:pt>
    <dgm:pt modelId="{869C56A0-F5A4-4D32-838E-4A57CDEE831A}" type="parTrans" cxnId="{067E7B35-E4A6-49CC-A5B3-B080B7360B36}">
      <dgm:prSet/>
      <dgm:spPr/>
      <dgm:t>
        <a:bodyPr/>
        <a:lstStyle/>
        <a:p>
          <a:endParaRPr lang="en-US"/>
        </a:p>
      </dgm:t>
    </dgm:pt>
    <dgm:pt modelId="{F76AC692-0202-463D-A29C-03355B1E96AF}" type="sibTrans" cxnId="{067E7B35-E4A6-49CC-A5B3-B080B7360B36}">
      <dgm:prSet/>
      <dgm:spPr/>
      <dgm:t>
        <a:bodyPr/>
        <a:lstStyle/>
        <a:p>
          <a:endParaRPr lang="en-US"/>
        </a:p>
      </dgm:t>
    </dgm:pt>
    <dgm:pt modelId="{B38E934D-D468-4FF0-AFE7-FF7232E8AD8C}">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Schedule</a:t>
          </a:r>
        </a:p>
      </dgm:t>
    </dgm:pt>
    <dgm:pt modelId="{C5D4548A-0042-421A-AE85-B5AE76F8283E}" type="parTrans" cxnId="{7D4C7508-D518-40A4-BFAF-60F609412A61}">
      <dgm:prSet/>
      <dgm:spPr/>
      <dgm:t>
        <a:bodyPr/>
        <a:lstStyle/>
        <a:p>
          <a:endParaRPr lang="en-US"/>
        </a:p>
      </dgm:t>
    </dgm:pt>
    <dgm:pt modelId="{A6F02E6B-198E-4E97-A313-6FF11572CB33}" type="sibTrans" cxnId="{7D4C7508-D518-40A4-BFAF-60F609412A61}">
      <dgm:prSet/>
      <dgm:spPr/>
      <dgm:t>
        <a:bodyPr/>
        <a:lstStyle/>
        <a:p>
          <a:endParaRPr lang="en-US"/>
        </a:p>
      </dgm:t>
    </dgm:pt>
    <dgm:pt modelId="{939351C9-B1FF-4703-9118-886FA8A664F1}">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Schedule suppliers for demonstrations from blind draw order for 2-5 days depending on complexity of solution being assessed</a:t>
          </a:r>
        </a:p>
      </dgm:t>
    </dgm:pt>
    <dgm:pt modelId="{59AE6EEE-73FB-4890-A0E9-21F2A8A7082D}" type="parTrans" cxnId="{35A57945-4C68-4108-BAE6-179C4F214FAA}">
      <dgm:prSet/>
      <dgm:spPr/>
      <dgm:t>
        <a:bodyPr/>
        <a:lstStyle/>
        <a:p>
          <a:endParaRPr lang="en-US"/>
        </a:p>
      </dgm:t>
    </dgm:pt>
    <dgm:pt modelId="{10E0F484-6AAE-45BC-95C7-6A220172E74E}" type="sibTrans" cxnId="{35A57945-4C68-4108-BAE6-179C4F214FAA}">
      <dgm:prSet/>
      <dgm:spPr/>
      <dgm:t>
        <a:bodyPr/>
        <a:lstStyle/>
        <a:p>
          <a:endParaRPr lang="en-US"/>
        </a:p>
      </dgm:t>
    </dgm:pt>
    <dgm:pt modelId="{E1C2F0B9-A476-44E4-B420-FCD7A698813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Finalize</a:t>
          </a:r>
        </a:p>
      </dgm:t>
    </dgm:pt>
    <dgm:pt modelId="{1FD84D16-E491-4412-A9F5-9A0470E6D65F}" type="parTrans" cxnId="{98566FDA-4F0D-43E8-A85D-F3B5EB52994A}">
      <dgm:prSet/>
      <dgm:spPr/>
      <dgm:t>
        <a:bodyPr/>
        <a:lstStyle/>
        <a:p>
          <a:endParaRPr lang="en-US"/>
        </a:p>
      </dgm:t>
    </dgm:pt>
    <dgm:pt modelId="{6162A7C1-0BE8-4E07-B6BD-3B5B5A39F813}" type="sibTrans" cxnId="{98566FDA-4F0D-43E8-A85D-F3B5EB52994A}">
      <dgm:prSet/>
      <dgm:spPr/>
      <dgm:t>
        <a:bodyPr/>
        <a:lstStyle/>
        <a:p>
          <a:endParaRPr lang="en-US"/>
        </a:p>
      </dgm:t>
    </dgm:pt>
    <dgm:pt modelId="{BB8EC0BB-8674-4F53-A9E8-960952867A1E}">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Finalize functional and technical team from customer to evaluate scripted demonstration</a:t>
          </a:r>
        </a:p>
      </dgm:t>
    </dgm:pt>
    <dgm:pt modelId="{875A8DA9-E03E-4344-A5C6-0509B110D0D1}" type="parTrans" cxnId="{BECB5D82-1F45-4AC5-985B-594B83E3ECC9}">
      <dgm:prSet/>
      <dgm:spPr/>
      <dgm:t>
        <a:bodyPr/>
        <a:lstStyle/>
        <a:p>
          <a:endParaRPr lang="en-US"/>
        </a:p>
      </dgm:t>
    </dgm:pt>
    <dgm:pt modelId="{1FF7C7BB-3F3C-4A12-BE5D-5500A32193FC}" type="sibTrans" cxnId="{BECB5D82-1F45-4AC5-985B-594B83E3ECC9}">
      <dgm:prSet/>
      <dgm:spPr/>
      <dgm:t>
        <a:bodyPr/>
        <a:lstStyle/>
        <a:p>
          <a:endParaRPr lang="en-US"/>
        </a:p>
      </dgm:t>
    </dgm:pt>
    <dgm:pt modelId="{CE9E2A6B-9C98-44E7-A5F8-784541BF40A2}">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Administer</a:t>
          </a:r>
        </a:p>
      </dgm:t>
    </dgm:pt>
    <dgm:pt modelId="{F9A8AB51-250B-4270-BB46-854CEE0E24A9}" type="parTrans" cxnId="{51CE2448-444F-4C56-A3C1-2A0797057F1E}">
      <dgm:prSet/>
      <dgm:spPr/>
      <dgm:t>
        <a:bodyPr/>
        <a:lstStyle/>
        <a:p>
          <a:endParaRPr lang="en-US"/>
        </a:p>
      </dgm:t>
    </dgm:pt>
    <dgm:pt modelId="{7FACA981-B582-42D4-B4D7-FD4C74682FCF}" type="sibTrans" cxnId="{51CE2448-444F-4C56-A3C1-2A0797057F1E}">
      <dgm:prSet/>
      <dgm:spPr/>
      <dgm:t>
        <a:bodyPr/>
        <a:lstStyle/>
        <a:p>
          <a:endParaRPr lang="en-US"/>
        </a:p>
      </dgm:t>
    </dgm:pt>
    <dgm:pt modelId="{932FC9DA-2DA6-44C1-92DB-9218DB8C9905}">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Administer scripted demonstrations</a:t>
          </a:r>
        </a:p>
      </dgm:t>
    </dgm:pt>
    <dgm:pt modelId="{B0C5187C-321B-4D7E-9F33-BFA240CCED21}" type="parTrans" cxnId="{99BBBBF1-12E3-4660-8C2D-357E73865FF0}">
      <dgm:prSet/>
      <dgm:spPr/>
      <dgm:t>
        <a:bodyPr/>
        <a:lstStyle/>
        <a:p>
          <a:endParaRPr lang="en-US"/>
        </a:p>
      </dgm:t>
    </dgm:pt>
    <dgm:pt modelId="{0905DA82-FA87-4621-9DD3-C5249844868F}" type="sibTrans" cxnId="{99BBBBF1-12E3-4660-8C2D-357E73865FF0}">
      <dgm:prSet/>
      <dgm:spPr/>
      <dgm:t>
        <a:bodyPr/>
        <a:lstStyle/>
        <a:p>
          <a:endParaRPr lang="en-US"/>
        </a:p>
      </dgm:t>
    </dgm:pt>
    <dgm:pt modelId="{A4DE6F9F-6FD8-4103-88C9-A7D58F210439}">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Identify</a:t>
          </a:r>
        </a:p>
      </dgm:t>
    </dgm:pt>
    <dgm:pt modelId="{AF544C70-3F7B-4D55-AEE5-E654CDE9293E}" type="parTrans" cxnId="{ED53100A-9FD0-4866-9BA7-57ACC3D6C031}">
      <dgm:prSet/>
      <dgm:spPr/>
      <dgm:t>
        <a:bodyPr/>
        <a:lstStyle/>
        <a:p>
          <a:endParaRPr lang="en-US"/>
        </a:p>
      </dgm:t>
    </dgm:pt>
    <dgm:pt modelId="{01373CF6-0F57-45BF-AA8C-5FEF32F804F7}" type="sibTrans" cxnId="{ED53100A-9FD0-4866-9BA7-57ACC3D6C031}">
      <dgm:prSet/>
      <dgm:spPr/>
      <dgm:t>
        <a:bodyPr/>
        <a:lstStyle/>
        <a:p>
          <a:endParaRPr lang="en-US"/>
        </a:p>
      </dgm:t>
    </dgm:pt>
    <dgm:pt modelId="{A5065528-DB70-4FF6-8C42-732875DC1970}">
      <dgm:prSet custT="1"/>
      <dgm:spPr>
        <a:scene3d>
          <a:camera prst="orthographicFront">
            <a:rot lat="0" lon="0" rev="0"/>
          </a:camera>
          <a:lightRig rig="contrasting" dir="t">
            <a:rot lat="0" lon="0" rev="1200000"/>
          </a:lightRig>
        </a:scene3d>
        <a:sp3d z="-300000" contourW="19050" prstMaterial="metal"/>
      </dgm:spPr>
      <dgm:t>
        <a:bodyPr/>
        <a:lstStyle/>
        <a:p>
          <a:r>
            <a:rPr lang="en-US" sz="1800" b="0" i="0">
              <a:latin typeface="Avenir Medium" panose="02000503020000020003" pitchFamily="2" charset="0"/>
            </a:rPr>
            <a:t>Identify add on software required for gaps discovered in demonstrations</a:t>
          </a:r>
        </a:p>
      </dgm:t>
    </dgm:pt>
    <dgm:pt modelId="{947F750C-C4F7-4701-9E6C-553CB7562DDB}" type="parTrans" cxnId="{57603E76-62AC-4B45-AE7E-BC814A2DD416}">
      <dgm:prSet/>
      <dgm:spPr/>
      <dgm:t>
        <a:bodyPr/>
        <a:lstStyle/>
        <a:p>
          <a:endParaRPr lang="en-US"/>
        </a:p>
      </dgm:t>
    </dgm:pt>
    <dgm:pt modelId="{F2FB99A1-9F8E-40AB-A340-B55D8BE727E5}" type="sibTrans" cxnId="{57603E76-62AC-4B45-AE7E-BC814A2DD416}">
      <dgm:prSet/>
      <dgm:spPr/>
      <dgm:t>
        <a:bodyPr/>
        <a:lstStyle/>
        <a:p>
          <a:endParaRPr lang="en-US"/>
        </a:p>
      </dgm:t>
    </dgm:pt>
    <dgm:pt modelId="{1F458AD5-E47B-4B96-8130-472B5ECC7C7B}" type="pres">
      <dgm:prSet presAssocID="{AA05CD7B-A28D-4338-894B-8A1418735836}" presName="Name0" presStyleCnt="0">
        <dgm:presLayoutVars>
          <dgm:dir/>
          <dgm:animLvl val="lvl"/>
          <dgm:resizeHandles val="exact"/>
        </dgm:presLayoutVars>
      </dgm:prSet>
      <dgm:spPr/>
    </dgm:pt>
    <dgm:pt modelId="{55701084-0E39-48D5-B793-FE6241BBF0A0}" type="pres">
      <dgm:prSet presAssocID="{A4DE6F9F-6FD8-4103-88C9-A7D58F210439}" presName="boxAndChildren" presStyleCnt="0"/>
      <dgm:spPr/>
    </dgm:pt>
    <dgm:pt modelId="{0741A735-969E-4FF8-9A6B-CCEE4AC6A1FE}" type="pres">
      <dgm:prSet presAssocID="{A4DE6F9F-6FD8-4103-88C9-A7D58F210439}" presName="parentTextBox" presStyleLbl="alignNode1" presStyleIdx="0" presStyleCnt="5"/>
      <dgm:spPr/>
    </dgm:pt>
    <dgm:pt modelId="{0EE9F71C-6416-46BA-9D60-84CC6DCCD839}" type="pres">
      <dgm:prSet presAssocID="{A4DE6F9F-6FD8-4103-88C9-A7D58F210439}" presName="descendantBox" presStyleLbl="bgAccFollowNode1" presStyleIdx="0" presStyleCnt="5"/>
      <dgm:spPr/>
    </dgm:pt>
    <dgm:pt modelId="{8FCA6A6C-8A7F-4E7F-A5B6-333BEFCC58DA}" type="pres">
      <dgm:prSet presAssocID="{7FACA981-B582-42D4-B4D7-FD4C74682FCF}" presName="sp" presStyleCnt="0"/>
      <dgm:spPr/>
    </dgm:pt>
    <dgm:pt modelId="{FDF6DF38-01B1-4114-A115-406EB020C2A3}" type="pres">
      <dgm:prSet presAssocID="{CE9E2A6B-9C98-44E7-A5F8-784541BF40A2}" presName="arrowAndChildren" presStyleCnt="0"/>
      <dgm:spPr/>
    </dgm:pt>
    <dgm:pt modelId="{D3DD7F5B-5FEA-40A1-920F-278EA361F470}" type="pres">
      <dgm:prSet presAssocID="{CE9E2A6B-9C98-44E7-A5F8-784541BF40A2}" presName="parentTextArrow" presStyleLbl="node1" presStyleIdx="0" presStyleCnt="0"/>
      <dgm:spPr/>
    </dgm:pt>
    <dgm:pt modelId="{9E505386-5922-465C-90A6-C5C9694F90C8}" type="pres">
      <dgm:prSet presAssocID="{CE9E2A6B-9C98-44E7-A5F8-784541BF40A2}" presName="arrow" presStyleLbl="alignNode1" presStyleIdx="1" presStyleCnt="5"/>
      <dgm:spPr/>
    </dgm:pt>
    <dgm:pt modelId="{07C32E7D-6DE8-436C-8555-05A1CC19E70A}" type="pres">
      <dgm:prSet presAssocID="{CE9E2A6B-9C98-44E7-A5F8-784541BF40A2}" presName="descendantArrow" presStyleLbl="bgAccFollowNode1" presStyleIdx="1" presStyleCnt="5"/>
      <dgm:spPr/>
    </dgm:pt>
    <dgm:pt modelId="{AE6D9869-B973-45C5-8232-5774DC64624F}" type="pres">
      <dgm:prSet presAssocID="{6162A7C1-0BE8-4E07-B6BD-3B5B5A39F813}" presName="sp" presStyleCnt="0"/>
      <dgm:spPr/>
    </dgm:pt>
    <dgm:pt modelId="{EBE63872-F014-4968-AD4C-21999D595E20}" type="pres">
      <dgm:prSet presAssocID="{E1C2F0B9-A476-44E4-B420-FCD7A6988134}" presName="arrowAndChildren" presStyleCnt="0"/>
      <dgm:spPr/>
    </dgm:pt>
    <dgm:pt modelId="{5DD25AF0-0966-4327-A045-C42F2E6D6EA3}" type="pres">
      <dgm:prSet presAssocID="{E1C2F0B9-A476-44E4-B420-FCD7A6988134}" presName="parentTextArrow" presStyleLbl="node1" presStyleIdx="0" presStyleCnt="0"/>
      <dgm:spPr/>
    </dgm:pt>
    <dgm:pt modelId="{4EEFF8E6-991B-40CA-AA49-08E2E9CB99B1}" type="pres">
      <dgm:prSet presAssocID="{E1C2F0B9-A476-44E4-B420-FCD7A6988134}" presName="arrow" presStyleLbl="alignNode1" presStyleIdx="2" presStyleCnt="5"/>
      <dgm:spPr/>
    </dgm:pt>
    <dgm:pt modelId="{642AD239-EB13-41F8-8E4D-5915F559688A}" type="pres">
      <dgm:prSet presAssocID="{E1C2F0B9-A476-44E4-B420-FCD7A6988134}" presName="descendantArrow" presStyleLbl="bgAccFollowNode1" presStyleIdx="2" presStyleCnt="5"/>
      <dgm:spPr/>
    </dgm:pt>
    <dgm:pt modelId="{BD91B1E6-E97B-41F2-A5E5-89AE46159DBB}" type="pres">
      <dgm:prSet presAssocID="{A6F02E6B-198E-4E97-A313-6FF11572CB33}" presName="sp" presStyleCnt="0"/>
      <dgm:spPr/>
    </dgm:pt>
    <dgm:pt modelId="{D84D5185-7ABF-4131-A00A-5E33488CFE26}" type="pres">
      <dgm:prSet presAssocID="{B38E934D-D468-4FF0-AFE7-FF7232E8AD8C}" presName="arrowAndChildren" presStyleCnt="0"/>
      <dgm:spPr/>
    </dgm:pt>
    <dgm:pt modelId="{97F8BB94-B14F-41DE-82F0-113FD0426FB0}" type="pres">
      <dgm:prSet presAssocID="{B38E934D-D468-4FF0-AFE7-FF7232E8AD8C}" presName="parentTextArrow" presStyleLbl="node1" presStyleIdx="0" presStyleCnt="0"/>
      <dgm:spPr/>
    </dgm:pt>
    <dgm:pt modelId="{81FFDAC3-830A-42EE-AE27-A3B4ED846B99}" type="pres">
      <dgm:prSet presAssocID="{B38E934D-D468-4FF0-AFE7-FF7232E8AD8C}" presName="arrow" presStyleLbl="alignNode1" presStyleIdx="3" presStyleCnt="5"/>
      <dgm:spPr/>
    </dgm:pt>
    <dgm:pt modelId="{649EA7EF-E7F4-4441-B101-475240AF466A}" type="pres">
      <dgm:prSet presAssocID="{B38E934D-D468-4FF0-AFE7-FF7232E8AD8C}" presName="descendantArrow" presStyleLbl="bgAccFollowNode1" presStyleIdx="3" presStyleCnt="5"/>
      <dgm:spPr/>
    </dgm:pt>
    <dgm:pt modelId="{C7260FB1-E91D-42B7-BE2B-C20CE1FEDFA0}" type="pres">
      <dgm:prSet presAssocID="{52608161-2F68-4320-BC11-FDECEAC47198}" presName="sp" presStyleCnt="0"/>
      <dgm:spPr/>
    </dgm:pt>
    <dgm:pt modelId="{7870006B-33AD-45F4-9374-ED8BD31E5E74}" type="pres">
      <dgm:prSet presAssocID="{05D1894D-EB01-4AFC-BB7D-A3DE53B191A1}" presName="arrowAndChildren" presStyleCnt="0"/>
      <dgm:spPr/>
    </dgm:pt>
    <dgm:pt modelId="{24824BFF-80BF-4D69-9FBC-D0828C84B10D}" type="pres">
      <dgm:prSet presAssocID="{05D1894D-EB01-4AFC-BB7D-A3DE53B191A1}" presName="parentTextArrow" presStyleLbl="node1" presStyleIdx="0" presStyleCnt="0"/>
      <dgm:spPr/>
    </dgm:pt>
    <dgm:pt modelId="{BE99E87A-1027-499B-91AC-B9B6226F1130}" type="pres">
      <dgm:prSet presAssocID="{05D1894D-EB01-4AFC-BB7D-A3DE53B191A1}" presName="arrow" presStyleLbl="alignNode1" presStyleIdx="4" presStyleCnt="5"/>
      <dgm:spPr/>
    </dgm:pt>
    <dgm:pt modelId="{DBF88C3B-0DB9-4C79-80A7-4A73CD225E61}" type="pres">
      <dgm:prSet presAssocID="{05D1894D-EB01-4AFC-BB7D-A3DE53B191A1}" presName="descendantArrow" presStyleLbl="bgAccFollowNode1" presStyleIdx="4" presStyleCnt="5"/>
      <dgm:spPr/>
    </dgm:pt>
  </dgm:ptLst>
  <dgm:cxnLst>
    <dgm:cxn modelId="{8A716301-E86D-49F0-B8FB-A7EE9D008BB8}" type="presOf" srcId="{34A15CB0-E63D-4046-AF0C-9B8DF69B3950}" destId="{DBF88C3B-0DB9-4C79-80A7-4A73CD225E61}" srcOrd="0" destOrd="0" presId="urn:microsoft.com/office/officeart/2016/7/layout/VerticalDownArrowProcess"/>
    <dgm:cxn modelId="{7D4C7508-D518-40A4-BFAF-60F609412A61}" srcId="{AA05CD7B-A28D-4338-894B-8A1418735836}" destId="{B38E934D-D468-4FF0-AFE7-FF7232E8AD8C}" srcOrd="1" destOrd="0" parTransId="{C5D4548A-0042-421A-AE85-B5AE76F8283E}" sibTransId="{A6F02E6B-198E-4E97-A313-6FF11572CB33}"/>
    <dgm:cxn modelId="{ED53100A-9FD0-4866-9BA7-57ACC3D6C031}" srcId="{AA05CD7B-A28D-4338-894B-8A1418735836}" destId="{A4DE6F9F-6FD8-4103-88C9-A7D58F210439}" srcOrd="4" destOrd="0" parTransId="{AF544C70-3F7B-4D55-AEE5-E654CDE9293E}" sibTransId="{01373CF6-0F57-45BF-AA8C-5FEF32F804F7}"/>
    <dgm:cxn modelId="{067E7B35-E4A6-49CC-A5B3-B080B7360B36}" srcId="{05D1894D-EB01-4AFC-BB7D-A3DE53B191A1}" destId="{34A15CB0-E63D-4046-AF0C-9B8DF69B3950}" srcOrd="0" destOrd="0" parTransId="{869C56A0-F5A4-4D32-838E-4A57CDEE831A}" sibTransId="{F76AC692-0202-463D-A29C-03355B1E96AF}"/>
    <dgm:cxn modelId="{FAEFFC38-CDA6-428E-8A11-17104983E242}" type="presOf" srcId="{A5065528-DB70-4FF6-8C42-732875DC1970}" destId="{0EE9F71C-6416-46BA-9D60-84CC6DCCD839}" srcOrd="0" destOrd="0" presId="urn:microsoft.com/office/officeart/2016/7/layout/VerticalDownArrowProcess"/>
    <dgm:cxn modelId="{35A57945-4C68-4108-BAE6-179C4F214FAA}" srcId="{B38E934D-D468-4FF0-AFE7-FF7232E8AD8C}" destId="{939351C9-B1FF-4703-9118-886FA8A664F1}" srcOrd="0" destOrd="0" parTransId="{59AE6EEE-73FB-4890-A0E9-21F2A8A7082D}" sibTransId="{10E0F484-6AAE-45BC-95C7-6A220172E74E}"/>
    <dgm:cxn modelId="{51CE2448-444F-4C56-A3C1-2A0797057F1E}" srcId="{AA05CD7B-A28D-4338-894B-8A1418735836}" destId="{CE9E2A6B-9C98-44E7-A5F8-784541BF40A2}" srcOrd="3" destOrd="0" parTransId="{F9A8AB51-250B-4270-BB46-854CEE0E24A9}" sibTransId="{7FACA981-B582-42D4-B4D7-FD4C74682FCF}"/>
    <dgm:cxn modelId="{B0777248-D320-4152-9CC3-6898EFAA2AE4}" srcId="{AA05CD7B-A28D-4338-894B-8A1418735836}" destId="{05D1894D-EB01-4AFC-BB7D-A3DE53B191A1}" srcOrd="0" destOrd="0" parTransId="{CD899CB7-9411-4936-9C18-58B1CCB6C839}" sibTransId="{52608161-2F68-4320-BC11-FDECEAC47198}"/>
    <dgm:cxn modelId="{22FF214A-4845-439A-BFB4-D0076929FE11}" type="presOf" srcId="{932FC9DA-2DA6-44C1-92DB-9218DB8C9905}" destId="{07C32E7D-6DE8-436C-8555-05A1CC19E70A}" srcOrd="0" destOrd="0" presId="urn:microsoft.com/office/officeart/2016/7/layout/VerticalDownArrowProcess"/>
    <dgm:cxn modelId="{D56FD554-ACA4-40A6-A8B2-1D5F3D89D236}" type="presOf" srcId="{AA05CD7B-A28D-4338-894B-8A1418735836}" destId="{1F458AD5-E47B-4B96-8130-472B5ECC7C7B}" srcOrd="0" destOrd="0" presId="urn:microsoft.com/office/officeart/2016/7/layout/VerticalDownArrowProcess"/>
    <dgm:cxn modelId="{933DCB63-1BAD-4BE8-BF56-1022F74746BA}" type="presOf" srcId="{BB8EC0BB-8674-4F53-A9E8-960952867A1E}" destId="{642AD239-EB13-41F8-8E4D-5915F559688A}" srcOrd="0" destOrd="0" presId="urn:microsoft.com/office/officeart/2016/7/layout/VerticalDownArrowProcess"/>
    <dgm:cxn modelId="{4B2DB664-F032-4387-8DEA-1337171D58F1}" type="presOf" srcId="{E1C2F0B9-A476-44E4-B420-FCD7A6988134}" destId="{4EEFF8E6-991B-40CA-AA49-08E2E9CB99B1}" srcOrd="1" destOrd="0" presId="urn:microsoft.com/office/officeart/2016/7/layout/VerticalDownArrowProcess"/>
    <dgm:cxn modelId="{600FEF68-013D-486E-8AD5-476746E9C8C8}" type="presOf" srcId="{B38E934D-D468-4FF0-AFE7-FF7232E8AD8C}" destId="{81FFDAC3-830A-42EE-AE27-A3B4ED846B99}" srcOrd="1" destOrd="0" presId="urn:microsoft.com/office/officeart/2016/7/layout/VerticalDownArrowProcess"/>
    <dgm:cxn modelId="{57603E76-62AC-4B45-AE7E-BC814A2DD416}" srcId="{A4DE6F9F-6FD8-4103-88C9-A7D58F210439}" destId="{A5065528-DB70-4FF6-8C42-732875DC1970}" srcOrd="0" destOrd="0" parTransId="{947F750C-C4F7-4701-9E6C-553CB7562DDB}" sibTransId="{F2FB99A1-9F8E-40AB-A340-B55D8BE727E5}"/>
    <dgm:cxn modelId="{BECB5D82-1F45-4AC5-985B-594B83E3ECC9}" srcId="{E1C2F0B9-A476-44E4-B420-FCD7A6988134}" destId="{BB8EC0BB-8674-4F53-A9E8-960952867A1E}" srcOrd="0" destOrd="0" parTransId="{875A8DA9-E03E-4344-A5C6-0509B110D0D1}" sibTransId="{1FF7C7BB-3F3C-4A12-BE5D-5500A32193FC}"/>
    <dgm:cxn modelId="{E2D02B90-851C-4AD8-91ED-4F08BECEC71E}" type="presOf" srcId="{939351C9-B1FF-4703-9118-886FA8A664F1}" destId="{649EA7EF-E7F4-4441-B101-475240AF466A}" srcOrd="0" destOrd="0" presId="urn:microsoft.com/office/officeart/2016/7/layout/VerticalDownArrowProcess"/>
    <dgm:cxn modelId="{97B27193-E04D-4245-BA98-C6E95C6FF45B}" type="presOf" srcId="{05D1894D-EB01-4AFC-BB7D-A3DE53B191A1}" destId="{BE99E87A-1027-499B-91AC-B9B6226F1130}" srcOrd="1" destOrd="0" presId="urn:microsoft.com/office/officeart/2016/7/layout/VerticalDownArrowProcess"/>
    <dgm:cxn modelId="{08AB869B-74F1-4A32-B09F-6A7045040862}" type="presOf" srcId="{A4DE6F9F-6FD8-4103-88C9-A7D58F210439}" destId="{0741A735-969E-4FF8-9A6B-CCEE4AC6A1FE}" srcOrd="0" destOrd="0" presId="urn:microsoft.com/office/officeart/2016/7/layout/VerticalDownArrowProcess"/>
    <dgm:cxn modelId="{62AF5EA5-F16E-4945-9906-D4C30F597BDD}" type="presOf" srcId="{E1C2F0B9-A476-44E4-B420-FCD7A6988134}" destId="{5DD25AF0-0966-4327-A045-C42F2E6D6EA3}" srcOrd="0" destOrd="0" presId="urn:microsoft.com/office/officeart/2016/7/layout/VerticalDownArrowProcess"/>
    <dgm:cxn modelId="{63FB95C8-27BA-432B-8933-CC3BBF8142C1}" type="presOf" srcId="{B38E934D-D468-4FF0-AFE7-FF7232E8AD8C}" destId="{97F8BB94-B14F-41DE-82F0-113FD0426FB0}" srcOrd="0" destOrd="0" presId="urn:microsoft.com/office/officeart/2016/7/layout/VerticalDownArrowProcess"/>
    <dgm:cxn modelId="{D23DE8C9-0474-4C1C-8D22-45440FBCB021}" type="presOf" srcId="{05D1894D-EB01-4AFC-BB7D-A3DE53B191A1}" destId="{24824BFF-80BF-4D69-9FBC-D0828C84B10D}" srcOrd="0" destOrd="0" presId="urn:microsoft.com/office/officeart/2016/7/layout/VerticalDownArrowProcess"/>
    <dgm:cxn modelId="{98566FDA-4F0D-43E8-A85D-F3B5EB52994A}" srcId="{AA05CD7B-A28D-4338-894B-8A1418735836}" destId="{E1C2F0B9-A476-44E4-B420-FCD7A6988134}" srcOrd="2" destOrd="0" parTransId="{1FD84D16-E491-4412-A9F5-9A0470E6D65F}" sibTransId="{6162A7C1-0BE8-4E07-B6BD-3B5B5A39F813}"/>
    <dgm:cxn modelId="{0ED7F1EA-BF3B-46A1-AE07-61007BD2266C}" type="presOf" srcId="{CE9E2A6B-9C98-44E7-A5F8-784541BF40A2}" destId="{9E505386-5922-465C-90A6-C5C9694F90C8}" srcOrd="1" destOrd="0" presId="urn:microsoft.com/office/officeart/2016/7/layout/VerticalDownArrowProcess"/>
    <dgm:cxn modelId="{A4AE0BEE-1857-44F9-B946-EEEFF1069C1B}" type="presOf" srcId="{CE9E2A6B-9C98-44E7-A5F8-784541BF40A2}" destId="{D3DD7F5B-5FEA-40A1-920F-278EA361F470}" srcOrd="0" destOrd="0" presId="urn:microsoft.com/office/officeart/2016/7/layout/VerticalDownArrowProcess"/>
    <dgm:cxn modelId="{99BBBBF1-12E3-4660-8C2D-357E73865FF0}" srcId="{CE9E2A6B-9C98-44E7-A5F8-784541BF40A2}" destId="{932FC9DA-2DA6-44C1-92DB-9218DB8C9905}" srcOrd="0" destOrd="0" parTransId="{B0C5187C-321B-4D7E-9F33-BFA240CCED21}" sibTransId="{0905DA82-FA87-4621-9DD3-C5249844868F}"/>
    <dgm:cxn modelId="{4532EA5E-7D35-42CF-BEE2-F5713649D099}" type="presParOf" srcId="{1F458AD5-E47B-4B96-8130-472B5ECC7C7B}" destId="{55701084-0E39-48D5-B793-FE6241BBF0A0}" srcOrd="0" destOrd="0" presId="urn:microsoft.com/office/officeart/2016/7/layout/VerticalDownArrowProcess"/>
    <dgm:cxn modelId="{F447B3F0-1FE8-4E23-BF4A-66D27E51719F}" type="presParOf" srcId="{55701084-0E39-48D5-B793-FE6241BBF0A0}" destId="{0741A735-969E-4FF8-9A6B-CCEE4AC6A1FE}" srcOrd="0" destOrd="0" presId="urn:microsoft.com/office/officeart/2016/7/layout/VerticalDownArrowProcess"/>
    <dgm:cxn modelId="{EA752E58-B75F-4214-9CE5-9EB0C52C4A89}" type="presParOf" srcId="{55701084-0E39-48D5-B793-FE6241BBF0A0}" destId="{0EE9F71C-6416-46BA-9D60-84CC6DCCD839}" srcOrd="1" destOrd="0" presId="urn:microsoft.com/office/officeart/2016/7/layout/VerticalDownArrowProcess"/>
    <dgm:cxn modelId="{C06FAFEB-A707-4F1D-AB4E-4055CB563930}" type="presParOf" srcId="{1F458AD5-E47B-4B96-8130-472B5ECC7C7B}" destId="{8FCA6A6C-8A7F-4E7F-A5B6-333BEFCC58DA}" srcOrd="1" destOrd="0" presId="urn:microsoft.com/office/officeart/2016/7/layout/VerticalDownArrowProcess"/>
    <dgm:cxn modelId="{EFEE6E14-B42E-4662-8AAC-4C8A74C2D1AC}" type="presParOf" srcId="{1F458AD5-E47B-4B96-8130-472B5ECC7C7B}" destId="{FDF6DF38-01B1-4114-A115-406EB020C2A3}" srcOrd="2" destOrd="0" presId="urn:microsoft.com/office/officeart/2016/7/layout/VerticalDownArrowProcess"/>
    <dgm:cxn modelId="{5E940BF7-28D0-4968-BACF-521F1D9D23A6}" type="presParOf" srcId="{FDF6DF38-01B1-4114-A115-406EB020C2A3}" destId="{D3DD7F5B-5FEA-40A1-920F-278EA361F470}" srcOrd="0" destOrd="0" presId="urn:microsoft.com/office/officeart/2016/7/layout/VerticalDownArrowProcess"/>
    <dgm:cxn modelId="{A3700A98-D83A-44CF-90D3-6C85BF03786B}" type="presParOf" srcId="{FDF6DF38-01B1-4114-A115-406EB020C2A3}" destId="{9E505386-5922-465C-90A6-C5C9694F90C8}" srcOrd="1" destOrd="0" presId="urn:microsoft.com/office/officeart/2016/7/layout/VerticalDownArrowProcess"/>
    <dgm:cxn modelId="{41D0B98A-5CB8-46AC-BC89-26EFAEE29B26}" type="presParOf" srcId="{FDF6DF38-01B1-4114-A115-406EB020C2A3}" destId="{07C32E7D-6DE8-436C-8555-05A1CC19E70A}" srcOrd="2" destOrd="0" presId="urn:microsoft.com/office/officeart/2016/7/layout/VerticalDownArrowProcess"/>
    <dgm:cxn modelId="{C98456C6-C2CF-4A30-8E76-9653EEBBED2F}" type="presParOf" srcId="{1F458AD5-E47B-4B96-8130-472B5ECC7C7B}" destId="{AE6D9869-B973-45C5-8232-5774DC64624F}" srcOrd="3" destOrd="0" presId="urn:microsoft.com/office/officeart/2016/7/layout/VerticalDownArrowProcess"/>
    <dgm:cxn modelId="{E7106B8A-8538-4268-9699-35E73EBAFEC3}" type="presParOf" srcId="{1F458AD5-E47B-4B96-8130-472B5ECC7C7B}" destId="{EBE63872-F014-4968-AD4C-21999D595E20}" srcOrd="4" destOrd="0" presId="urn:microsoft.com/office/officeart/2016/7/layout/VerticalDownArrowProcess"/>
    <dgm:cxn modelId="{013B17BC-5D86-4FFE-A7ED-D084691C4E34}" type="presParOf" srcId="{EBE63872-F014-4968-AD4C-21999D595E20}" destId="{5DD25AF0-0966-4327-A045-C42F2E6D6EA3}" srcOrd="0" destOrd="0" presId="urn:microsoft.com/office/officeart/2016/7/layout/VerticalDownArrowProcess"/>
    <dgm:cxn modelId="{5662542D-49E6-4C03-BD3F-45E5B03FDECA}" type="presParOf" srcId="{EBE63872-F014-4968-AD4C-21999D595E20}" destId="{4EEFF8E6-991B-40CA-AA49-08E2E9CB99B1}" srcOrd="1" destOrd="0" presId="urn:microsoft.com/office/officeart/2016/7/layout/VerticalDownArrowProcess"/>
    <dgm:cxn modelId="{73070B56-7039-49D2-B52D-A59753BD2EA7}" type="presParOf" srcId="{EBE63872-F014-4968-AD4C-21999D595E20}" destId="{642AD239-EB13-41F8-8E4D-5915F559688A}" srcOrd="2" destOrd="0" presId="urn:microsoft.com/office/officeart/2016/7/layout/VerticalDownArrowProcess"/>
    <dgm:cxn modelId="{C45FFB25-A669-4E1A-B419-2CED7996D01F}" type="presParOf" srcId="{1F458AD5-E47B-4B96-8130-472B5ECC7C7B}" destId="{BD91B1E6-E97B-41F2-A5E5-89AE46159DBB}" srcOrd="5" destOrd="0" presId="urn:microsoft.com/office/officeart/2016/7/layout/VerticalDownArrowProcess"/>
    <dgm:cxn modelId="{6660536D-2932-4B32-A364-3E1B1EB0F6A5}" type="presParOf" srcId="{1F458AD5-E47B-4B96-8130-472B5ECC7C7B}" destId="{D84D5185-7ABF-4131-A00A-5E33488CFE26}" srcOrd="6" destOrd="0" presId="urn:microsoft.com/office/officeart/2016/7/layout/VerticalDownArrowProcess"/>
    <dgm:cxn modelId="{6E6C9C0F-DCE6-4AAF-8F32-45E50ED8D17A}" type="presParOf" srcId="{D84D5185-7ABF-4131-A00A-5E33488CFE26}" destId="{97F8BB94-B14F-41DE-82F0-113FD0426FB0}" srcOrd="0" destOrd="0" presId="urn:microsoft.com/office/officeart/2016/7/layout/VerticalDownArrowProcess"/>
    <dgm:cxn modelId="{57594C52-98FE-4279-956C-C49A610408A7}" type="presParOf" srcId="{D84D5185-7ABF-4131-A00A-5E33488CFE26}" destId="{81FFDAC3-830A-42EE-AE27-A3B4ED846B99}" srcOrd="1" destOrd="0" presId="urn:microsoft.com/office/officeart/2016/7/layout/VerticalDownArrowProcess"/>
    <dgm:cxn modelId="{C89668BB-0F5A-47EF-8A15-8801049BD364}" type="presParOf" srcId="{D84D5185-7ABF-4131-A00A-5E33488CFE26}" destId="{649EA7EF-E7F4-4441-B101-475240AF466A}" srcOrd="2" destOrd="0" presId="urn:microsoft.com/office/officeart/2016/7/layout/VerticalDownArrowProcess"/>
    <dgm:cxn modelId="{44BA85BB-A0A6-4A5E-A5A5-7E3DF64C6B8F}" type="presParOf" srcId="{1F458AD5-E47B-4B96-8130-472B5ECC7C7B}" destId="{C7260FB1-E91D-42B7-BE2B-C20CE1FEDFA0}" srcOrd="7" destOrd="0" presId="urn:microsoft.com/office/officeart/2016/7/layout/VerticalDownArrowProcess"/>
    <dgm:cxn modelId="{89AB5941-F8D6-4375-9503-D79E14FDB9E0}" type="presParOf" srcId="{1F458AD5-E47B-4B96-8130-472B5ECC7C7B}" destId="{7870006B-33AD-45F4-9374-ED8BD31E5E74}" srcOrd="8" destOrd="0" presId="urn:microsoft.com/office/officeart/2016/7/layout/VerticalDownArrowProcess"/>
    <dgm:cxn modelId="{BF858F33-05C8-4E55-AB0C-B0B4F310B927}" type="presParOf" srcId="{7870006B-33AD-45F4-9374-ED8BD31E5E74}" destId="{24824BFF-80BF-4D69-9FBC-D0828C84B10D}" srcOrd="0" destOrd="0" presId="urn:microsoft.com/office/officeart/2016/7/layout/VerticalDownArrowProcess"/>
    <dgm:cxn modelId="{BB2B6562-3F9C-4519-9EFC-B8E19A5310D8}" type="presParOf" srcId="{7870006B-33AD-45F4-9374-ED8BD31E5E74}" destId="{BE99E87A-1027-499B-91AC-B9B6226F1130}" srcOrd="1" destOrd="0" presId="urn:microsoft.com/office/officeart/2016/7/layout/VerticalDownArrowProcess"/>
    <dgm:cxn modelId="{342A0434-F829-4B3A-B2AA-140D3ACF7B40}" type="presParOf" srcId="{7870006B-33AD-45F4-9374-ED8BD31E5E74}" destId="{DBF88C3B-0DB9-4C79-80A7-4A73CD225E6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DCF87-B9F5-4793-A72B-5ED5081EAA57}" type="doc">
      <dgm:prSet loTypeId="urn:microsoft.com/office/officeart/2011/layout/CircleProcess" loCatId="process" qsTypeId="urn:microsoft.com/office/officeart/2005/8/quickstyle/3d2" qsCatId="3D" csTypeId="urn:microsoft.com/office/officeart/2005/8/colors/accent2_2" csCatId="accent2" phldr="1"/>
      <dgm:spPr/>
      <dgm:t>
        <a:bodyPr/>
        <a:lstStyle/>
        <a:p>
          <a:endParaRPr lang="en-US"/>
        </a:p>
      </dgm:t>
    </dgm:pt>
    <dgm:pt modelId="{01AB643A-90D1-4541-8F71-D84899149911}">
      <dgm:prSet custT="1"/>
      <dgm:spPr/>
      <dgm:t>
        <a:bodyPr/>
        <a:lstStyle/>
        <a:p>
          <a:r>
            <a:rPr lang="en-US" sz="1600" b="0" i="0" dirty="0">
              <a:latin typeface="Avenir Medium" panose="02000503020000020003" pitchFamily="2" charset="0"/>
            </a:rPr>
            <a:t>Handout scoring worksheets along with instructions to the team lead from each functional and technical area</a:t>
          </a:r>
        </a:p>
      </dgm:t>
    </dgm:pt>
    <dgm:pt modelId="{5DB7573B-0F97-4C9A-AF2D-15822BF94BFE}" type="parTrans" cxnId="{763605AE-4E87-473A-A222-AB6721028246}">
      <dgm:prSet/>
      <dgm:spPr/>
      <dgm:t>
        <a:bodyPr/>
        <a:lstStyle/>
        <a:p>
          <a:endParaRPr lang="en-US"/>
        </a:p>
      </dgm:t>
    </dgm:pt>
    <dgm:pt modelId="{6260BAE3-C2A5-4A7C-97F2-4FAD38A69DE4}" type="sibTrans" cxnId="{763605AE-4E87-473A-A222-AB6721028246}">
      <dgm:prSet/>
      <dgm:spPr/>
      <dgm:t>
        <a:bodyPr/>
        <a:lstStyle/>
        <a:p>
          <a:endParaRPr lang="en-US"/>
        </a:p>
      </dgm:t>
    </dgm:pt>
    <dgm:pt modelId="{A5BE1FC6-F46C-45B7-9232-169FD41FA4F8}">
      <dgm:prSet custT="1"/>
      <dgm:spPr/>
      <dgm:t>
        <a:bodyPr/>
        <a:lstStyle/>
        <a:p>
          <a:r>
            <a:rPr lang="en-US" sz="1600" b="0" i="0" dirty="0">
              <a:latin typeface="Avenir Medium" panose="02000503020000020003" pitchFamily="2" charset="0"/>
            </a:rPr>
            <a:t>Aggregate results and post to team after each scripted demonstration is completed</a:t>
          </a:r>
        </a:p>
      </dgm:t>
    </dgm:pt>
    <dgm:pt modelId="{968EBB26-B778-4D5B-9C00-8B42D5F77D99}" type="parTrans" cxnId="{5A30786D-082E-4C7F-8560-41936474F270}">
      <dgm:prSet/>
      <dgm:spPr/>
      <dgm:t>
        <a:bodyPr/>
        <a:lstStyle/>
        <a:p>
          <a:endParaRPr lang="en-US"/>
        </a:p>
      </dgm:t>
    </dgm:pt>
    <dgm:pt modelId="{A8D4ED23-409D-452C-BEFC-4D8F5DE7238C}" type="sibTrans" cxnId="{5A30786D-082E-4C7F-8560-41936474F270}">
      <dgm:prSet/>
      <dgm:spPr/>
      <dgm:t>
        <a:bodyPr/>
        <a:lstStyle/>
        <a:p>
          <a:endParaRPr lang="en-US"/>
        </a:p>
      </dgm:t>
    </dgm:pt>
    <dgm:pt modelId="{B8A356BA-A708-4A68-A91C-0DC52E645F1C}">
      <dgm:prSet custT="1"/>
      <dgm:spPr/>
      <dgm:t>
        <a:bodyPr/>
        <a:lstStyle/>
        <a:p>
          <a:r>
            <a:rPr lang="en-US" sz="1600" b="0" i="0" dirty="0">
              <a:latin typeface="Avenir Medium" panose="02000503020000020003" pitchFamily="2" charset="0"/>
            </a:rPr>
            <a:t>Lead a structured analysis group to discuss final numeric scores and allow for each area to make numeric adjustments</a:t>
          </a:r>
        </a:p>
      </dgm:t>
    </dgm:pt>
    <dgm:pt modelId="{87848AC8-378F-468E-A55B-6799B07C5D11}" type="parTrans" cxnId="{BD1C54F9-CDF1-46AD-AACE-6E5AC82C3428}">
      <dgm:prSet/>
      <dgm:spPr/>
      <dgm:t>
        <a:bodyPr/>
        <a:lstStyle/>
        <a:p>
          <a:endParaRPr lang="en-US"/>
        </a:p>
      </dgm:t>
    </dgm:pt>
    <dgm:pt modelId="{F89CA015-8422-45C6-92E4-9F5C2574EED9}" type="sibTrans" cxnId="{BD1C54F9-CDF1-46AD-AACE-6E5AC82C3428}">
      <dgm:prSet/>
      <dgm:spPr/>
      <dgm:t>
        <a:bodyPr/>
        <a:lstStyle/>
        <a:p>
          <a:endParaRPr lang="en-US"/>
        </a:p>
      </dgm:t>
    </dgm:pt>
    <dgm:pt modelId="{BB71F3F4-3D04-424E-A865-45738EFA239E}">
      <dgm:prSet custT="1"/>
      <dgm:spPr/>
      <dgm:t>
        <a:bodyPr/>
        <a:lstStyle/>
        <a:p>
          <a:r>
            <a:rPr lang="en-US" sz="1600" b="0" i="0" dirty="0">
              <a:latin typeface="Avenir Medium" panose="02000503020000020003" pitchFamily="2" charset="0"/>
            </a:rPr>
            <a:t>Create final summation sheet and have each functional/technical force rank the demonstrated solutions based upon their assessments.</a:t>
          </a:r>
        </a:p>
      </dgm:t>
    </dgm:pt>
    <dgm:pt modelId="{E85B9E3C-DFBE-4A24-8E69-974AC6D79CC1}" type="parTrans" cxnId="{6EBE8CBF-D924-439D-BD1D-978CD9C457F2}">
      <dgm:prSet/>
      <dgm:spPr/>
      <dgm:t>
        <a:bodyPr/>
        <a:lstStyle/>
        <a:p>
          <a:endParaRPr lang="en-US"/>
        </a:p>
      </dgm:t>
    </dgm:pt>
    <dgm:pt modelId="{8292B154-7B72-454B-85B4-B045008D09D1}" type="sibTrans" cxnId="{6EBE8CBF-D924-439D-BD1D-978CD9C457F2}">
      <dgm:prSet/>
      <dgm:spPr/>
      <dgm:t>
        <a:bodyPr/>
        <a:lstStyle/>
        <a:p>
          <a:endParaRPr lang="en-US"/>
        </a:p>
      </dgm:t>
    </dgm:pt>
    <dgm:pt modelId="{A7890C0E-D53F-40AF-BF7A-7C29A78BBEF8}">
      <dgm:prSet custT="1"/>
      <dgm:spPr/>
      <dgm:t>
        <a:bodyPr/>
        <a:lstStyle/>
        <a:p>
          <a:r>
            <a:rPr lang="en-US" sz="1600" b="0" i="0" dirty="0">
              <a:latin typeface="Avenir Medium" panose="02000503020000020003" pitchFamily="2" charset="0"/>
            </a:rPr>
            <a:t>Present results to the functional &amp; technical leads and obtain sign off from each area, present the selection to executive management and procurement</a:t>
          </a:r>
        </a:p>
      </dgm:t>
    </dgm:pt>
    <dgm:pt modelId="{D73197CE-A8EE-47B2-9CA9-EDEB14416621}" type="parTrans" cxnId="{B98ABB33-4904-4457-A8CA-F4A53784EBDF}">
      <dgm:prSet/>
      <dgm:spPr/>
      <dgm:t>
        <a:bodyPr/>
        <a:lstStyle/>
        <a:p>
          <a:endParaRPr lang="en-US"/>
        </a:p>
      </dgm:t>
    </dgm:pt>
    <dgm:pt modelId="{0DCF7A99-269B-41BC-86A5-08BF133ABF2C}" type="sibTrans" cxnId="{B98ABB33-4904-4457-A8CA-F4A53784EBDF}">
      <dgm:prSet/>
      <dgm:spPr/>
      <dgm:t>
        <a:bodyPr/>
        <a:lstStyle/>
        <a:p>
          <a:endParaRPr lang="en-US"/>
        </a:p>
      </dgm:t>
    </dgm:pt>
    <dgm:pt modelId="{D805FB41-9EB3-48BF-9E6D-5B651B7FAFE9}" type="pres">
      <dgm:prSet presAssocID="{814DCF87-B9F5-4793-A72B-5ED5081EAA57}" presName="Name0" presStyleCnt="0">
        <dgm:presLayoutVars>
          <dgm:chMax val="11"/>
          <dgm:chPref val="11"/>
          <dgm:dir/>
          <dgm:resizeHandles/>
        </dgm:presLayoutVars>
      </dgm:prSet>
      <dgm:spPr/>
    </dgm:pt>
    <dgm:pt modelId="{151CC5C4-F438-436D-A212-5C3ECBC92C73}" type="pres">
      <dgm:prSet presAssocID="{A7890C0E-D53F-40AF-BF7A-7C29A78BBEF8}" presName="Accent5" presStyleCnt="0"/>
      <dgm:spPr/>
    </dgm:pt>
    <dgm:pt modelId="{1E465165-1118-475C-89D6-01AF865D0430}" type="pres">
      <dgm:prSet presAssocID="{A7890C0E-D53F-40AF-BF7A-7C29A78BBEF8}" presName="Accent" presStyleLbl="node1" presStyleIdx="0" presStyleCnt="5"/>
      <dgm:spPr/>
    </dgm:pt>
    <dgm:pt modelId="{B7C8B4BB-E068-4B3A-AF1E-CCC1E739DD35}" type="pres">
      <dgm:prSet presAssocID="{A7890C0E-D53F-40AF-BF7A-7C29A78BBEF8}" presName="ParentBackground5" presStyleCnt="0"/>
      <dgm:spPr/>
    </dgm:pt>
    <dgm:pt modelId="{CFCC124F-F7FD-497F-9239-0823746D0C52}" type="pres">
      <dgm:prSet presAssocID="{A7890C0E-D53F-40AF-BF7A-7C29A78BBEF8}" presName="ParentBackground" presStyleLbl="fgAcc1" presStyleIdx="0" presStyleCnt="5"/>
      <dgm:spPr/>
    </dgm:pt>
    <dgm:pt modelId="{89816AE0-233A-4D47-97D1-D96BCA0757EC}" type="pres">
      <dgm:prSet presAssocID="{A7890C0E-D53F-40AF-BF7A-7C29A78BBEF8}" presName="Parent5" presStyleLbl="revTx" presStyleIdx="0" presStyleCnt="0">
        <dgm:presLayoutVars>
          <dgm:chMax val="1"/>
          <dgm:chPref val="1"/>
          <dgm:bulletEnabled val="1"/>
        </dgm:presLayoutVars>
      </dgm:prSet>
      <dgm:spPr/>
    </dgm:pt>
    <dgm:pt modelId="{E03DD1A1-3D29-4BC0-989D-D4DD04FF43F2}" type="pres">
      <dgm:prSet presAssocID="{BB71F3F4-3D04-424E-A865-45738EFA239E}" presName="Accent4" presStyleCnt="0"/>
      <dgm:spPr/>
    </dgm:pt>
    <dgm:pt modelId="{FDD62BEC-1400-4270-AB2E-42DED60C4318}" type="pres">
      <dgm:prSet presAssocID="{BB71F3F4-3D04-424E-A865-45738EFA239E}" presName="Accent" presStyleLbl="node1" presStyleIdx="1" presStyleCnt="5"/>
      <dgm:spPr/>
    </dgm:pt>
    <dgm:pt modelId="{62D49667-D6DE-4B6C-9E0B-F10FE69E7267}" type="pres">
      <dgm:prSet presAssocID="{BB71F3F4-3D04-424E-A865-45738EFA239E}" presName="ParentBackground4" presStyleCnt="0"/>
      <dgm:spPr/>
    </dgm:pt>
    <dgm:pt modelId="{15A28E3D-AB9F-4425-8D95-496D75E13921}" type="pres">
      <dgm:prSet presAssocID="{BB71F3F4-3D04-424E-A865-45738EFA239E}" presName="ParentBackground" presStyleLbl="fgAcc1" presStyleIdx="1" presStyleCnt="5"/>
      <dgm:spPr/>
    </dgm:pt>
    <dgm:pt modelId="{1192ED48-D798-4D64-8CDD-043A7DCE7FFA}" type="pres">
      <dgm:prSet presAssocID="{BB71F3F4-3D04-424E-A865-45738EFA239E}" presName="Parent4" presStyleLbl="revTx" presStyleIdx="0" presStyleCnt="0">
        <dgm:presLayoutVars>
          <dgm:chMax val="1"/>
          <dgm:chPref val="1"/>
          <dgm:bulletEnabled val="1"/>
        </dgm:presLayoutVars>
      </dgm:prSet>
      <dgm:spPr/>
    </dgm:pt>
    <dgm:pt modelId="{E29AA438-3DF5-4248-A073-BB9B74619617}" type="pres">
      <dgm:prSet presAssocID="{B8A356BA-A708-4A68-A91C-0DC52E645F1C}" presName="Accent3" presStyleCnt="0"/>
      <dgm:spPr/>
    </dgm:pt>
    <dgm:pt modelId="{00B24213-DF56-4852-BCBE-4A7DB3DAA912}" type="pres">
      <dgm:prSet presAssocID="{B8A356BA-A708-4A68-A91C-0DC52E645F1C}" presName="Accent" presStyleLbl="node1" presStyleIdx="2" presStyleCnt="5"/>
      <dgm:spPr/>
    </dgm:pt>
    <dgm:pt modelId="{0BAE01B0-9071-4456-B8DD-513430F0E27D}" type="pres">
      <dgm:prSet presAssocID="{B8A356BA-A708-4A68-A91C-0DC52E645F1C}" presName="ParentBackground3" presStyleCnt="0"/>
      <dgm:spPr/>
    </dgm:pt>
    <dgm:pt modelId="{DE52BDF3-6F84-4A87-9E62-2B1871CAD275}" type="pres">
      <dgm:prSet presAssocID="{B8A356BA-A708-4A68-A91C-0DC52E645F1C}" presName="ParentBackground" presStyleLbl="fgAcc1" presStyleIdx="2" presStyleCnt="5"/>
      <dgm:spPr/>
    </dgm:pt>
    <dgm:pt modelId="{CB97949A-4511-4622-B769-E2B3A65E1873}" type="pres">
      <dgm:prSet presAssocID="{B8A356BA-A708-4A68-A91C-0DC52E645F1C}" presName="Parent3" presStyleLbl="revTx" presStyleIdx="0" presStyleCnt="0">
        <dgm:presLayoutVars>
          <dgm:chMax val="1"/>
          <dgm:chPref val="1"/>
          <dgm:bulletEnabled val="1"/>
        </dgm:presLayoutVars>
      </dgm:prSet>
      <dgm:spPr/>
    </dgm:pt>
    <dgm:pt modelId="{E156C2BF-5CB2-4B2C-8E19-DFD8E43D9F08}" type="pres">
      <dgm:prSet presAssocID="{A5BE1FC6-F46C-45B7-9232-169FD41FA4F8}" presName="Accent2" presStyleCnt="0"/>
      <dgm:spPr/>
    </dgm:pt>
    <dgm:pt modelId="{BE965663-3582-419B-A8FB-18A60BB3F08D}" type="pres">
      <dgm:prSet presAssocID="{A5BE1FC6-F46C-45B7-9232-169FD41FA4F8}" presName="Accent" presStyleLbl="node1" presStyleIdx="3" presStyleCnt="5"/>
      <dgm:spPr/>
    </dgm:pt>
    <dgm:pt modelId="{7939ABC0-CE14-4F28-9C0B-A0B7FDD7662A}" type="pres">
      <dgm:prSet presAssocID="{A5BE1FC6-F46C-45B7-9232-169FD41FA4F8}" presName="ParentBackground2" presStyleCnt="0"/>
      <dgm:spPr/>
    </dgm:pt>
    <dgm:pt modelId="{4014EAA7-AED6-46E4-9C0C-32C6165A61D8}" type="pres">
      <dgm:prSet presAssocID="{A5BE1FC6-F46C-45B7-9232-169FD41FA4F8}" presName="ParentBackground" presStyleLbl="fgAcc1" presStyleIdx="3" presStyleCnt="5"/>
      <dgm:spPr/>
    </dgm:pt>
    <dgm:pt modelId="{BE7E3164-2FBF-469F-9264-B914CED8AA87}" type="pres">
      <dgm:prSet presAssocID="{A5BE1FC6-F46C-45B7-9232-169FD41FA4F8}" presName="Parent2" presStyleLbl="revTx" presStyleIdx="0" presStyleCnt="0">
        <dgm:presLayoutVars>
          <dgm:chMax val="1"/>
          <dgm:chPref val="1"/>
          <dgm:bulletEnabled val="1"/>
        </dgm:presLayoutVars>
      </dgm:prSet>
      <dgm:spPr/>
    </dgm:pt>
    <dgm:pt modelId="{4E067D8C-F8FC-4972-B804-0B5FBF12F522}" type="pres">
      <dgm:prSet presAssocID="{01AB643A-90D1-4541-8F71-D84899149911}" presName="Accent1" presStyleCnt="0"/>
      <dgm:spPr/>
    </dgm:pt>
    <dgm:pt modelId="{E8E551C6-62D1-44EA-9366-6895BC6CFF17}" type="pres">
      <dgm:prSet presAssocID="{01AB643A-90D1-4541-8F71-D84899149911}" presName="Accent" presStyleLbl="node1" presStyleIdx="4" presStyleCnt="5"/>
      <dgm:spPr/>
    </dgm:pt>
    <dgm:pt modelId="{1F514B38-6BC5-4F65-9C06-FD113105C74A}" type="pres">
      <dgm:prSet presAssocID="{01AB643A-90D1-4541-8F71-D84899149911}" presName="ParentBackground1" presStyleCnt="0"/>
      <dgm:spPr/>
    </dgm:pt>
    <dgm:pt modelId="{1401ABEC-B546-43B8-BCC3-46C1A2B4DCE1}" type="pres">
      <dgm:prSet presAssocID="{01AB643A-90D1-4541-8F71-D84899149911}" presName="ParentBackground" presStyleLbl="fgAcc1" presStyleIdx="4" presStyleCnt="5"/>
      <dgm:spPr/>
    </dgm:pt>
    <dgm:pt modelId="{A7CFE352-7423-4302-B132-2DB3633C0A57}" type="pres">
      <dgm:prSet presAssocID="{01AB643A-90D1-4541-8F71-D84899149911}" presName="Parent1" presStyleLbl="revTx" presStyleIdx="0" presStyleCnt="0">
        <dgm:presLayoutVars>
          <dgm:chMax val="1"/>
          <dgm:chPref val="1"/>
          <dgm:bulletEnabled val="1"/>
        </dgm:presLayoutVars>
      </dgm:prSet>
      <dgm:spPr/>
    </dgm:pt>
  </dgm:ptLst>
  <dgm:cxnLst>
    <dgm:cxn modelId="{AA057401-F99C-40E1-BB8F-2583672043C6}" type="presOf" srcId="{814DCF87-B9F5-4793-A72B-5ED5081EAA57}" destId="{D805FB41-9EB3-48BF-9E6D-5B651B7FAFE9}" srcOrd="0" destOrd="0" presId="urn:microsoft.com/office/officeart/2011/layout/CircleProcess"/>
    <dgm:cxn modelId="{0C65F009-5D36-408A-BB22-3E5BB2057385}" type="presOf" srcId="{A7890C0E-D53F-40AF-BF7A-7C29A78BBEF8}" destId="{89816AE0-233A-4D47-97D1-D96BCA0757EC}" srcOrd="1" destOrd="0" presId="urn:microsoft.com/office/officeart/2011/layout/CircleProcess"/>
    <dgm:cxn modelId="{2163E40B-E052-4C0B-80E0-2E817B407EC3}" type="presOf" srcId="{01AB643A-90D1-4541-8F71-D84899149911}" destId="{1401ABEC-B546-43B8-BCC3-46C1A2B4DCE1}" srcOrd="0" destOrd="0" presId="urn:microsoft.com/office/officeart/2011/layout/CircleProcess"/>
    <dgm:cxn modelId="{45337725-DC82-48A7-B3AD-9EAD9B0CD4AE}" type="presOf" srcId="{A7890C0E-D53F-40AF-BF7A-7C29A78BBEF8}" destId="{CFCC124F-F7FD-497F-9239-0823746D0C52}" srcOrd="0" destOrd="0" presId="urn:microsoft.com/office/officeart/2011/layout/CircleProcess"/>
    <dgm:cxn modelId="{B98ABB33-4904-4457-A8CA-F4A53784EBDF}" srcId="{814DCF87-B9F5-4793-A72B-5ED5081EAA57}" destId="{A7890C0E-D53F-40AF-BF7A-7C29A78BBEF8}" srcOrd="4" destOrd="0" parTransId="{D73197CE-A8EE-47B2-9CA9-EDEB14416621}" sibTransId="{0DCF7A99-269B-41BC-86A5-08BF133ABF2C}"/>
    <dgm:cxn modelId="{5448E563-B250-46E9-B99E-B5F974DF41E4}" type="presOf" srcId="{BB71F3F4-3D04-424E-A865-45738EFA239E}" destId="{15A28E3D-AB9F-4425-8D95-496D75E13921}" srcOrd="0" destOrd="0" presId="urn:microsoft.com/office/officeart/2011/layout/CircleProcess"/>
    <dgm:cxn modelId="{5A30786D-082E-4C7F-8560-41936474F270}" srcId="{814DCF87-B9F5-4793-A72B-5ED5081EAA57}" destId="{A5BE1FC6-F46C-45B7-9232-169FD41FA4F8}" srcOrd="1" destOrd="0" parTransId="{968EBB26-B778-4D5B-9C00-8B42D5F77D99}" sibTransId="{A8D4ED23-409D-452C-BEFC-4D8F5DE7238C}"/>
    <dgm:cxn modelId="{B4CC1472-A3F8-43BA-ADDD-AC7AF9CFAEEB}" type="presOf" srcId="{B8A356BA-A708-4A68-A91C-0DC52E645F1C}" destId="{DE52BDF3-6F84-4A87-9E62-2B1871CAD275}" srcOrd="0" destOrd="0" presId="urn:microsoft.com/office/officeart/2011/layout/CircleProcess"/>
    <dgm:cxn modelId="{942ADF8E-040E-4C97-A7AC-A545CE6C895E}" type="presOf" srcId="{B8A356BA-A708-4A68-A91C-0DC52E645F1C}" destId="{CB97949A-4511-4622-B769-E2B3A65E1873}" srcOrd="1" destOrd="0" presId="urn:microsoft.com/office/officeart/2011/layout/CircleProcess"/>
    <dgm:cxn modelId="{763605AE-4E87-473A-A222-AB6721028246}" srcId="{814DCF87-B9F5-4793-A72B-5ED5081EAA57}" destId="{01AB643A-90D1-4541-8F71-D84899149911}" srcOrd="0" destOrd="0" parTransId="{5DB7573B-0F97-4C9A-AF2D-15822BF94BFE}" sibTransId="{6260BAE3-C2A5-4A7C-97F2-4FAD38A69DE4}"/>
    <dgm:cxn modelId="{FD11D6AE-DC5D-49C5-862E-536C5C0499D9}" type="presOf" srcId="{01AB643A-90D1-4541-8F71-D84899149911}" destId="{A7CFE352-7423-4302-B132-2DB3633C0A57}" srcOrd="1" destOrd="0" presId="urn:microsoft.com/office/officeart/2011/layout/CircleProcess"/>
    <dgm:cxn modelId="{6EBE8CBF-D924-439D-BD1D-978CD9C457F2}" srcId="{814DCF87-B9F5-4793-A72B-5ED5081EAA57}" destId="{BB71F3F4-3D04-424E-A865-45738EFA239E}" srcOrd="3" destOrd="0" parTransId="{E85B9E3C-DFBE-4A24-8E69-974AC6D79CC1}" sibTransId="{8292B154-7B72-454B-85B4-B045008D09D1}"/>
    <dgm:cxn modelId="{564127C7-D97F-497A-AAD8-EF1061AE598D}" type="presOf" srcId="{BB71F3F4-3D04-424E-A865-45738EFA239E}" destId="{1192ED48-D798-4D64-8CDD-043A7DCE7FFA}" srcOrd="1" destOrd="0" presId="urn:microsoft.com/office/officeart/2011/layout/CircleProcess"/>
    <dgm:cxn modelId="{90E6A4DF-AB51-48BF-BE64-A09349A0B9A7}" type="presOf" srcId="{A5BE1FC6-F46C-45B7-9232-169FD41FA4F8}" destId="{4014EAA7-AED6-46E4-9C0C-32C6165A61D8}" srcOrd="0" destOrd="0" presId="urn:microsoft.com/office/officeart/2011/layout/CircleProcess"/>
    <dgm:cxn modelId="{3D5497E1-2DEB-4D81-9BD7-B13552FC10F7}" type="presOf" srcId="{A5BE1FC6-F46C-45B7-9232-169FD41FA4F8}" destId="{BE7E3164-2FBF-469F-9264-B914CED8AA87}" srcOrd="1" destOrd="0" presId="urn:microsoft.com/office/officeart/2011/layout/CircleProcess"/>
    <dgm:cxn modelId="{BD1C54F9-CDF1-46AD-AACE-6E5AC82C3428}" srcId="{814DCF87-B9F5-4793-A72B-5ED5081EAA57}" destId="{B8A356BA-A708-4A68-A91C-0DC52E645F1C}" srcOrd="2" destOrd="0" parTransId="{87848AC8-378F-468E-A55B-6799B07C5D11}" sibTransId="{F89CA015-8422-45C6-92E4-9F5C2574EED9}"/>
    <dgm:cxn modelId="{5FDF025F-BDAF-4706-81E9-103D0AD5CA68}" type="presParOf" srcId="{D805FB41-9EB3-48BF-9E6D-5B651B7FAFE9}" destId="{151CC5C4-F438-436D-A212-5C3ECBC92C73}" srcOrd="0" destOrd="0" presId="urn:microsoft.com/office/officeart/2011/layout/CircleProcess"/>
    <dgm:cxn modelId="{EA79490E-07FD-4258-B4E3-C66292E80762}" type="presParOf" srcId="{151CC5C4-F438-436D-A212-5C3ECBC92C73}" destId="{1E465165-1118-475C-89D6-01AF865D0430}" srcOrd="0" destOrd="0" presId="urn:microsoft.com/office/officeart/2011/layout/CircleProcess"/>
    <dgm:cxn modelId="{50692736-8B3A-4933-A040-F875989B0198}" type="presParOf" srcId="{D805FB41-9EB3-48BF-9E6D-5B651B7FAFE9}" destId="{B7C8B4BB-E068-4B3A-AF1E-CCC1E739DD35}" srcOrd="1" destOrd="0" presId="urn:microsoft.com/office/officeart/2011/layout/CircleProcess"/>
    <dgm:cxn modelId="{8356D4F8-B7A4-4347-92DA-5CFF01FAD541}" type="presParOf" srcId="{B7C8B4BB-E068-4B3A-AF1E-CCC1E739DD35}" destId="{CFCC124F-F7FD-497F-9239-0823746D0C52}" srcOrd="0" destOrd="0" presId="urn:microsoft.com/office/officeart/2011/layout/CircleProcess"/>
    <dgm:cxn modelId="{DC245F52-3BB9-4020-97B2-61F2A5684DD6}" type="presParOf" srcId="{D805FB41-9EB3-48BF-9E6D-5B651B7FAFE9}" destId="{89816AE0-233A-4D47-97D1-D96BCA0757EC}" srcOrd="2" destOrd="0" presId="urn:microsoft.com/office/officeart/2011/layout/CircleProcess"/>
    <dgm:cxn modelId="{F2074457-A1A7-469D-8C83-456F7EBF2C32}" type="presParOf" srcId="{D805FB41-9EB3-48BF-9E6D-5B651B7FAFE9}" destId="{E03DD1A1-3D29-4BC0-989D-D4DD04FF43F2}" srcOrd="3" destOrd="0" presId="urn:microsoft.com/office/officeart/2011/layout/CircleProcess"/>
    <dgm:cxn modelId="{E4026FB3-F7DD-49B4-B64E-A2A977153296}" type="presParOf" srcId="{E03DD1A1-3D29-4BC0-989D-D4DD04FF43F2}" destId="{FDD62BEC-1400-4270-AB2E-42DED60C4318}" srcOrd="0" destOrd="0" presId="urn:microsoft.com/office/officeart/2011/layout/CircleProcess"/>
    <dgm:cxn modelId="{51F74AB7-0B4C-451A-8737-B5921A47B0FC}" type="presParOf" srcId="{D805FB41-9EB3-48BF-9E6D-5B651B7FAFE9}" destId="{62D49667-D6DE-4B6C-9E0B-F10FE69E7267}" srcOrd="4" destOrd="0" presId="urn:microsoft.com/office/officeart/2011/layout/CircleProcess"/>
    <dgm:cxn modelId="{0A635275-C6C3-4ACC-9FAE-721749091318}" type="presParOf" srcId="{62D49667-D6DE-4B6C-9E0B-F10FE69E7267}" destId="{15A28E3D-AB9F-4425-8D95-496D75E13921}" srcOrd="0" destOrd="0" presId="urn:microsoft.com/office/officeart/2011/layout/CircleProcess"/>
    <dgm:cxn modelId="{CE374932-FC4B-45DC-B90B-C93E2A799094}" type="presParOf" srcId="{D805FB41-9EB3-48BF-9E6D-5B651B7FAFE9}" destId="{1192ED48-D798-4D64-8CDD-043A7DCE7FFA}" srcOrd="5" destOrd="0" presId="urn:microsoft.com/office/officeart/2011/layout/CircleProcess"/>
    <dgm:cxn modelId="{E313A864-557F-4654-AD18-5E2B48601085}" type="presParOf" srcId="{D805FB41-9EB3-48BF-9E6D-5B651B7FAFE9}" destId="{E29AA438-3DF5-4248-A073-BB9B74619617}" srcOrd="6" destOrd="0" presId="urn:microsoft.com/office/officeart/2011/layout/CircleProcess"/>
    <dgm:cxn modelId="{968A4721-F4BA-481F-95EE-36D11D552F6E}" type="presParOf" srcId="{E29AA438-3DF5-4248-A073-BB9B74619617}" destId="{00B24213-DF56-4852-BCBE-4A7DB3DAA912}" srcOrd="0" destOrd="0" presId="urn:microsoft.com/office/officeart/2011/layout/CircleProcess"/>
    <dgm:cxn modelId="{D2D953B2-08DE-4375-8A2B-95D58B9C0F7C}" type="presParOf" srcId="{D805FB41-9EB3-48BF-9E6D-5B651B7FAFE9}" destId="{0BAE01B0-9071-4456-B8DD-513430F0E27D}" srcOrd="7" destOrd="0" presId="urn:microsoft.com/office/officeart/2011/layout/CircleProcess"/>
    <dgm:cxn modelId="{65709AFD-6231-422D-A117-24946CD0762D}" type="presParOf" srcId="{0BAE01B0-9071-4456-B8DD-513430F0E27D}" destId="{DE52BDF3-6F84-4A87-9E62-2B1871CAD275}" srcOrd="0" destOrd="0" presId="urn:microsoft.com/office/officeart/2011/layout/CircleProcess"/>
    <dgm:cxn modelId="{E4DFED66-5CD9-42A6-805C-8452017E1A21}" type="presParOf" srcId="{D805FB41-9EB3-48BF-9E6D-5B651B7FAFE9}" destId="{CB97949A-4511-4622-B769-E2B3A65E1873}" srcOrd="8" destOrd="0" presId="urn:microsoft.com/office/officeart/2011/layout/CircleProcess"/>
    <dgm:cxn modelId="{68820243-489F-4B16-9663-36A952251F20}" type="presParOf" srcId="{D805FB41-9EB3-48BF-9E6D-5B651B7FAFE9}" destId="{E156C2BF-5CB2-4B2C-8E19-DFD8E43D9F08}" srcOrd="9" destOrd="0" presId="urn:microsoft.com/office/officeart/2011/layout/CircleProcess"/>
    <dgm:cxn modelId="{DC4E313B-2CF1-41A0-BF6E-E092F99C67A9}" type="presParOf" srcId="{E156C2BF-5CB2-4B2C-8E19-DFD8E43D9F08}" destId="{BE965663-3582-419B-A8FB-18A60BB3F08D}" srcOrd="0" destOrd="0" presId="urn:microsoft.com/office/officeart/2011/layout/CircleProcess"/>
    <dgm:cxn modelId="{A8D07097-72E4-42B9-AE53-4BDCAABB3DF7}" type="presParOf" srcId="{D805FB41-9EB3-48BF-9E6D-5B651B7FAFE9}" destId="{7939ABC0-CE14-4F28-9C0B-A0B7FDD7662A}" srcOrd="10" destOrd="0" presId="urn:microsoft.com/office/officeart/2011/layout/CircleProcess"/>
    <dgm:cxn modelId="{AFE66BE9-8EEC-4A2F-82B5-B0D6787A47C9}" type="presParOf" srcId="{7939ABC0-CE14-4F28-9C0B-A0B7FDD7662A}" destId="{4014EAA7-AED6-46E4-9C0C-32C6165A61D8}" srcOrd="0" destOrd="0" presId="urn:microsoft.com/office/officeart/2011/layout/CircleProcess"/>
    <dgm:cxn modelId="{E991CBDE-FF9F-4F16-9C5E-85EB5ECEE429}" type="presParOf" srcId="{D805FB41-9EB3-48BF-9E6D-5B651B7FAFE9}" destId="{BE7E3164-2FBF-469F-9264-B914CED8AA87}" srcOrd="11" destOrd="0" presId="urn:microsoft.com/office/officeart/2011/layout/CircleProcess"/>
    <dgm:cxn modelId="{18EE025C-F1CB-4904-9D97-408A52C670A2}" type="presParOf" srcId="{D805FB41-9EB3-48BF-9E6D-5B651B7FAFE9}" destId="{4E067D8C-F8FC-4972-B804-0B5FBF12F522}" srcOrd="12" destOrd="0" presId="urn:microsoft.com/office/officeart/2011/layout/CircleProcess"/>
    <dgm:cxn modelId="{13C26B79-C7C4-475A-BA4A-D14D9794282C}" type="presParOf" srcId="{4E067D8C-F8FC-4972-B804-0B5FBF12F522}" destId="{E8E551C6-62D1-44EA-9366-6895BC6CFF17}" srcOrd="0" destOrd="0" presId="urn:microsoft.com/office/officeart/2011/layout/CircleProcess"/>
    <dgm:cxn modelId="{871505D9-B954-4344-B105-281192319E77}" type="presParOf" srcId="{D805FB41-9EB3-48BF-9E6D-5B651B7FAFE9}" destId="{1F514B38-6BC5-4F65-9C06-FD113105C74A}" srcOrd="13" destOrd="0" presId="urn:microsoft.com/office/officeart/2011/layout/CircleProcess"/>
    <dgm:cxn modelId="{38F05FE1-B95F-4333-93C8-4DFB9F90C25D}" type="presParOf" srcId="{1F514B38-6BC5-4F65-9C06-FD113105C74A}" destId="{1401ABEC-B546-43B8-BCC3-46C1A2B4DCE1}" srcOrd="0" destOrd="0" presId="urn:microsoft.com/office/officeart/2011/layout/CircleProcess"/>
    <dgm:cxn modelId="{4FFFA900-BF57-418F-8A6A-A5B9BB7D9B52}" type="presParOf" srcId="{D805FB41-9EB3-48BF-9E6D-5B651B7FAFE9}" destId="{A7CFE352-7423-4302-B132-2DB3633C0A5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55A9E-FCA6-4B17-B8EB-2700F244759C}" type="doc">
      <dgm:prSet loTypeId="urn:microsoft.com/office/officeart/2016/7/layout/ChevronBlockProcess" loCatId="process" qsTypeId="urn:microsoft.com/office/officeart/2005/8/quickstyle/3d3" qsCatId="3D" csTypeId="urn:microsoft.com/office/officeart/2005/8/colors/accent2_2" csCatId="accent2" phldr="1"/>
      <dgm:spPr/>
      <dgm:t>
        <a:bodyPr/>
        <a:lstStyle/>
        <a:p>
          <a:endParaRPr lang="en-US"/>
        </a:p>
      </dgm:t>
    </dgm:pt>
    <dgm:pt modelId="{7FCC5038-2716-419E-AEC2-EE1A6DB744A3}">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Model</a:t>
          </a:r>
        </a:p>
      </dgm:t>
    </dgm:pt>
    <dgm:pt modelId="{CD81A66D-618D-4EFA-8435-20EC56C3645B}" type="parTrans" cxnId="{FBE1329A-D6FB-470A-875C-E7D84D27F82E}">
      <dgm:prSet/>
      <dgm:spPr/>
      <dgm:t>
        <a:bodyPr/>
        <a:lstStyle/>
        <a:p>
          <a:endParaRPr lang="en-US"/>
        </a:p>
      </dgm:t>
    </dgm:pt>
    <dgm:pt modelId="{943BE58A-EB0A-47EF-AFCB-3A7660158C3A}" type="sibTrans" cxnId="{FBE1329A-D6FB-470A-875C-E7D84D27F82E}">
      <dgm:prSet/>
      <dgm:spPr/>
      <dgm:t>
        <a:bodyPr/>
        <a:lstStyle/>
        <a:p>
          <a:endParaRPr lang="en-US"/>
        </a:p>
      </dgm:t>
    </dgm:pt>
    <dgm:pt modelId="{A48BDC54-1E5D-40D2-8178-6C94A15B6393}">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dirty="0">
              <a:latin typeface="Avenir Medium" panose="02000503020000020003" pitchFamily="2" charset="0"/>
            </a:rPr>
            <a:t>Model detail cost using inside/outside costing template all-inclusive cost using “should cost” model</a:t>
          </a:r>
        </a:p>
      </dgm:t>
    </dgm:pt>
    <dgm:pt modelId="{90EC6146-0E9B-416B-A03A-ACDA34617D1A}" type="parTrans" cxnId="{77DD150D-2F5A-4F59-BA75-64C9A98ABC8D}">
      <dgm:prSet/>
      <dgm:spPr/>
      <dgm:t>
        <a:bodyPr/>
        <a:lstStyle/>
        <a:p>
          <a:endParaRPr lang="en-US"/>
        </a:p>
      </dgm:t>
    </dgm:pt>
    <dgm:pt modelId="{71E1C0BB-2ECF-4DCD-B7A0-6F57C11EBC0E}" type="sibTrans" cxnId="{77DD150D-2F5A-4F59-BA75-64C9A98ABC8D}">
      <dgm:prSet/>
      <dgm:spPr/>
      <dgm:t>
        <a:bodyPr/>
        <a:lstStyle/>
        <a:p>
          <a:endParaRPr lang="en-US"/>
        </a:p>
      </dgm:t>
    </dgm:pt>
    <dgm:pt modelId="{E0E95797-D0B8-407C-B650-DF90C8C4AC75}">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Create</a:t>
          </a:r>
        </a:p>
      </dgm:t>
    </dgm:pt>
    <dgm:pt modelId="{C7F8F1E0-44C7-4D1F-B271-5FD02A0196F7}" type="parTrans" cxnId="{F4D3E397-C812-4489-ABC6-6857FDD4152D}">
      <dgm:prSet/>
      <dgm:spPr/>
      <dgm:t>
        <a:bodyPr/>
        <a:lstStyle/>
        <a:p>
          <a:endParaRPr lang="en-US"/>
        </a:p>
      </dgm:t>
    </dgm:pt>
    <dgm:pt modelId="{9624FDCC-9974-43BC-A99F-594BCF2AA4B6}" type="sibTrans" cxnId="{F4D3E397-C812-4489-ABC6-6857FDD4152D}">
      <dgm:prSet/>
      <dgm:spPr/>
      <dgm:t>
        <a:bodyPr/>
        <a:lstStyle/>
        <a:p>
          <a:endParaRPr lang="en-US"/>
        </a:p>
      </dgm:t>
    </dgm:pt>
    <dgm:pt modelId="{9981D7FF-35AA-4FE6-8D92-329B9AABA2C4}">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dirty="0">
              <a:latin typeface="Avenir Medium" panose="02000503020000020003" pitchFamily="2" charset="0"/>
            </a:rPr>
            <a:t>Create option cost template for outside/inside tradeoffs (i.e. cloud hosting vs. inside computing)</a:t>
          </a:r>
        </a:p>
      </dgm:t>
    </dgm:pt>
    <dgm:pt modelId="{42F1124C-3BBD-4363-BB0B-08395146CDE1}" type="parTrans" cxnId="{A105C5BE-743B-480E-B976-010617206FD2}">
      <dgm:prSet/>
      <dgm:spPr/>
      <dgm:t>
        <a:bodyPr/>
        <a:lstStyle/>
        <a:p>
          <a:endParaRPr lang="en-US"/>
        </a:p>
      </dgm:t>
    </dgm:pt>
    <dgm:pt modelId="{746871C3-1F97-448B-B4F6-D401378EB75C}" type="sibTrans" cxnId="{A105C5BE-743B-480E-B976-010617206FD2}">
      <dgm:prSet/>
      <dgm:spPr/>
      <dgm:t>
        <a:bodyPr/>
        <a:lstStyle/>
        <a:p>
          <a:endParaRPr lang="en-US"/>
        </a:p>
      </dgm:t>
    </dgm:pt>
    <dgm:pt modelId="{58F13BDE-25B6-4232-963A-46D2E16BC3A7}">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Validate</a:t>
          </a:r>
        </a:p>
      </dgm:t>
    </dgm:pt>
    <dgm:pt modelId="{71986F17-9DEB-44A9-A01C-9466A4AEDF4E}" type="parTrans" cxnId="{7EAFA7AF-A1B9-4EDD-BC30-2679B375E86D}">
      <dgm:prSet/>
      <dgm:spPr/>
      <dgm:t>
        <a:bodyPr/>
        <a:lstStyle/>
        <a:p>
          <a:endParaRPr lang="en-US"/>
        </a:p>
      </dgm:t>
    </dgm:pt>
    <dgm:pt modelId="{8EA9A3FD-310E-4A72-BC80-BE9C513DB140}" type="sibTrans" cxnId="{7EAFA7AF-A1B9-4EDD-BC30-2679B375E86D}">
      <dgm:prSet/>
      <dgm:spPr/>
      <dgm:t>
        <a:bodyPr/>
        <a:lstStyle/>
        <a:p>
          <a:endParaRPr lang="en-US"/>
        </a:p>
      </dgm:t>
    </dgm:pt>
    <dgm:pt modelId="{06449006-9AF9-4762-A0CC-1B9A34E46C83}">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kern="1200" dirty="0">
              <a:latin typeface="Avenir Medium" panose="02000503020000020003" pitchFamily="2" charset="0"/>
              <a:ea typeface="+mn-ea"/>
              <a:cs typeface="+mn-cs"/>
            </a:rPr>
            <a:t>Validate costs from outside suppliers through preliminary negotiations</a:t>
          </a:r>
        </a:p>
      </dgm:t>
    </dgm:pt>
    <dgm:pt modelId="{596110FD-DAB0-48C9-8754-BB6945744BF0}" type="parTrans" cxnId="{A609AA9D-8BF3-4987-803A-4BA9D2DC69EF}">
      <dgm:prSet/>
      <dgm:spPr/>
      <dgm:t>
        <a:bodyPr/>
        <a:lstStyle/>
        <a:p>
          <a:endParaRPr lang="en-US"/>
        </a:p>
      </dgm:t>
    </dgm:pt>
    <dgm:pt modelId="{813BF628-2A58-4893-9819-D4F947A6D11E}" type="sibTrans" cxnId="{A609AA9D-8BF3-4987-803A-4BA9D2DC69EF}">
      <dgm:prSet/>
      <dgm:spPr/>
      <dgm:t>
        <a:bodyPr/>
        <a:lstStyle/>
        <a:p>
          <a:endParaRPr lang="en-US"/>
        </a:p>
      </dgm:t>
    </dgm:pt>
    <dgm:pt modelId="{BA4AFCBD-4FDE-44A7-A557-179E6C99EDC1}">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Reset</a:t>
          </a:r>
        </a:p>
      </dgm:t>
    </dgm:pt>
    <dgm:pt modelId="{326A6AEC-15C2-413A-90FF-7B83E5D6CB64}" type="parTrans" cxnId="{9FDF9CFF-FDA8-49FB-9E63-F59F21096500}">
      <dgm:prSet/>
      <dgm:spPr/>
      <dgm:t>
        <a:bodyPr/>
        <a:lstStyle/>
        <a:p>
          <a:endParaRPr lang="en-US"/>
        </a:p>
      </dgm:t>
    </dgm:pt>
    <dgm:pt modelId="{253C505D-B304-4512-A898-436ACA70586B}" type="sibTrans" cxnId="{9FDF9CFF-FDA8-49FB-9E63-F59F21096500}">
      <dgm:prSet/>
      <dgm:spPr/>
      <dgm:t>
        <a:bodyPr/>
        <a:lstStyle/>
        <a:p>
          <a:endParaRPr lang="en-US"/>
        </a:p>
      </dgm:t>
    </dgm:pt>
    <dgm:pt modelId="{F0FBA6AA-7851-45F5-B4E4-F08D0AC2CA77}">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a:latin typeface="Avenir Medium" panose="02000503020000020003" pitchFamily="2" charset="0"/>
            </a:rPr>
            <a:t>Reset detail cost model from outside data receipt</a:t>
          </a:r>
        </a:p>
      </dgm:t>
    </dgm:pt>
    <dgm:pt modelId="{33EDC563-3147-4952-8521-64DA895C1736}" type="parTrans" cxnId="{AE83DF86-F483-4DF8-82A2-E71E94BEFFA1}">
      <dgm:prSet/>
      <dgm:spPr/>
      <dgm:t>
        <a:bodyPr/>
        <a:lstStyle/>
        <a:p>
          <a:endParaRPr lang="en-US"/>
        </a:p>
      </dgm:t>
    </dgm:pt>
    <dgm:pt modelId="{FC4FABB6-6915-4724-93F5-4B9E3F41960A}" type="sibTrans" cxnId="{AE83DF86-F483-4DF8-82A2-E71E94BEFFA1}">
      <dgm:prSet/>
      <dgm:spPr/>
      <dgm:t>
        <a:bodyPr/>
        <a:lstStyle/>
        <a:p>
          <a:endParaRPr lang="en-US"/>
        </a:p>
      </dgm:t>
    </dgm:pt>
    <dgm:pt modelId="{C36DACC7-0DEE-4854-A240-3F33079FD06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Present</a:t>
          </a:r>
        </a:p>
      </dgm:t>
    </dgm:pt>
    <dgm:pt modelId="{931B5F92-89D4-4F50-A311-393A5B07DA28}" type="parTrans" cxnId="{A457F720-15CA-4E0D-A887-6210365061F3}">
      <dgm:prSet/>
      <dgm:spPr/>
      <dgm:t>
        <a:bodyPr/>
        <a:lstStyle/>
        <a:p>
          <a:endParaRPr lang="en-US"/>
        </a:p>
      </dgm:t>
    </dgm:pt>
    <dgm:pt modelId="{9748FB23-46B5-4FA6-8665-FD21BA4452A4}" type="sibTrans" cxnId="{A457F720-15CA-4E0D-A887-6210365061F3}">
      <dgm:prSet/>
      <dgm:spPr/>
      <dgm:t>
        <a:bodyPr/>
        <a:lstStyle/>
        <a:p>
          <a:endParaRPr lang="en-US"/>
        </a:p>
      </dgm:t>
    </dgm:pt>
    <dgm:pt modelId="{E58BC045-5E4E-4BA6-8FD5-7616AF13929C}">
      <dgm:prSet custT="1"/>
      <dgm:spPr>
        <a:scene3d>
          <a:camera prst="orthographicFront">
            <a:rot lat="0" lon="0" rev="0"/>
          </a:camera>
          <a:lightRig rig="contrasting" dir="t">
            <a:rot lat="0" lon="0" rev="1200000"/>
          </a:lightRig>
        </a:scene3d>
        <a:sp3d contourW="19050" prstMaterial="metal"/>
      </dgm:spPr>
      <dgm:t>
        <a:bodyPr anchor="ctr"/>
        <a:lstStyle/>
        <a:p>
          <a:pPr algn="ctr"/>
          <a:r>
            <a:rPr lang="en-US" sz="1800" b="0" i="0">
              <a:latin typeface="Avenir Medium" panose="02000503020000020003" pitchFamily="2" charset="0"/>
            </a:rPr>
            <a:t>Present budget requirements to executive management for go/no go checkpoint 2 and sign off</a:t>
          </a:r>
        </a:p>
      </dgm:t>
    </dgm:pt>
    <dgm:pt modelId="{485190AE-D933-4E87-8F7F-4ED1C0D986BB}" type="parTrans" cxnId="{53E19D56-1116-4B42-8C8F-93583292CF3B}">
      <dgm:prSet/>
      <dgm:spPr/>
      <dgm:t>
        <a:bodyPr/>
        <a:lstStyle/>
        <a:p>
          <a:endParaRPr lang="en-US"/>
        </a:p>
      </dgm:t>
    </dgm:pt>
    <dgm:pt modelId="{374B0710-BA60-46C6-BB3F-9EA104B27092}" type="sibTrans" cxnId="{53E19D56-1116-4B42-8C8F-93583292CF3B}">
      <dgm:prSet/>
      <dgm:spPr/>
      <dgm:t>
        <a:bodyPr/>
        <a:lstStyle/>
        <a:p>
          <a:endParaRPr lang="en-US"/>
        </a:p>
      </dgm:t>
    </dgm:pt>
    <dgm:pt modelId="{981BBA94-BC34-4D70-9D47-828F26FE25B4}" type="pres">
      <dgm:prSet presAssocID="{50455A9E-FCA6-4B17-B8EB-2700F244759C}" presName="Name0" presStyleCnt="0">
        <dgm:presLayoutVars>
          <dgm:dir/>
          <dgm:animLvl val="lvl"/>
          <dgm:resizeHandles val="exact"/>
        </dgm:presLayoutVars>
      </dgm:prSet>
      <dgm:spPr/>
    </dgm:pt>
    <dgm:pt modelId="{93D9EAB0-5EA2-4D6A-BBC3-989E225AB6B3}" type="pres">
      <dgm:prSet presAssocID="{7FCC5038-2716-419E-AEC2-EE1A6DB744A3}" presName="composite" presStyleCnt="0"/>
      <dgm:spPr/>
    </dgm:pt>
    <dgm:pt modelId="{A6EA5F68-DFF7-4CAD-91E6-C5B3AA5F0EF4}" type="pres">
      <dgm:prSet presAssocID="{7FCC5038-2716-419E-AEC2-EE1A6DB744A3}" presName="parTx" presStyleLbl="alignNode1" presStyleIdx="0" presStyleCnt="5">
        <dgm:presLayoutVars>
          <dgm:chMax val="0"/>
          <dgm:chPref val="0"/>
        </dgm:presLayoutVars>
      </dgm:prSet>
      <dgm:spPr/>
    </dgm:pt>
    <dgm:pt modelId="{DD97AF0D-FF83-4379-8E39-10449E93EF29}" type="pres">
      <dgm:prSet presAssocID="{7FCC5038-2716-419E-AEC2-EE1A6DB744A3}" presName="desTx" presStyleLbl="alignAccFollowNode1" presStyleIdx="0" presStyleCnt="5">
        <dgm:presLayoutVars/>
      </dgm:prSet>
      <dgm:spPr/>
    </dgm:pt>
    <dgm:pt modelId="{CBD90589-C66B-4007-B6C3-3238D59F903F}" type="pres">
      <dgm:prSet presAssocID="{943BE58A-EB0A-47EF-AFCB-3A7660158C3A}" presName="space" presStyleCnt="0"/>
      <dgm:spPr/>
    </dgm:pt>
    <dgm:pt modelId="{78F85A4E-A98C-45EC-BEA4-F982FB095E29}" type="pres">
      <dgm:prSet presAssocID="{E0E95797-D0B8-407C-B650-DF90C8C4AC75}" presName="composite" presStyleCnt="0"/>
      <dgm:spPr/>
    </dgm:pt>
    <dgm:pt modelId="{FDBE19F7-C45F-4928-9C75-F04924CF4151}" type="pres">
      <dgm:prSet presAssocID="{E0E95797-D0B8-407C-B650-DF90C8C4AC75}" presName="parTx" presStyleLbl="alignNode1" presStyleIdx="1" presStyleCnt="5">
        <dgm:presLayoutVars>
          <dgm:chMax val="0"/>
          <dgm:chPref val="0"/>
        </dgm:presLayoutVars>
      </dgm:prSet>
      <dgm:spPr/>
    </dgm:pt>
    <dgm:pt modelId="{6FB1648E-14C9-4693-8FAE-63711BCC4E98}" type="pres">
      <dgm:prSet presAssocID="{E0E95797-D0B8-407C-B650-DF90C8C4AC75}" presName="desTx" presStyleLbl="alignAccFollowNode1" presStyleIdx="1" presStyleCnt="5">
        <dgm:presLayoutVars/>
      </dgm:prSet>
      <dgm:spPr/>
    </dgm:pt>
    <dgm:pt modelId="{7AABE47C-60EE-4B3A-BF80-2D9B75D26BA5}" type="pres">
      <dgm:prSet presAssocID="{9624FDCC-9974-43BC-A99F-594BCF2AA4B6}" presName="space" presStyleCnt="0"/>
      <dgm:spPr/>
    </dgm:pt>
    <dgm:pt modelId="{B663056D-AEFE-4D8B-AA3C-430C8CDC5A25}" type="pres">
      <dgm:prSet presAssocID="{58F13BDE-25B6-4232-963A-46D2E16BC3A7}" presName="composite" presStyleCnt="0"/>
      <dgm:spPr/>
    </dgm:pt>
    <dgm:pt modelId="{54374BD0-4453-41C0-8E81-FCD5CF77477B}" type="pres">
      <dgm:prSet presAssocID="{58F13BDE-25B6-4232-963A-46D2E16BC3A7}" presName="parTx" presStyleLbl="alignNode1" presStyleIdx="2" presStyleCnt="5">
        <dgm:presLayoutVars>
          <dgm:chMax val="0"/>
          <dgm:chPref val="0"/>
        </dgm:presLayoutVars>
      </dgm:prSet>
      <dgm:spPr/>
    </dgm:pt>
    <dgm:pt modelId="{B98D8F93-9D87-4587-9853-744142B2F203}" type="pres">
      <dgm:prSet presAssocID="{58F13BDE-25B6-4232-963A-46D2E16BC3A7}" presName="desTx" presStyleLbl="alignAccFollowNode1" presStyleIdx="2" presStyleCnt="5">
        <dgm:presLayoutVars/>
      </dgm:prSet>
      <dgm:spPr/>
    </dgm:pt>
    <dgm:pt modelId="{3C9FF501-1FA0-4D7A-9165-9AE305D4E21E}" type="pres">
      <dgm:prSet presAssocID="{8EA9A3FD-310E-4A72-BC80-BE9C513DB140}" presName="space" presStyleCnt="0"/>
      <dgm:spPr/>
    </dgm:pt>
    <dgm:pt modelId="{56EBA3EC-7ADE-4E58-B492-AFF2E4B27F2C}" type="pres">
      <dgm:prSet presAssocID="{BA4AFCBD-4FDE-44A7-A557-179E6C99EDC1}" presName="composite" presStyleCnt="0"/>
      <dgm:spPr/>
    </dgm:pt>
    <dgm:pt modelId="{F22F3D95-49FF-436F-860B-B5D61A6F636E}" type="pres">
      <dgm:prSet presAssocID="{BA4AFCBD-4FDE-44A7-A557-179E6C99EDC1}" presName="parTx" presStyleLbl="alignNode1" presStyleIdx="3" presStyleCnt="5">
        <dgm:presLayoutVars>
          <dgm:chMax val="0"/>
          <dgm:chPref val="0"/>
        </dgm:presLayoutVars>
      </dgm:prSet>
      <dgm:spPr/>
    </dgm:pt>
    <dgm:pt modelId="{7E7BAEB6-BDF6-4BA2-A9E5-57F1A0298905}" type="pres">
      <dgm:prSet presAssocID="{BA4AFCBD-4FDE-44A7-A557-179E6C99EDC1}" presName="desTx" presStyleLbl="alignAccFollowNode1" presStyleIdx="3" presStyleCnt="5">
        <dgm:presLayoutVars/>
      </dgm:prSet>
      <dgm:spPr/>
    </dgm:pt>
    <dgm:pt modelId="{A0723BCF-51D7-4174-AB6A-1C8C687DD883}" type="pres">
      <dgm:prSet presAssocID="{253C505D-B304-4512-A898-436ACA70586B}" presName="space" presStyleCnt="0"/>
      <dgm:spPr/>
    </dgm:pt>
    <dgm:pt modelId="{5D2E7B57-03D4-4F9C-B41C-8D9E90B2EA3B}" type="pres">
      <dgm:prSet presAssocID="{C36DACC7-0DEE-4854-A240-3F33079FD064}" presName="composite" presStyleCnt="0"/>
      <dgm:spPr/>
    </dgm:pt>
    <dgm:pt modelId="{685D7213-984B-4070-A6C9-0ECC0A1B14AE}" type="pres">
      <dgm:prSet presAssocID="{C36DACC7-0DEE-4854-A240-3F33079FD064}" presName="parTx" presStyleLbl="alignNode1" presStyleIdx="4" presStyleCnt="5">
        <dgm:presLayoutVars>
          <dgm:chMax val="0"/>
          <dgm:chPref val="0"/>
        </dgm:presLayoutVars>
      </dgm:prSet>
      <dgm:spPr/>
    </dgm:pt>
    <dgm:pt modelId="{F60B684C-CF25-4775-B419-F9FC2B1AFE84}" type="pres">
      <dgm:prSet presAssocID="{C36DACC7-0DEE-4854-A240-3F33079FD064}" presName="desTx" presStyleLbl="alignAccFollowNode1" presStyleIdx="4" presStyleCnt="5">
        <dgm:presLayoutVars/>
      </dgm:prSet>
      <dgm:spPr/>
    </dgm:pt>
  </dgm:ptLst>
  <dgm:cxnLst>
    <dgm:cxn modelId="{77DD150D-2F5A-4F59-BA75-64C9A98ABC8D}" srcId="{7FCC5038-2716-419E-AEC2-EE1A6DB744A3}" destId="{A48BDC54-1E5D-40D2-8178-6C94A15B6393}" srcOrd="0" destOrd="0" parTransId="{90EC6146-0E9B-416B-A03A-ACDA34617D1A}" sibTransId="{71E1C0BB-2ECF-4DCD-B7A0-6F57C11EBC0E}"/>
    <dgm:cxn modelId="{C874330D-7FB6-4902-AC2A-B842F28C37F8}" type="presOf" srcId="{F0FBA6AA-7851-45F5-B4E4-F08D0AC2CA77}" destId="{7E7BAEB6-BDF6-4BA2-A9E5-57F1A0298905}" srcOrd="0" destOrd="0" presId="urn:microsoft.com/office/officeart/2016/7/layout/ChevronBlockProcess"/>
    <dgm:cxn modelId="{A457F720-15CA-4E0D-A887-6210365061F3}" srcId="{50455A9E-FCA6-4B17-B8EB-2700F244759C}" destId="{C36DACC7-0DEE-4854-A240-3F33079FD064}" srcOrd="4" destOrd="0" parTransId="{931B5F92-89D4-4F50-A311-393A5B07DA28}" sibTransId="{9748FB23-46B5-4FA6-8665-FD21BA4452A4}"/>
    <dgm:cxn modelId="{53E19D56-1116-4B42-8C8F-93583292CF3B}" srcId="{C36DACC7-0DEE-4854-A240-3F33079FD064}" destId="{E58BC045-5E4E-4BA6-8FD5-7616AF13929C}" srcOrd="0" destOrd="0" parTransId="{485190AE-D933-4E87-8F7F-4ED1C0D986BB}" sibTransId="{374B0710-BA60-46C6-BB3F-9EA104B27092}"/>
    <dgm:cxn modelId="{52DDA459-1E77-427B-8F10-F1EFC9E2442E}" type="presOf" srcId="{BA4AFCBD-4FDE-44A7-A557-179E6C99EDC1}" destId="{F22F3D95-49FF-436F-860B-B5D61A6F636E}" srcOrd="0" destOrd="0" presId="urn:microsoft.com/office/officeart/2016/7/layout/ChevronBlockProcess"/>
    <dgm:cxn modelId="{E98C5363-65EB-4B4F-A463-7A510D635A36}" type="presOf" srcId="{C36DACC7-0DEE-4854-A240-3F33079FD064}" destId="{685D7213-984B-4070-A6C9-0ECC0A1B14AE}" srcOrd="0" destOrd="0" presId="urn:microsoft.com/office/officeart/2016/7/layout/ChevronBlockProcess"/>
    <dgm:cxn modelId="{6C9B5068-D4D2-4870-B39D-1028F933F77D}" type="presOf" srcId="{9981D7FF-35AA-4FE6-8D92-329B9AABA2C4}" destId="{6FB1648E-14C9-4693-8FAE-63711BCC4E98}" srcOrd="0" destOrd="0" presId="urn:microsoft.com/office/officeart/2016/7/layout/ChevronBlockProcess"/>
    <dgm:cxn modelId="{AE83DF86-F483-4DF8-82A2-E71E94BEFFA1}" srcId="{BA4AFCBD-4FDE-44A7-A557-179E6C99EDC1}" destId="{F0FBA6AA-7851-45F5-B4E4-F08D0AC2CA77}" srcOrd="0" destOrd="0" parTransId="{33EDC563-3147-4952-8521-64DA895C1736}" sibTransId="{FC4FABB6-6915-4724-93F5-4B9E3F41960A}"/>
    <dgm:cxn modelId="{ED514292-4287-473B-9EFB-E7866256C407}" type="presOf" srcId="{7FCC5038-2716-419E-AEC2-EE1A6DB744A3}" destId="{A6EA5F68-DFF7-4CAD-91E6-C5B3AA5F0EF4}" srcOrd="0" destOrd="0" presId="urn:microsoft.com/office/officeart/2016/7/layout/ChevronBlockProcess"/>
    <dgm:cxn modelId="{F4D3E397-C812-4489-ABC6-6857FDD4152D}" srcId="{50455A9E-FCA6-4B17-B8EB-2700F244759C}" destId="{E0E95797-D0B8-407C-B650-DF90C8C4AC75}" srcOrd="1" destOrd="0" parTransId="{C7F8F1E0-44C7-4D1F-B271-5FD02A0196F7}" sibTransId="{9624FDCC-9974-43BC-A99F-594BCF2AA4B6}"/>
    <dgm:cxn modelId="{FBE1329A-D6FB-470A-875C-E7D84D27F82E}" srcId="{50455A9E-FCA6-4B17-B8EB-2700F244759C}" destId="{7FCC5038-2716-419E-AEC2-EE1A6DB744A3}" srcOrd="0" destOrd="0" parTransId="{CD81A66D-618D-4EFA-8435-20EC56C3645B}" sibTransId="{943BE58A-EB0A-47EF-AFCB-3A7660158C3A}"/>
    <dgm:cxn modelId="{3DEA969A-0B5F-49FB-A336-2F2FDCC5B0AC}" type="presOf" srcId="{06449006-9AF9-4762-A0CC-1B9A34E46C83}" destId="{B98D8F93-9D87-4587-9853-744142B2F203}" srcOrd="0" destOrd="0" presId="urn:microsoft.com/office/officeart/2016/7/layout/ChevronBlockProcess"/>
    <dgm:cxn modelId="{A609AA9D-8BF3-4987-803A-4BA9D2DC69EF}" srcId="{58F13BDE-25B6-4232-963A-46D2E16BC3A7}" destId="{06449006-9AF9-4762-A0CC-1B9A34E46C83}" srcOrd="0" destOrd="0" parTransId="{596110FD-DAB0-48C9-8754-BB6945744BF0}" sibTransId="{813BF628-2A58-4893-9819-D4F947A6D11E}"/>
    <dgm:cxn modelId="{539D21A7-13BA-4FE0-93FC-2AD40593A5F9}" type="presOf" srcId="{50455A9E-FCA6-4B17-B8EB-2700F244759C}" destId="{981BBA94-BC34-4D70-9D47-828F26FE25B4}" srcOrd="0" destOrd="0" presId="urn:microsoft.com/office/officeart/2016/7/layout/ChevronBlockProcess"/>
    <dgm:cxn modelId="{CAE2D1AC-D744-4F88-8D3F-51899E5411ED}" type="presOf" srcId="{58F13BDE-25B6-4232-963A-46D2E16BC3A7}" destId="{54374BD0-4453-41C0-8E81-FCD5CF77477B}" srcOrd="0" destOrd="0" presId="urn:microsoft.com/office/officeart/2016/7/layout/ChevronBlockProcess"/>
    <dgm:cxn modelId="{7EAFA7AF-A1B9-4EDD-BC30-2679B375E86D}" srcId="{50455A9E-FCA6-4B17-B8EB-2700F244759C}" destId="{58F13BDE-25B6-4232-963A-46D2E16BC3A7}" srcOrd="2" destOrd="0" parTransId="{71986F17-9DEB-44A9-A01C-9466A4AEDF4E}" sibTransId="{8EA9A3FD-310E-4A72-BC80-BE9C513DB140}"/>
    <dgm:cxn modelId="{D2E74ABB-4F04-4A6D-AE83-FD222F753E44}" type="presOf" srcId="{E58BC045-5E4E-4BA6-8FD5-7616AF13929C}" destId="{F60B684C-CF25-4775-B419-F9FC2B1AFE84}" srcOrd="0" destOrd="0" presId="urn:microsoft.com/office/officeart/2016/7/layout/ChevronBlockProcess"/>
    <dgm:cxn modelId="{A105C5BE-743B-480E-B976-010617206FD2}" srcId="{E0E95797-D0B8-407C-B650-DF90C8C4AC75}" destId="{9981D7FF-35AA-4FE6-8D92-329B9AABA2C4}" srcOrd="0" destOrd="0" parTransId="{42F1124C-3BBD-4363-BB0B-08395146CDE1}" sibTransId="{746871C3-1F97-448B-B4F6-D401378EB75C}"/>
    <dgm:cxn modelId="{EEB768C1-E726-426A-921E-73B7EC5022F3}" type="presOf" srcId="{E0E95797-D0B8-407C-B650-DF90C8C4AC75}" destId="{FDBE19F7-C45F-4928-9C75-F04924CF4151}" srcOrd="0" destOrd="0" presId="urn:microsoft.com/office/officeart/2016/7/layout/ChevronBlockProcess"/>
    <dgm:cxn modelId="{4AEF84EF-5BF1-4F25-B30D-6B841A284B5F}" type="presOf" srcId="{A48BDC54-1E5D-40D2-8178-6C94A15B6393}" destId="{DD97AF0D-FF83-4379-8E39-10449E93EF29}" srcOrd="0" destOrd="0" presId="urn:microsoft.com/office/officeart/2016/7/layout/ChevronBlockProcess"/>
    <dgm:cxn modelId="{9FDF9CFF-FDA8-49FB-9E63-F59F21096500}" srcId="{50455A9E-FCA6-4B17-B8EB-2700F244759C}" destId="{BA4AFCBD-4FDE-44A7-A557-179E6C99EDC1}" srcOrd="3" destOrd="0" parTransId="{326A6AEC-15C2-413A-90FF-7B83E5D6CB64}" sibTransId="{253C505D-B304-4512-A898-436ACA70586B}"/>
    <dgm:cxn modelId="{F63AE110-0F1B-4EEB-8A57-1D1406EC2CB8}" type="presParOf" srcId="{981BBA94-BC34-4D70-9D47-828F26FE25B4}" destId="{93D9EAB0-5EA2-4D6A-BBC3-989E225AB6B3}" srcOrd="0" destOrd="0" presId="urn:microsoft.com/office/officeart/2016/7/layout/ChevronBlockProcess"/>
    <dgm:cxn modelId="{96E40FC8-D33E-4B2F-B1D6-A10091D7E33E}" type="presParOf" srcId="{93D9EAB0-5EA2-4D6A-BBC3-989E225AB6B3}" destId="{A6EA5F68-DFF7-4CAD-91E6-C5B3AA5F0EF4}" srcOrd="0" destOrd="0" presId="urn:microsoft.com/office/officeart/2016/7/layout/ChevronBlockProcess"/>
    <dgm:cxn modelId="{69789D4E-BECC-4855-9D25-5F449A0AE0F4}" type="presParOf" srcId="{93D9EAB0-5EA2-4D6A-BBC3-989E225AB6B3}" destId="{DD97AF0D-FF83-4379-8E39-10449E93EF29}" srcOrd="1" destOrd="0" presId="urn:microsoft.com/office/officeart/2016/7/layout/ChevronBlockProcess"/>
    <dgm:cxn modelId="{FB8EF448-9235-4FAE-9D2C-7DF4314194D0}" type="presParOf" srcId="{981BBA94-BC34-4D70-9D47-828F26FE25B4}" destId="{CBD90589-C66B-4007-B6C3-3238D59F903F}" srcOrd="1" destOrd="0" presId="urn:microsoft.com/office/officeart/2016/7/layout/ChevronBlockProcess"/>
    <dgm:cxn modelId="{310B82BE-D4DC-4832-A9BF-78804C2BA767}" type="presParOf" srcId="{981BBA94-BC34-4D70-9D47-828F26FE25B4}" destId="{78F85A4E-A98C-45EC-BEA4-F982FB095E29}" srcOrd="2" destOrd="0" presId="urn:microsoft.com/office/officeart/2016/7/layout/ChevronBlockProcess"/>
    <dgm:cxn modelId="{4DBE93DF-69FE-45EF-A655-F6C110F07760}" type="presParOf" srcId="{78F85A4E-A98C-45EC-BEA4-F982FB095E29}" destId="{FDBE19F7-C45F-4928-9C75-F04924CF4151}" srcOrd="0" destOrd="0" presId="urn:microsoft.com/office/officeart/2016/7/layout/ChevronBlockProcess"/>
    <dgm:cxn modelId="{8FE4CF4D-D21D-4361-8CF7-55525D6C978F}" type="presParOf" srcId="{78F85A4E-A98C-45EC-BEA4-F982FB095E29}" destId="{6FB1648E-14C9-4693-8FAE-63711BCC4E98}" srcOrd="1" destOrd="0" presId="urn:microsoft.com/office/officeart/2016/7/layout/ChevronBlockProcess"/>
    <dgm:cxn modelId="{A3F202BD-DC7F-42B9-B778-E0D74403A350}" type="presParOf" srcId="{981BBA94-BC34-4D70-9D47-828F26FE25B4}" destId="{7AABE47C-60EE-4B3A-BF80-2D9B75D26BA5}" srcOrd="3" destOrd="0" presId="urn:microsoft.com/office/officeart/2016/7/layout/ChevronBlockProcess"/>
    <dgm:cxn modelId="{D081710D-59DC-485B-81D5-2EE68D5EDD6A}" type="presParOf" srcId="{981BBA94-BC34-4D70-9D47-828F26FE25B4}" destId="{B663056D-AEFE-4D8B-AA3C-430C8CDC5A25}" srcOrd="4" destOrd="0" presId="urn:microsoft.com/office/officeart/2016/7/layout/ChevronBlockProcess"/>
    <dgm:cxn modelId="{A945B306-210A-4F63-9F2F-0973C10E37AA}" type="presParOf" srcId="{B663056D-AEFE-4D8B-AA3C-430C8CDC5A25}" destId="{54374BD0-4453-41C0-8E81-FCD5CF77477B}" srcOrd="0" destOrd="0" presId="urn:microsoft.com/office/officeart/2016/7/layout/ChevronBlockProcess"/>
    <dgm:cxn modelId="{220C6CB3-E273-4461-97F2-BC747CFAE941}" type="presParOf" srcId="{B663056D-AEFE-4D8B-AA3C-430C8CDC5A25}" destId="{B98D8F93-9D87-4587-9853-744142B2F203}" srcOrd="1" destOrd="0" presId="urn:microsoft.com/office/officeart/2016/7/layout/ChevronBlockProcess"/>
    <dgm:cxn modelId="{978A409E-1618-46C1-B7FA-17B02EDC6393}" type="presParOf" srcId="{981BBA94-BC34-4D70-9D47-828F26FE25B4}" destId="{3C9FF501-1FA0-4D7A-9165-9AE305D4E21E}" srcOrd="5" destOrd="0" presId="urn:microsoft.com/office/officeart/2016/7/layout/ChevronBlockProcess"/>
    <dgm:cxn modelId="{5906C3D9-78B0-451B-BA91-BAD8964E9E33}" type="presParOf" srcId="{981BBA94-BC34-4D70-9D47-828F26FE25B4}" destId="{56EBA3EC-7ADE-4E58-B492-AFF2E4B27F2C}" srcOrd="6" destOrd="0" presId="urn:microsoft.com/office/officeart/2016/7/layout/ChevronBlockProcess"/>
    <dgm:cxn modelId="{F987F1F3-7921-446C-B6AB-DF3B7444D45A}" type="presParOf" srcId="{56EBA3EC-7ADE-4E58-B492-AFF2E4B27F2C}" destId="{F22F3D95-49FF-436F-860B-B5D61A6F636E}" srcOrd="0" destOrd="0" presId="urn:microsoft.com/office/officeart/2016/7/layout/ChevronBlockProcess"/>
    <dgm:cxn modelId="{F942DCF5-4D46-4D14-AF8A-AC7BB32046F3}" type="presParOf" srcId="{56EBA3EC-7ADE-4E58-B492-AFF2E4B27F2C}" destId="{7E7BAEB6-BDF6-4BA2-A9E5-57F1A0298905}" srcOrd="1" destOrd="0" presId="urn:microsoft.com/office/officeart/2016/7/layout/ChevronBlockProcess"/>
    <dgm:cxn modelId="{C94BF610-EB42-469E-8B9B-A7AAD3ABA2AE}" type="presParOf" srcId="{981BBA94-BC34-4D70-9D47-828F26FE25B4}" destId="{A0723BCF-51D7-4174-AB6A-1C8C687DD883}" srcOrd="7" destOrd="0" presId="urn:microsoft.com/office/officeart/2016/7/layout/ChevronBlockProcess"/>
    <dgm:cxn modelId="{7E0B9DD0-7324-4138-8928-1B57078D5D5E}" type="presParOf" srcId="{981BBA94-BC34-4D70-9D47-828F26FE25B4}" destId="{5D2E7B57-03D4-4F9C-B41C-8D9E90B2EA3B}" srcOrd="8" destOrd="0" presId="urn:microsoft.com/office/officeart/2016/7/layout/ChevronBlockProcess"/>
    <dgm:cxn modelId="{756C713E-7A08-4005-B0C6-6077A604E478}" type="presParOf" srcId="{5D2E7B57-03D4-4F9C-B41C-8D9E90B2EA3B}" destId="{685D7213-984B-4070-A6C9-0ECC0A1B14AE}" srcOrd="0" destOrd="0" presId="urn:microsoft.com/office/officeart/2016/7/layout/ChevronBlockProcess"/>
    <dgm:cxn modelId="{52B97D87-572F-42B2-A487-F1F1E1582978}" type="presParOf" srcId="{5D2E7B57-03D4-4F9C-B41C-8D9E90B2EA3B}" destId="{F60B684C-CF25-4775-B419-F9FC2B1AFE84}"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05CD7B-A28D-4338-894B-8A1418735836}" type="doc">
      <dgm:prSet loTypeId="urn:microsoft.com/office/officeart/2016/7/layout/VerticalDownArrowProcess" loCatId="process" qsTypeId="urn:microsoft.com/office/officeart/2005/8/quickstyle/3d3" qsCatId="3D" csTypeId="urn:microsoft.com/office/officeart/2005/8/colors/accent2_2" csCatId="accent2" phldr="1"/>
      <dgm:spPr/>
      <dgm:t>
        <a:bodyPr/>
        <a:lstStyle/>
        <a:p>
          <a:endParaRPr lang="en-US"/>
        </a:p>
      </dgm:t>
    </dgm:pt>
    <dgm:pt modelId="{05D1894D-EB01-4AFC-BB7D-A3DE53B191A1}">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Create</a:t>
          </a:r>
        </a:p>
      </dgm:t>
    </dgm:pt>
    <dgm:pt modelId="{CD899CB7-9411-4936-9C18-58B1CCB6C839}" type="parTrans" cxnId="{B0777248-D320-4152-9CC3-6898EFAA2AE4}">
      <dgm:prSet/>
      <dgm:spPr/>
      <dgm:t>
        <a:bodyPr/>
        <a:lstStyle/>
        <a:p>
          <a:endParaRPr lang="en-US"/>
        </a:p>
      </dgm:t>
    </dgm:pt>
    <dgm:pt modelId="{52608161-2F68-4320-BC11-FDECEAC47198}" type="sibTrans" cxnId="{B0777248-D320-4152-9CC3-6898EFAA2AE4}">
      <dgm:prSet/>
      <dgm:spPr/>
      <dgm:t>
        <a:bodyPr/>
        <a:lstStyle/>
        <a:p>
          <a:endParaRPr lang="en-US"/>
        </a:p>
      </dgm:t>
    </dgm:pt>
    <dgm:pt modelId="{34A15CB0-E63D-4046-AF0C-9B8DF69B3950}">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Create cost savings template for each affected functional department and information technology, categorize cost savings by 1. Cost reduction 2. Cost avoidance 3. Growth cost impact</a:t>
          </a:r>
        </a:p>
      </dgm:t>
    </dgm:pt>
    <dgm:pt modelId="{869C56A0-F5A4-4D32-838E-4A57CDEE831A}" type="parTrans" cxnId="{067E7B35-E4A6-49CC-A5B3-B080B7360B36}">
      <dgm:prSet/>
      <dgm:spPr/>
      <dgm:t>
        <a:bodyPr/>
        <a:lstStyle/>
        <a:p>
          <a:endParaRPr lang="en-US"/>
        </a:p>
      </dgm:t>
    </dgm:pt>
    <dgm:pt modelId="{F76AC692-0202-463D-A29C-03355B1E96AF}" type="sibTrans" cxnId="{067E7B35-E4A6-49CC-A5B3-B080B7360B36}">
      <dgm:prSet/>
      <dgm:spPr/>
      <dgm:t>
        <a:bodyPr/>
        <a:lstStyle/>
        <a:p>
          <a:endParaRPr lang="en-US"/>
        </a:p>
      </dgm:t>
    </dgm:pt>
    <dgm:pt modelId="{B38E934D-D468-4FF0-AFE7-FF7232E8AD8C}">
      <dgm:prSet/>
      <dgm:spPr>
        <a:scene3d>
          <a:camera prst="orthographicFront">
            <a:rot lat="0" lon="0" rev="0"/>
          </a:camera>
          <a:lightRig rig="contrasting" dir="t">
            <a:rot lat="0" lon="0" rev="1200000"/>
          </a:lightRig>
        </a:scene3d>
        <a:sp3d contourW="19050" prstMaterial="metal"/>
      </dgm:spPr>
      <dgm:t>
        <a:bodyPr/>
        <a:lstStyle/>
        <a:p>
          <a:r>
            <a:rPr lang="en-US" b="1" i="0" dirty="0">
              <a:latin typeface="Avenir Heavy" panose="02000503020000020003" pitchFamily="2" charset="0"/>
            </a:rPr>
            <a:t>Validate</a:t>
          </a:r>
        </a:p>
      </dgm:t>
    </dgm:pt>
    <dgm:pt modelId="{C5D4548A-0042-421A-AE85-B5AE76F8283E}" type="parTrans" cxnId="{7D4C7508-D518-40A4-BFAF-60F609412A61}">
      <dgm:prSet/>
      <dgm:spPr/>
      <dgm:t>
        <a:bodyPr/>
        <a:lstStyle/>
        <a:p>
          <a:endParaRPr lang="en-US"/>
        </a:p>
      </dgm:t>
    </dgm:pt>
    <dgm:pt modelId="{A6F02E6B-198E-4E97-A313-6FF11572CB33}" type="sibTrans" cxnId="{7D4C7508-D518-40A4-BFAF-60F609412A61}">
      <dgm:prSet/>
      <dgm:spPr/>
      <dgm:t>
        <a:bodyPr/>
        <a:lstStyle/>
        <a:p>
          <a:endParaRPr lang="en-US"/>
        </a:p>
      </dgm:t>
    </dgm:pt>
    <dgm:pt modelId="{939351C9-B1FF-4703-9118-886FA8A664F1}">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Field analysis of cost savings through department interviews, technology sizing, and industry benchmarking</a:t>
          </a:r>
        </a:p>
      </dgm:t>
    </dgm:pt>
    <dgm:pt modelId="{59AE6EEE-73FB-4890-A0E9-21F2A8A7082D}" type="parTrans" cxnId="{35A57945-4C68-4108-BAE6-179C4F214FAA}">
      <dgm:prSet/>
      <dgm:spPr/>
      <dgm:t>
        <a:bodyPr/>
        <a:lstStyle/>
        <a:p>
          <a:endParaRPr lang="en-US"/>
        </a:p>
      </dgm:t>
    </dgm:pt>
    <dgm:pt modelId="{10E0F484-6AAE-45BC-95C7-6A220172E74E}" type="sibTrans" cxnId="{35A57945-4C68-4108-BAE6-179C4F214FAA}">
      <dgm:prSet/>
      <dgm:spPr/>
      <dgm:t>
        <a:bodyPr/>
        <a:lstStyle/>
        <a:p>
          <a:endParaRPr lang="en-US"/>
        </a:p>
      </dgm:t>
    </dgm:pt>
    <dgm:pt modelId="{E1C2F0B9-A476-44E4-B420-FCD7A6988134}">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Present</a:t>
          </a:r>
        </a:p>
      </dgm:t>
    </dgm:pt>
    <dgm:pt modelId="{1FD84D16-E491-4412-A9F5-9A0470E6D65F}" type="parTrans" cxnId="{98566FDA-4F0D-43E8-A85D-F3B5EB52994A}">
      <dgm:prSet/>
      <dgm:spPr/>
      <dgm:t>
        <a:bodyPr/>
        <a:lstStyle/>
        <a:p>
          <a:endParaRPr lang="en-US"/>
        </a:p>
      </dgm:t>
    </dgm:pt>
    <dgm:pt modelId="{6162A7C1-0BE8-4E07-B6BD-3B5B5A39F813}" type="sibTrans" cxnId="{98566FDA-4F0D-43E8-A85D-F3B5EB52994A}">
      <dgm:prSet/>
      <dgm:spPr/>
      <dgm:t>
        <a:bodyPr/>
        <a:lstStyle/>
        <a:p>
          <a:endParaRPr lang="en-US"/>
        </a:p>
      </dgm:t>
    </dgm:pt>
    <dgm:pt modelId="{BB8EC0BB-8674-4F53-A9E8-960952867A1E}">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Present departmental cost savings to each department head (if agreement cannot be reached) repeat 8(b) for validity check and gain sign off</a:t>
          </a:r>
        </a:p>
      </dgm:t>
    </dgm:pt>
    <dgm:pt modelId="{875A8DA9-E03E-4344-A5C6-0509B110D0D1}" type="parTrans" cxnId="{BECB5D82-1F45-4AC5-985B-594B83E3ECC9}">
      <dgm:prSet/>
      <dgm:spPr/>
      <dgm:t>
        <a:bodyPr/>
        <a:lstStyle/>
        <a:p>
          <a:endParaRPr lang="en-US"/>
        </a:p>
      </dgm:t>
    </dgm:pt>
    <dgm:pt modelId="{1FF7C7BB-3F3C-4A12-BE5D-5500A32193FC}" type="sibTrans" cxnId="{BECB5D82-1F45-4AC5-985B-594B83E3ECC9}">
      <dgm:prSet/>
      <dgm:spPr/>
      <dgm:t>
        <a:bodyPr/>
        <a:lstStyle/>
        <a:p>
          <a:endParaRPr lang="en-US"/>
        </a:p>
      </dgm:t>
    </dgm:pt>
    <dgm:pt modelId="{CE9E2A6B-9C98-44E7-A5F8-784541BF40A2}">
      <dgm:prSet/>
      <dgm:spPr>
        <a:scene3d>
          <a:camera prst="orthographicFront">
            <a:rot lat="0" lon="0" rev="0"/>
          </a:camera>
          <a:lightRig rig="contrasting" dir="t">
            <a:rot lat="0" lon="0" rev="1200000"/>
          </a:lightRig>
        </a:scene3d>
        <a:sp3d contourW="19050" prstMaterial="metal"/>
      </dgm:spPr>
      <dgm:t>
        <a:bodyPr/>
        <a:lstStyle/>
        <a:p>
          <a:r>
            <a:rPr lang="en-US" dirty="0">
              <a:latin typeface="+mj-lt"/>
            </a:rPr>
            <a:t>Consolidate</a:t>
          </a:r>
        </a:p>
      </dgm:t>
    </dgm:pt>
    <dgm:pt modelId="{F9A8AB51-250B-4270-BB46-854CEE0E24A9}" type="parTrans" cxnId="{51CE2448-444F-4C56-A3C1-2A0797057F1E}">
      <dgm:prSet/>
      <dgm:spPr/>
      <dgm:t>
        <a:bodyPr/>
        <a:lstStyle/>
        <a:p>
          <a:endParaRPr lang="en-US"/>
        </a:p>
      </dgm:t>
    </dgm:pt>
    <dgm:pt modelId="{7FACA981-B582-42D4-B4D7-FD4C74682FCF}" type="sibTrans" cxnId="{51CE2448-444F-4C56-A3C1-2A0797057F1E}">
      <dgm:prSet/>
      <dgm:spPr/>
      <dgm:t>
        <a:bodyPr/>
        <a:lstStyle/>
        <a:p>
          <a:endParaRPr lang="en-US"/>
        </a:p>
      </dgm:t>
    </dgm:pt>
    <dgm:pt modelId="{932FC9DA-2DA6-44C1-92DB-9218DB8C9905}">
      <dgm:prSet custT="1"/>
      <dgm:spPr>
        <a:scene3d>
          <a:camera prst="orthographicFront">
            <a:rot lat="0" lon="0" rev="0"/>
          </a:camera>
          <a:lightRig rig="contrasting" dir="t">
            <a:rot lat="0" lon="0" rev="1200000"/>
          </a:lightRig>
        </a:scene3d>
        <a:sp3d z="-300000" contourW="19050" prstMaterial="metal"/>
      </dgm:spPr>
      <dgm:t>
        <a:bodyPr/>
        <a:lstStyle/>
        <a:p>
          <a:r>
            <a:rPr lang="en-US" sz="1800" b="0" i="0" dirty="0">
              <a:latin typeface="Avenir Medium" panose="02000503020000020003" pitchFamily="2" charset="0"/>
            </a:rPr>
            <a:t>Consolidate cost savings in intradepartmental savings intersection and complete savings template</a:t>
          </a:r>
        </a:p>
      </dgm:t>
    </dgm:pt>
    <dgm:pt modelId="{B0C5187C-321B-4D7E-9F33-BFA240CCED21}" type="parTrans" cxnId="{99BBBBF1-12E3-4660-8C2D-357E73865FF0}">
      <dgm:prSet/>
      <dgm:spPr/>
      <dgm:t>
        <a:bodyPr/>
        <a:lstStyle/>
        <a:p>
          <a:endParaRPr lang="en-US"/>
        </a:p>
      </dgm:t>
    </dgm:pt>
    <dgm:pt modelId="{0905DA82-FA87-4621-9DD3-C5249844868F}" type="sibTrans" cxnId="{99BBBBF1-12E3-4660-8C2D-357E73865FF0}">
      <dgm:prSet/>
      <dgm:spPr/>
      <dgm:t>
        <a:bodyPr/>
        <a:lstStyle/>
        <a:p>
          <a:endParaRPr lang="en-US"/>
        </a:p>
      </dgm:t>
    </dgm:pt>
    <dgm:pt modelId="{1F458AD5-E47B-4B96-8130-472B5ECC7C7B}" type="pres">
      <dgm:prSet presAssocID="{AA05CD7B-A28D-4338-894B-8A1418735836}" presName="Name0" presStyleCnt="0">
        <dgm:presLayoutVars>
          <dgm:dir/>
          <dgm:animLvl val="lvl"/>
          <dgm:resizeHandles val="exact"/>
        </dgm:presLayoutVars>
      </dgm:prSet>
      <dgm:spPr/>
    </dgm:pt>
    <dgm:pt modelId="{B0BECCC0-7877-2148-8B1B-B635AA172045}" type="pres">
      <dgm:prSet presAssocID="{CE9E2A6B-9C98-44E7-A5F8-784541BF40A2}" presName="boxAndChildren" presStyleCnt="0"/>
      <dgm:spPr/>
    </dgm:pt>
    <dgm:pt modelId="{B5A90CA5-C362-2543-B2B3-340CFE7A4067}" type="pres">
      <dgm:prSet presAssocID="{CE9E2A6B-9C98-44E7-A5F8-784541BF40A2}" presName="parentTextBox" presStyleLbl="alignNode1" presStyleIdx="0" presStyleCnt="4"/>
      <dgm:spPr/>
    </dgm:pt>
    <dgm:pt modelId="{9DA4B258-2147-A440-B730-0176D37CAA67}" type="pres">
      <dgm:prSet presAssocID="{CE9E2A6B-9C98-44E7-A5F8-784541BF40A2}" presName="descendantBox" presStyleLbl="bgAccFollowNode1" presStyleIdx="0" presStyleCnt="4"/>
      <dgm:spPr/>
    </dgm:pt>
    <dgm:pt modelId="{AE6D9869-B973-45C5-8232-5774DC64624F}" type="pres">
      <dgm:prSet presAssocID="{6162A7C1-0BE8-4E07-B6BD-3B5B5A39F813}" presName="sp" presStyleCnt="0"/>
      <dgm:spPr/>
    </dgm:pt>
    <dgm:pt modelId="{EBE63872-F014-4968-AD4C-21999D595E20}" type="pres">
      <dgm:prSet presAssocID="{E1C2F0B9-A476-44E4-B420-FCD7A6988134}" presName="arrowAndChildren" presStyleCnt="0"/>
      <dgm:spPr/>
    </dgm:pt>
    <dgm:pt modelId="{5DD25AF0-0966-4327-A045-C42F2E6D6EA3}" type="pres">
      <dgm:prSet presAssocID="{E1C2F0B9-A476-44E4-B420-FCD7A6988134}" presName="parentTextArrow" presStyleLbl="node1" presStyleIdx="0" presStyleCnt="0"/>
      <dgm:spPr/>
    </dgm:pt>
    <dgm:pt modelId="{4EEFF8E6-991B-40CA-AA49-08E2E9CB99B1}" type="pres">
      <dgm:prSet presAssocID="{E1C2F0B9-A476-44E4-B420-FCD7A6988134}" presName="arrow" presStyleLbl="alignNode1" presStyleIdx="1" presStyleCnt="4"/>
      <dgm:spPr/>
    </dgm:pt>
    <dgm:pt modelId="{642AD239-EB13-41F8-8E4D-5915F559688A}" type="pres">
      <dgm:prSet presAssocID="{E1C2F0B9-A476-44E4-B420-FCD7A6988134}" presName="descendantArrow" presStyleLbl="bgAccFollowNode1" presStyleIdx="1" presStyleCnt="4"/>
      <dgm:spPr/>
    </dgm:pt>
    <dgm:pt modelId="{BD91B1E6-E97B-41F2-A5E5-89AE46159DBB}" type="pres">
      <dgm:prSet presAssocID="{A6F02E6B-198E-4E97-A313-6FF11572CB33}" presName="sp" presStyleCnt="0"/>
      <dgm:spPr/>
    </dgm:pt>
    <dgm:pt modelId="{D84D5185-7ABF-4131-A00A-5E33488CFE26}" type="pres">
      <dgm:prSet presAssocID="{B38E934D-D468-4FF0-AFE7-FF7232E8AD8C}" presName="arrowAndChildren" presStyleCnt="0"/>
      <dgm:spPr/>
    </dgm:pt>
    <dgm:pt modelId="{97F8BB94-B14F-41DE-82F0-113FD0426FB0}" type="pres">
      <dgm:prSet presAssocID="{B38E934D-D468-4FF0-AFE7-FF7232E8AD8C}" presName="parentTextArrow" presStyleLbl="node1" presStyleIdx="0" presStyleCnt="0"/>
      <dgm:spPr/>
    </dgm:pt>
    <dgm:pt modelId="{81FFDAC3-830A-42EE-AE27-A3B4ED846B99}" type="pres">
      <dgm:prSet presAssocID="{B38E934D-D468-4FF0-AFE7-FF7232E8AD8C}" presName="arrow" presStyleLbl="alignNode1" presStyleIdx="2" presStyleCnt="4"/>
      <dgm:spPr/>
    </dgm:pt>
    <dgm:pt modelId="{649EA7EF-E7F4-4441-B101-475240AF466A}" type="pres">
      <dgm:prSet presAssocID="{B38E934D-D468-4FF0-AFE7-FF7232E8AD8C}" presName="descendantArrow" presStyleLbl="bgAccFollowNode1" presStyleIdx="2" presStyleCnt="4"/>
      <dgm:spPr/>
    </dgm:pt>
    <dgm:pt modelId="{C7260FB1-E91D-42B7-BE2B-C20CE1FEDFA0}" type="pres">
      <dgm:prSet presAssocID="{52608161-2F68-4320-BC11-FDECEAC47198}" presName="sp" presStyleCnt="0"/>
      <dgm:spPr/>
    </dgm:pt>
    <dgm:pt modelId="{7870006B-33AD-45F4-9374-ED8BD31E5E74}" type="pres">
      <dgm:prSet presAssocID="{05D1894D-EB01-4AFC-BB7D-A3DE53B191A1}" presName="arrowAndChildren" presStyleCnt="0"/>
      <dgm:spPr/>
    </dgm:pt>
    <dgm:pt modelId="{24824BFF-80BF-4D69-9FBC-D0828C84B10D}" type="pres">
      <dgm:prSet presAssocID="{05D1894D-EB01-4AFC-BB7D-A3DE53B191A1}" presName="parentTextArrow" presStyleLbl="node1" presStyleIdx="0" presStyleCnt="0"/>
      <dgm:spPr/>
    </dgm:pt>
    <dgm:pt modelId="{BE99E87A-1027-499B-91AC-B9B6226F1130}" type="pres">
      <dgm:prSet presAssocID="{05D1894D-EB01-4AFC-BB7D-A3DE53B191A1}" presName="arrow" presStyleLbl="alignNode1" presStyleIdx="3" presStyleCnt="4"/>
      <dgm:spPr/>
    </dgm:pt>
    <dgm:pt modelId="{DBF88C3B-0DB9-4C79-80A7-4A73CD225E61}" type="pres">
      <dgm:prSet presAssocID="{05D1894D-EB01-4AFC-BB7D-A3DE53B191A1}" presName="descendantArrow" presStyleLbl="bgAccFollowNode1" presStyleIdx="3" presStyleCnt="4"/>
      <dgm:spPr/>
    </dgm:pt>
  </dgm:ptLst>
  <dgm:cxnLst>
    <dgm:cxn modelId="{8A716301-E86D-49F0-B8FB-A7EE9D008BB8}" type="presOf" srcId="{34A15CB0-E63D-4046-AF0C-9B8DF69B3950}" destId="{DBF88C3B-0DB9-4C79-80A7-4A73CD225E61}" srcOrd="0" destOrd="0" presId="urn:microsoft.com/office/officeart/2016/7/layout/VerticalDownArrowProcess"/>
    <dgm:cxn modelId="{7D4C7508-D518-40A4-BFAF-60F609412A61}" srcId="{AA05CD7B-A28D-4338-894B-8A1418735836}" destId="{B38E934D-D468-4FF0-AFE7-FF7232E8AD8C}" srcOrd="1" destOrd="0" parTransId="{C5D4548A-0042-421A-AE85-B5AE76F8283E}" sibTransId="{A6F02E6B-198E-4E97-A313-6FF11572CB33}"/>
    <dgm:cxn modelId="{24BD3929-E356-C847-8A86-E2DBD6826A4F}" type="presOf" srcId="{932FC9DA-2DA6-44C1-92DB-9218DB8C9905}" destId="{9DA4B258-2147-A440-B730-0176D37CAA67}" srcOrd="0" destOrd="0" presId="urn:microsoft.com/office/officeart/2016/7/layout/VerticalDownArrowProcess"/>
    <dgm:cxn modelId="{067E7B35-E4A6-49CC-A5B3-B080B7360B36}" srcId="{05D1894D-EB01-4AFC-BB7D-A3DE53B191A1}" destId="{34A15CB0-E63D-4046-AF0C-9B8DF69B3950}" srcOrd="0" destOrd="0" parTransId="{869C56A0-F5A4-4D32-838E-4A57CDEE831A}" sibTransId="{F76AC692-0202-463D-A29C-03355B1E96AF}"/>
    <dgm:cxn modelId="{35A57945-4C68-4108-BAE6-179C4F214FAA}" srcId="{B38E934D-D468-4FF0-AFE7-FF7232E8AD8C}" destId="{939351C9-B1FF-4703-9118-886FA8A664F1}" srcOrd="0" destOrd="0" parTransId="{59AE6EEE-73FB-4890-A0E9-21F2A8A7082D}" sibTransId="{10E0F484-6AAE-45BC-95C7-6A220172E74E}"/>
    <dgm:cxn modelId="{51CE2448-444F-4C56-A3C1-2A0797057F1E}" srcId="{AA05CD7B-A28D-4338-894B-8A1418735836}" destId="{CE9E2A6B-9C98-44E7-A5F8-784541BF40A2}" srcOrd="3" destOrd="0" parTransId="{F9A8AB51-250B-4270-BB46-854CEE0E24A9}" sibTransId="{7FACA981-B582-42D4-B4D7-FD4C74682FCF}"/>
    <dgm:cxn modelId="{B0777248-D320-4152-9CC3-6898EFAA2AE4}" srcId="{AA05CD7B-A28D-4338-894B-8A1418735836}" destId="{05D1894D-EB01-4AFC-BB7D-A3DE53B191A1}" srcOrd="0" destOrd="0" parTransId="{CD899CB7-9411-4936-9C18-58B1CCB6C839}" sibTransId="{52608161-2F68-4320-BC11-FDECEAC47198}"/>
    <dgm:cxn modelId="{D56FD554-ACA4-40A6-A8B2-1D5F3D89D236}" type="presOf" srcId="{AA05CD7B-A28D-4338-894B-8A1418735836}" destId="{1F458AD5-E47B-4B96-8130-472B5ECC7C7B}" srcOrd="0" destOrd="0" presId="urn:microsoft.com/office/officeart/2016/7/layout/VerticalDownArrowProcess"/>
    <dgm:cxn modelId="{4290555C-C46A-4B49-AC07-8FF7F25E646F}" type="presOf" srcId="{CE9E2A6B-9C98-44E7-A5F8-784541BF40A2}" destId="{B5A90CA5-C362-2543-B2B3-340CFE7A4067}" srcOrd="0" destOrd="0" presId="urn:microsoft.com/office/officeart/2016/7/layout/VerticalDownArrowProcess"/>
    <dgm:cxn modelId="{933DCB63-1BAD-4BE8-BF56-1022F74746BA}" type="presOf" srcId="{BB8EC0BB-8674-4F53-A9E8-960952867A1E}" destId="{642AD239-EB13-41F8-8E4D-5915F559688A}" srcOrd="0" destOrd="0" presId="urn:microsoft.com/office/officeart/2016/7/layout/VerticalDownArrowProcess"/>
    <dgm:cxn modelId="{4B2DB664-F032-4387-8DEA-1337171D58F1}" type="presOf" srcId="{E1C2F0B9-A476-44E4-B420-FCD7A6988134}" destId="{4EEFF8E6-991B-40CA-AA49-08E2E9CB99B1}" srcOrd="1" destOrd="0" presId="urn:microsoft.com/office/officeart/2016/7/layout/VerticalDownArrowProcess"/>
    <dgm:cxn modelId="{600FEF68-013D-486E-8AD5-476746E9C8C8}" type="presOf" srcId="{B38E934D-D468-4FF0-AFE7-FF7232E8AD8C}" destId="{81FFDAC3-830A-42EE-AE27-A3B4ED846B99}" srcOrd="1" destOrd="0" presId="urn:microsoft.com/office/officeart/2016/7/layout/VerticalDownArrowProcess"/>
    <dgm:cxn modelId="{BECB5D82-1F45-4AC5-985B-594B83E3ECC9}" srcId="{E1C2F0B9-A476-44E4-B420-FCD7A6988134}" destId="{BB8EC0BB-8674-4F53-A9E8-960952867A1E}" srcOrd="0" destOrd="0" parTransId="{875A8DA9-E03E-4344-A5C6-0509B110D0D1}" sibTransId="{1FF7C7BB-3F3C-4A12-BE5D-5500A32193FC}"/>
    <dgm:cxn modelId="{E2D02B90-851C-4AD8-91ED-4F08BECEC71E}" type="presOf" srcId="{939351C9-B1FF-4703-9118-886FA8A664F1}" destId="{649EA7EF-E7F4-4441-B101-475240AF466A}" srcOrd="0" destOrd="0" presId="urn:microsoft.com/office/officeart/2016/7/layout/VerticalDownArrowProcess"/>
    <dgm:cxn modelId="{97B27193-E04D-4245-BA98-C6E95C6FF45B}" type="presOf" srcId="{05D1894D-EB01-4AFC-BB7D-A3DE53B191A1}" destId="{BE99E87A-1027-499B-91AC-B9B6226F1130}" srcOrd="1" destOrd="0" presId="urn:microsoft.com/office/officeart/2016/7/layout/VerticalDownArrowProcess"/>
    <dgm:cxn modelId="{62AF5EA5-F16E-4945-9906-D4C30F597BDD}" type="presOf" srcId="{E1C2F0B9-A476-44E4-B420-FCD7A6988134}" destId="{5DD25AF0-0966-4327-A045-C42F2E6D6EA3}" srcOrd="0" destOrd="0" presId="urn:microsoft.com/office/officeart/2016/7/layout/VerticalDownArrowProcess"/>
    <dgm:cxn modelId="{63FB95C8-27BA-432B-8933-CC3BBF8142C1}" type="presOf" srcId="{B38E934D-D468-4FF0-AFE7-FF7232E8AD8C}" destId="{97F8BB94-B14F-41DE-82F0-113FD0426FB0}" srcOrd="0" destOrd="0" presId="urn:microsoft.com/office/officeart/2016/7/layout/VerticalDownArrowProcess"/>
    <dgm:cxn modelId="{D23DE8C9-0474-4C1C-8D22-45440FBCB021}" type="presOf" srcId="{05D1894D-EB01-4AFC-BB7D-A3DE53B191A1}" destId="{24824BFF-80BF-4D69-9FBC-D0828C84B10D}" srcOrd="0" destOrd="0" presId="urn:microsoft.com/office/officeart/2016/7/layout/VerticalDownArrowProcess"/>
    <dgm:cxn modelId="{98566FDA-4F0D-43E8-A85D-F3B5EB52994A}" srcId="{AA05CD7B-A28D-4338-894B-8A1418735836}" destId="{E1C2F0B9-A476-44E4-B420-FCD7A6988134}" srcOrd="2" destOrd="0" parTransId="{1FD84D16-E491-4412-A9F5-9A0470E6D65F}" sibTransId="{6162A7C1-0BE8-4E07-B6BD-3B5B5A39F813}"/>
    <dgm:cxn modelId="{99BBBBF1-12E3-4660-8C2D-357E73865FF0}" srcId="{CE9E2A6B-9C98-44E7-A5F8-784541BF40A2}" destId="{932FC9DA-2DA6-44C1-92DB-9218DB8C9905}" srcOrd="0" destOrd="0" parTransId="{B0C5187C-321B-4D7E-9F33-BFA240CCED21}" sibTransId="{0905DA82-FA87-4621-9DD3-C5249844868F}"/>
    <dgm:cxn modelId="{EA7B57A3-FCEA-F14F-BEA6-5B98AE624A60}" type="presParOf" srcId="{1F458AD5-E47B-4B96-8130-472B5ECC7C7B}" destId="{B0BECCC0-7877-2148-8B1B-B635AA172045}" srcOrd="0" destOrd="0" presId="urn:microsoft.com/office/officeart/2016/7/layout/VerticalDownArrowProcess"/>
    <dgm:cxn modelId="{373E7253-7178-DE42-9713-17E83C19A0AE}" type="presParOf" srcId="{B0BECCC0-7877-2148-8B1B-B635AA172045}" destId="{B5A90CA5-C362-2543-B2B3-340CFE7A4067}" srcOrd="0" destOrd="0" presId="urn:microsoft.com/office/officeart/2016/7/layout/VerticalDownArrowProcess"/>
    <dgm:cxn modelId="{67F36993-CCCF-644D-8083-BCD11290034D}" type="presParOf" srcId="{B0BECCC0-7877-2148-8B1B-B635AA172045}" destId="{9DA4B258-2147-A440-B730-0176D37CAA67}" srcOrd="1" destOrd="0" presId="urn:microsoft.com/office/officeart/2016/7/layout/VerticalDownArrowProcess"/>
    <dgm:cxn modelId="{C98456C6-C2CF-4A30-8E76-9653EEBBED2F}" type="presParOf" srcId="{1F458AD5-E47B-4B96-8130-472B5ECC7C7B}" destId="{AE6D9869-B973-45C5-8232-5774DC64624F}" srcOrd="1" destOrd="0" presId="urn:microsoft.com/office/officeart/2016/7/layout/VerticalDownArrowProcess"/>
    <dgm:cxn modelId="{E7106B8A-8538-4268-9699-35E73EBAFEC3}" type="presParOf" srcId="{1F458AD5-E47B-4B96-8130-472B5ECC7C7B}" destId="{EBE63872-F014-4968-AD4C-21999D595E20}" srcOrd="2" destOrd="0" presId="urn:microsoft.com/office/officeart/2016/7/layout/VerticalDownArrowProcess"/>
    <dgm:cxn modelId="{013B17BC-5D86-4FFE-A7ED-D084691C4E34}" type="presParOf" srcId="{EBE63872-F014-4968-AD4C-21999D595E20}" destId="{5DD25AF0-0966-4327-A045-C42F2E6D6EA3}" srcOrd="0" destOrd="0" presId="urn:microsoft.com/office/officeart/2016/7/layout/VerticalDownArrowProcess"/>
    <dgm:cxn modelId="{5662542D-49E6-4C03-BD3F-45E5B03FDECA}" type="presParOf" srcId="{EBE63872-F014-4968-AD4C-21999D595E20}" destId="{4EEFF8E6-991B-40CA-AA49-08E2E9CB99B1}" srcOrd="1" destOrd="0" presId="urn:microsoft.com/office/officeart/2016/7/layout/VerticalDownArrowProcess"/>
    <dgm:cxn modelId="{73070B56-7039-49D2-B52D-A59753BD2EA7}" type="presParOf" srcId="{EBE63872-F014-4968-AD4C-21999D595E20}" destId="{642AD239-EB13-41F8-8E4D-5915F559688A}" srcOrd="2" destOrd="0" presId="urn:microsoft.com/office/officeart/2016/7/layout/VerticalDownArrowProcess"/>
    <dgm:cxn modelId="{C45FFB25-A669-4E1A-B419-2CED7996D01F}" type="presParOf" srcId="{1F458AD5-E47B-4B96-8130-472B5ECC7C7B}" destId="{BD91B1E6-E97B-41F2-A5E5-89AE46159DBB}" srcOrd="3" destOrd="0" presId="urn:microsoft.com/office/officeart/2016/7/layout/VerticalDownArrowProcess"/>
    <dgm:cxn modelId="{6660536D-2932-4B32-A364-3E1B1EB0F6A5}" type="presParOf" srcId="{1F458AD5-E47B-4B96-8130-472B5ECC7C7B}" destId="{D84D5185-7ABF-4131-A00A-5E33488CFE26}" srcOrd="4" destOrd="0" presId="urn:microsoft.com/office/officeart/2016/7/layout/VerticalDownArrowProcess"/>
    <dgm:cxn modelId="{6E6C9C0F-DCE6-4AAF-8F32-45E50ED8D17A}" type="presParOf" srcId="{D84D5185-7ABF-4131-A00A-5E33488CFE26}" destId="{97F8BB94-B14F-41DE-82F0-113FD0426FB0}" srcOrd="0" destOrd="0" presId="urn:microsoft.com/office/officeart/2016/7/layout/VerticalDownArrowProcess"/>
    <dgm:cxn modelId="{57594C52-98FE-4279-956C-C49A610408A7}" type="presParOf" srcId="{D84D5185-7ABF-4131-A00A-5E33488CFE26}" destId="{81FFDAC3-830A-42EE-AE27-A3B4ED846B99}" srcOrd="1" destOrd="0" presId="urn:microsoft.com/office/officeart/2016/7/layout/VerticalDownArrowProcess"/>
    <dgm:cxn modelId="{C89668BB-0F5A-47EF-8A15-8801049BD364}" type="presParOf" srcId="{D84D5185-7ABF-4131-A00A-5E33488CFE26}" destId="{649EA7EF-E7F4-4441-B101-475240AF466A}" srcOrd="2" destOrd="0" presId="urn:microsoft.com/office/officeart/2016/7/layout/VerticalDownArrowProcess"/>
    <dgm:cxn modelId="{44BA85BB-A0A6-4A5E-A5A5-7E3DF64C6B8F}" type="presParOf" srcId="{1F458AD5-E47B-4B96-8130-472B5ECC7C7B}" destId="{C7260FB1-E91D-42B7-BE2B-C20CE1FEDFA0}" srcOrd="5" destOrd="0" presId="urn:microsoft.com/office/officeart/2016/7/layout/VerticalDownArrowProcess"/>
    <dgm:cxn modelId="{89AB5941-F8D6-4375-9503-D79E14FDB9E0}" type="presParOf" srcId="{1F458AD5-E47B-4B96-8130-472B5ECC7C7B}" destId="{7870006B-33AD-45F4-9374-ED8BD31E5E74}" srcOrd="6" destOrd="0" presId="urn:microsoft.com/office/officeart/2016/7/layout/VerticalDownArrowProcess"/>
    <dgm:cxn modelId="{BF858F33-05C8-4E55-AB0C-B0B4F310B927}" type="presParOf" srcId="{7870006B-33AD-45F4-9374-ED8BD31E5E74}" destId="{24824BFF-80BF-4D69-9FBC-D0828C84B10D}" srcOrd="0" destOrd="0" presId="urn:microsoft.com/office/officeart/2016/7/layout/VerticalDownArrowProcess"/>
    <dgm:cxn modelId="{BB2B6562-3F9C-4519-9EFC-B8E19A5310D8}" type="presParOf" srcId="{7870006B-33AD-45F4-9374-ED8BD31E5E74}" destId="{BE99E87A-1027-499B-91AC-B9B6226F1130}" srcOrd="1" destOrd="0" presId="urn:microsoft.com/office/officeart/2016/7/layout/VerticalDownArrowProcess"/>
    <dgm:cxn modelId="{342A0434-F829-4B3A-B2AA-140D3ACF7B40}" type="presParOf" srcId="{7870006B-33AD-45F4-9374-ED8BD31E5E74}" destId="{DBF88C3B-0DB9-4C79-80A7-4A73CD225E6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FD22B-E498-44BA-9244-40A639522141}" type="doc">
      <dgm:prSet loTypeId="urn:microsoft.com/office/officeart/2005/8/layout/process4" loCatId="process" qsTypeId="urn:microsoft.com/office/officeart/2005/8/quickstyle/3d3" qsCatId="3D" csTypeId="urn:microsoft.com/office/officeart/2005/8/colors/accent2_2" csCatId="accent2" phldr="1"/>
      <dgm:spPr/>
      <dgm:t>
        <a:bodyPr/>
        <a:lstStyle/>
        <a:p>
          <a:endParaRPr lang="en-US"/>
        </a:p>
      </dgm:t>
    </dgm:pt>
    <dgm:pt modelId="{9A465BE7-7632-478C-BCC1-AC2CBD4F2282}">
      <dgm:prSet/>
      <dgm:spPr>
        <a:scene3d>
          <a:camera prst="orthographicFront">
            <a:rot lat="0" lon="0" rev="0"/>
          </a:camera>
          <a:lightRig rig="contrasting" dir="t">
            <a:rot lat="0" lon="0" rev="1200000"/>
          </a:lightRig>
        </a:scene3d>
        <a:sp3d contourW="19050" prstMaterial="metal"/>
      </dgm:spPr>
      <dgm:t>
        <a:bodyPr/>
        <a:lstStyle/>
        <a:p>
          <a:r>
            <a:rPr lang="en-US" b="1" dirty="0"/>
            <a:t>Utilize multi-trac program plan or agreed to customer approach to fill out functional areas to be scheduled depending on project scope and industry type</a:t>
          </a:r>
        </a:p>
      </dgm:t>
    </dgm:pt>
    <dgm:pt modelId="{AFBD6A05-D198-4BE5-817A-A4FC28A99162}" type="parTrans" cxnId="{CF90A148-9ED9-42CC-AE41-A3DF3111CAFE}">
      <dgm:prSet/>
      <dgm:spPr/>
      <dgm:t>
        <a:bodyPr/>
        <a:lstStyle/>
        <a:p>
          <a:endParaRPr lang="en-US" b="1"/>
        </a:p>
      </dgm:t>
    </dgm:pt>
    <dgm:pt modelId="{DF4ED1F7-DAAF-4855-8340-3030F3212D3F}" type="sibTrans" cxnId="{CF90A148-9ED9-42CC-AE41-A3DF3111CAFE}">
      <dgm:prSet/>
      <dgm:spPr/>
      <dgm:t>
        <a:bodyPr/>
        <a:lstStyle/>
        <a:p>
          <a:endParaRPr lang="en-US" b="1"/>
        </a:p>
      </dgm:t>
    </dgm:pt>
    <dgm:pt modelId="{82BCA3ED-CF22-4252-8ECD-E1B122627AA6}">
      <dgm:prSet/>
      <dgm:spPr>
        <a:scene3d>
          <a:camera prst="orthographicFront">
            <a:rot lat="0" lon="0" rev="0"/>
          </a:camera>
          <a:lightRig rig="contrasting" dir="t">
            <a:rot lat="0" lon="0" rev="1200000"/>
          </a:lightRig>
        </a:scene3d>
        <a:sp3d contourW="19050" prstMaterial="metal"/>
      </dgm:spPr>
      <dgm:t>
        <a:bodyPr/>
        <a:lstStyle/>
        <a:p>
          <a:r>
            <a:rPr lang="en-US" b="1" dirty="0"/>
            <a:t>Agree and get sign off from customer on total project implementation duration</a:t>
          </a:r>
        </a:p>
      </dgm:t>
    </dgm:pt>
    <dgm:pt modelId="{D978DE12-C41D-484D-A5DB-08DC6385C984}" type="parTrans" cxnId="{DE6591F1-F28D-4F95-A1CD-1C1EF81EED66}">
      <dgm:prSet/>
      <dgm:spPr/>
      <dgm:t>
        <a:bodyPr/>
        <a:lstStyle/>
        <a:p>
          <a:endParaRPr lang="en-US" b="1"/>
        </a:p>
      </dgm:t>
    </dgm:pt>
    <dgm:pt modelId="{522D8CAF-1DF5-4B98-A29A-F5D9CF633621}" type="sibTrans" cxnId="{DE6591F1-F28D-4F95-A1CD-1C1EF81EED66}">
      <dgm:prSet/>
      <dgm:spPr/>
      <dgm:t>
        <a:bodyPr/>
        <a:lstStyle/>
        <a:p>
          <a:endParaRPr lang="en-US" b="1"/>
        </a:p>
      </dgm:t>
    </dgm:pt>
    <dgm:pt modelId="{2D5532A3-4EDE-427E-9E63-F437AE71DB31}">
      <dgm:prSet/>
      <dgm:spPr>
        <a:scene3d>
          <a:camera prst="orthographicFront">
            <a:rot lat="0" lon="0" rev="0"/>
          </a:camera>
          <a:lightRig rig="contrasting" dir="t">
            <a:rot lat="0" lon="0" rev="1200000"/>
          </a:lightRig>
        </a:scene3d>
        <a:sp3d contourW="19050" prstMaterial="metal"/>
      </dgm:spPr>
      <dgm:t>
        <a:bodyPr/>
        <a:lstStyle/>
        <a:p>
          <a:r>
            <a:rPr lang="en-US" b="1"/>
            <a:t>Develop deployment strategy and implementation sequencing</a:t>
          </a:r>
        </a:p>
      </dgm:t>
    </dgm:pt>
    <dgm:pt modelId="{BC03D7C9-FC8E-4305-8245-D04DEF89303F}" type="parTrans" cxnId="{7C69CDD1-4BF8-4D6C-9303-BB81E253ED62}">
      <dgm:prSet/>
      <dgm:spPr/>
      <dgm:t>
        <a:bodyPr/>
        <a:lstStyle/>
        <a:p>
          <a:endParaRPr lang="en-US" b="1"/>
        </a:p>
      </dgm:t>
    </dgm:pt>
    <dgm:pt modelId="{BB3CFE82-03A6-4FFC-BFEC-DED5980CDF50}" type="sibTrans" cxnId="{7C69CDD1-4BF8-4D6C-9303-BB81E253ED62}">
      <dgm:prSet/>
      <dgm:spPr/>
      <dgm:t>
        <a:bodyPr/>
        <a:lstStyle/>
        <a:p>
          <a:endParaRPr lang="en-US" b="1"/>
        </a:p>
      </dgm:t>
    </dgm:pt>
    <dgm:pt modelId="{83755AC1-1CE7-4F93-9030-0CBD4FFDC099}">
      <dgm:prSet/>
      <dgm:spPr>
        <a:scene3d>
          <a:camera prst="orthographicFront">
            <a:rot lat="0" lon="0" rev="0"/>
          </a:camera>
          <a:lightRig rig="contrasting" dir="t">
            <a:rot lat="0" lon="0" rev="1200000"/>
          </a:lightRig>
        </a:scene3d>
        <a:sp3d contourW="19050" prstMaterial="metal"/>
      </dgm:spPr>
      <dgm:t>
        <a:bodyPr/>
        <a:lstStyle/>
        <a:p>
          <a:r>
            <a:rPr lang="en-US" b="1" dirty="0"/>
            <a:t>Create additional steps that are truly unique do to technology, functional, and/or volume and integrate into to base plan</a:t>
          </a:r>
        </a:p>
      </dgm:t>
    </dgm:pt>
    <dgm:pt modelId="{BC67CAC4-D90E-4F27-A433-D575C5639ACB}" type="parTrans" cxnId="{5F3CA193-BFDF-46BD-AD13-F7000BB4B756}">
      <dgm:prSet/>
      <dgm:spPr/>
      <dgm:t>
        <a:bodyPr/>
        <a:lstStyle/>
        <a:p>
          <a:endParaRPr lang="en-US" b="1"/>
        </a:p>
      </dgm:t>
    </dgm:pt>
    <dgm:pt modelId="{E8BB10E1-B211-41A5-B97D-81910322505E}" type="sibTrans" cxnId="{5F3CA193-BFDF-46BD-AD13-F7000BB4B756}">
      <dgm:prSet/>
      <dgm:spPr/>
      <dgm:t>
        <a:bodyPr/>
        <a:lstStyle/>
        <a:p>
          <a:endParaRPr lang="en-US" b="1"/>
        </a:p>
      </dgm:t>
    </dgm:pt>
    <dgm:pt modelId="{7709701B-DB74-4C7D-BC60-09A28BD50F21}">
      <dgm:prSet/>
      <dgm:spPr>
        <a:scene3d>
          <a:camera prst="orthographicFront">
            <a:rot lat="0" lon="0" rev="0"/>
          </a:camera>
          <a:lightRig rig="contrasting" dir="t">
            <a:rot lat="0" lon="0" rev="1200000"/>
          </a:lightRig>
        </a:scene3d>
        <a:sp3d contourW="19050" prstMaterial="metal"/>
      </dgm:spPr>
      <dgm:t>
        <a:bodyPr/>
        <a:lstStyle/>
        <a:p>
          <a:r>
            <a:rPr lang="en-US" b="1" dirty="0"/>
            <a:t>Present integrated master schedule for executive management sign off</a:t>
          </a:r>
        </a:p>
      </dgm:t>
    </dgm:pt>
    <dgm:pt modelId="{F87CC65B-5592-4C23-B400-53810AA2427F}" type="parTrans" cxnId="{F02BDEAA-E813-4E54-B498-EFF42CD734EA}">
      <dgm:prSet/>
      <dgm:spPr/>
      <dgm:t>
        <a:bodyPr/>
        <a:lstStyle/>
        <a:p>
          <a:endParaRPr lang="en-US" b="1"/>
        </a:p>
      </dgm:t>
    </dgm:pt>
    <dgm:pt modelId="{C3E848C1-D68D-4B05-97AB-AB319D216E80}" type="sibTrans" cxnId="{F02BDEAA-E813-4E54-B498-EFF42CD734EA}">
      <dgm:prSet/>
      <dgm:spPr/>
      <dgm:t>
        <a:bodyPr/>
        <a:lstStyle/>
        <a:p>
          <a:endParaRPr lang="en-US" b="1"/>
        </a:p>
      </dgm:t>
    </dgm:pt>
    <dgm:pt modelId="{E9EC7E6B-C76C-4230-AFE8-6E2177299B15}" type="pres">
      <dgm:prSet presAssocID="{615FD22B-E498-44BA-9244-40A639522141}" presName="Name0" presStyleCnt="0">
        <dgm:presLayoutVars>
          <dgm:dir/>
          <dgm:animLvl val="lvl"/>
          <dgm:resizeHandles val="exact"/>
        </dgm:presLayoutVars>
      </dgm:prSet>
      <dgm:spPr/>
    </dgm:pt>
    <dgm:pt modelId="{DF169FF1-52C0-4216-BEE7-2F4C32605243}" type="pres">
      <dgm:prSet presAssocID="{7709701B-DB74-4C7D-BC60-09A28BD50F21}" presName="boxAndChildren" presStyleCnt="0"/>
      <dgm:spPr/>
    </dgm:pt>
    <dgm:pt modelId="{1783A415-E002-4B60-B762-A3E5B1278CFB}" type="pres">
      <dgm:prSet presAssocID="{7709701B-DB74-4C7D-BC60-09A28BD50F21}" presName="parentTextBox" presStyleLbl="node1" presStyleIdx="0" presStyleCnt="5"/>
      <dgm:spPr/>
    </dgm:pt>
    <dgm:pt modelId="{E89C8262-A219-40F1-9884-B3DC02098F49}" type="pres">
      <dgm:prSet presAssocID="{E8BB10E1-B211-41A5-B97D-81910322505E}" presName="sp" presStyleCnt="0"/>
      <dgm:spPr/>
    </dgm:pt>
    <dgm:pt modelId="{930DEC8E-C2CB-4909-9881-7A5A6A3DD573}" type="pres">
      <dgm:prSet presAssocID="{83755AC1-1CE7-4F93-9030-0CBD4FFDC099}" presName="arrowAndChildren" presStyleCnt="0"/>
      <dgm:spPr/>
    </dgm:pt>
    <dgm:pt modelId="{E8987483-067D-468A-8CE8-59EFA91EEEEA}" type="pres">
      <dgm:prSet presAssocID="{83755AC1-1CE7-4F93-9030-0CBD4FFDC099}" presName="parentTextArrow" presStyleLbl="node1" presStyleIdx="1" presStyleCnt="5"/>
      <dgm:spPr/>
    </dgm:pt>
    <dgm:pt modelId="{29C32B91-E67E-4B65-A47C-817602AA95AE}" type="pres">
      <dgm:prSet presAssocID="{BB3CFE82-03A6-4FFC-BFEC-DED5980CDF50}" presName="sp" presStyleCnt="0"/>
      <dgm:spPr/>
    </dgm:pt>
    <dgm:pt modelId="{FCDA4106-4F26-42DD-BEF8-5E50CA565C2F}" type="pres">
      <dgm:prSet presAssocID="{2D5532A3-4EDE-427E-9E63-F437AE71DB31}" presName="arrowAndChildren" presStyleCnt="0"/>
      <dgm:spPr/>
    </dgm:pt>
    <dgm:pt modelId="{74029494-49D8-486F-8C49-338C3D99518D}" type="pres">
      <dgm:prSet presAssocID="{2D5532A3-4EDE-427E-9E63-F437AE71DB31}" presName="parentTextArrow" presStyleLbl="node1" presStyleIdx="2" presStyleCnt="5"/>
      <dgm:spPr/>
    </dgm:pt>
    <dgm:pt modelId="{3F1A5F11-1C6B-4383-9F89-314E73A9C65B}" type="pres">
      <dgm:prSet presAssocID="{522D8CAF-1DF5-4B98-A29A-F5D9CF633621}" presName="sp" presStyleCnt="0"/>
      <dgm:spPr/>
    </dgm:pt>
    <dgm:pt modelId="{6037A655-453A-45EF-B5A8-DE7687E89425}" type="pres">
      <dgm:prSet presAssocID="{82BCA3ED-CF22-4252-8ECD-E1B122627AA6}" presName="arrowAndChildren" presStyleCnt="0"/>
      <dgm:spPr/>
    </dgm:pt>
    <dgm:pt modelId="{352EDB55-E703-4E20-8D10-4B7E68DCC114}" type="pres">
      <dgm:prSet presAssocID="{82BCA3ED-CF22-4252-8ECD-E1B122627AA6}" presName="parentTextArrow" presStyleLbl="node1" presStyleIdx="3" presStyleCnt="5"/>
      <dgm:spPr/>
    </dgm:pt>
    <dgm:pt modelId="{00E77F8F-BA39-4995-BC06-D5856B53B43A}" type="pres">
      <dgm:prSet presAssocID="{DF4ED1F7-DAAF-4855-8340-3030F3212D3F}" presName="sp" presStyleCnt="0"/>
      <dgm:spPr/>
    </dgm:pt>
    <dgm:pt modelId="{FF938243-7C40-4F09-847F-DDAF01B96A99}" type="pres">
      <dgm:prSet presAssocID="{9A465BE7-7632-478C-BCC1-AC2CBD4F2282}" presName="arrowAndChildren" presStyleCnt="0"/>
      <dgm:spPr/>
    </dgm:pt>
    <dgm:pt modelId="{7A1AFF88-9777-45E3-BD01-C14829D3CE8A}" type="pres">
      <dgm:prSet presAssocID="{9A465BE7-7632-478C-BCC1-AC2CBD4F2282}" presName="parentTextArrow" presStyleLbl="node1" presStyleIdx="4" presStyleCnt="5"/>
      <dgm:spPr/>
    </dgm:pt>
  </dgm:ptLst>
  <dgm:cxnLst>
    <dgm:cxn modelId="{86DB9513-F825-4887-B643-6FC978971A4F}" type="presOf" srcId="{2D5532A3-4EDE-427E-9E63-F437AE71DB31}" destId="{74029494-49D8-486F-8C49-338C3D99518D}" srcOrd="0" destOrd="0" presId="urn:microsoft.com/office/officeart/2005/8/layout/process4"/>
    <dgm:cxn modelId="{F86A2A1E-26DB-4FAF-AC23-13C94776A01A}" type="presOf" srcId="{83755AC1-1CE7-4F93-9030-0CBD4FFDC099}" destId="{E8987483-067D-468A-8CE8-59EFA91EEEEA}" srcOrd="0" destOrd="0" presId="urn:microsoft.com/office/officeart/2005/8/layout/process4"/>
    <dgm:cxn modelId="{9AE31038-5B3F-452E-B980-974A0A3405FA}" type="presOf" srcId="{615FD22B-E498-44BA-9244-40A639522141}" destId="{E9EC7E6B-C76C-4230-AFE8-6E2177299B15}" srcOrd="0" destOrd="0" presId="urn:microsoft.com/office/officeart/2005/8/layout/process4"/>
    <dgm:cxn modelId="{CF90A148-9ED9-42CC-AE41-A3DF3111CAFE}" srcId="{615FD22B-E498-44BA-9244-40A639522141}" destId="{9A465BE7-7632-478C-BCC1-AC2CBD4F2282}" srcOrd="0" destOrd="0" parTransId="{AFBD6A05-D198-4BE5-817A-A4FC28A99162}" sibTransId="{DF4ED1F7-DAAF-4855-8340-3030F3212D3F}"/>
    <dgm:cxn modelId="{82FFC288-F05C-4D88-BD36-3E4919A84570}" type="presOf" srcId="{7709701B-DB74-4C7D-BC60-09A28BD50F21}" destId="{1783A415-E002-4B60-B762-A3E5B1278CFB}" srcOrd="0" destOrd="0" presId="urn:microsoft.com/office/officeart/2005/8/layout/process4"/>
    <dgm:cxn modelId="{5F3CA193-BFDF-46BD-AD13-F7000BB4B756}" srcId="{615FD22B-E498-44BA-9244-40A639522141}" destId="{83755AC1-1CE7-4F93-9030-0CBD4FFDC099}" srcOrd="3" destOrd="0" parTransId="{BC67CAC4-D90E-4F27-A433-D575C5639ACB}" sibTransId="{E8BB10E1-B211-41A5-B97D-81910322505E}"/>
    <dgm:cxn modelId="{1507D79E-C545-4DBF-B844-093AB413AA0B}" type="presOf" srcId="{9A465BE7-7632-478C-BCC1-AC2CBD4F2282}" destId="{7A1AFF88-9777-45E3-BD01-C14829D3CE8A}" srcOrd="0" destOrd="0" presId="urn:microsoft.com/office/officeart/2005/8/layout/process4"/>
    <dgm:cxn modelId="{954B19A2-F608-4B17-9B4C-3B0E143A4E8D}" type="presOf" srcId="{82BCA3ED-CF22-4252-8ECD-E1B122627AA6}" destId="{352EDB55-E703-4E20-8D10-4B7E68DCC114}" srcOrd="0" destOrd="0" presId="urn:microsoft.com/office/officeart/2005/8/layout/process4"/>
    <dgm:cxn modelId="{F02BDEAA-E813-4E54-B498-EFF42CD734EA}" srcId="{615FD22B-E498-44BA-9244-40A639522141}" destId="{7709701B-DB74-4C7D-BC60-09A28BD50F21}" srcOrd="4" destOrd="0" parTransId="{F87CC65B-5592-4C23-B400-53810AA2427F}" sibTransId="{C3E848C1-D68D-4B05-97AB-AB319D216E80}"/>
    <dgm:cxn modelId="{7C69CDD1-4BF8-4D6C-9303-BB81E253ED62}" srcId="{615FD22B-E498-44BA-9244-40A639522141}" destId="{2D5532A3-4EDE-427E-9E63-F437AE71DB31}" srcOrd="2" destOrd="0" parTransId="{BC03D7C9-FC8E-4305-8245-D04DEF89303F}" sibTransId="{BB3CFE82-03A6-4FFC-BFEC-DED5980CDF50}"/>
    <dgm:cxn modelId="{DE6591F1-F28D-4F95-A1CD-1C1EF81EED66}" srcId="{615FD22B-E498-44BA-9244-40A639522141}" destId="{82BCA3ED-CF22-4252-8ECD-E1B122627AA6}" srcOrd="1" destOrd="0" parTransId="{D978DE12-C41D-484D-A5DB-08DC6385C984}" sibTransId="{522D8CAF-1DF5-4B98-A29A-F5D9CF633621}"/>
    <dgm:cxn modelId="{71B6ADAA-18D6-4C30-9C93-28561C8EEAFF}" type="presParOf" srcId="{E9EC7E6B-C76C-4230-AFE8-6E2177299B15}" destId="{DF169FF1-52C0-4216-BEE7-2F4C32605243}" srcOrd="0" destOrd="0" presId="urn:microsoft.com/office/officeart/2005/8/layout/process4"/>
    <dgm:cxn modelId="{6ED74A1E-D1EE-487A-BD56-4FDF61D5495B}" type="presParOf" srcId="{DF169FF1-52C0-4216-BEE7-2F4C32605243}" destId="{1783A415-E002-4B60-B762-A3E5B1278CFB}" srcOrd="0" destOrd="0" presId="urn:microsoft.com/office/officeart/2005/8/layout/process4"/>
    <dgm:cxn modelId="{6190A783-7CC8-4C7C-AD48-14AAB5B05284}" type="presParOf" srcId="{E9EC7E6B-C76C-4230-AFE8-6E2177299B15}" destId="{E89C8262-A219-40F1-9884-B3DC02098F49}" srcOrd="1" destOrd="0" presId="urn:microsoft.com/office/officeart/2005/8/layout/process4"/>
    <dgm:cxn modelId="{CD1C361E-BF59-4E66-A7F4-CC3A39AF2057}" type="presParOf" srcId="{E9EC7E6B-C76C-4230-AFE8-6E2177299B15}" destId="{930DEC8E-C2CB-4909-9881-7A5A6A3DD573}" srcOrd="2" destOrd="0" presId="urn:microsoft.com/office/officeart/2005/8/layout/process4"/>
    <dgm:cxn modelId="{4347E122-4A57-4C1D-8CBD-AED63B572266}" type="presParOf" srcId="{930DEC8E-C2CB-4909-9881-7A5A6A3DD573}" destId="{E8987483-067D-468A-8CE8-59EFA91EEEEA}" srcOrd="0" destOrd="0" presId="urn:microsoft.com/office/officeart/2005/8/layout/process4"/>
    <dgm:cxn modelId="{E6B4112D-C7B3-42FB-BDDB-7DDD4E9D0A36}" type="presParOf" srcId="{E9EC7E6B-C76C-4230-AFE8-6E2177299B15}" destId="{29C32B91-E67E-4B65-A47C-817602AA95AE}" srcOrd="3" destOrd="0" presId="urn:microsoft.com/office/officeart/2005/8/layout/process4"/>
    <dgm:cxn modelId="{182B5904-EF05-4F3C-B1E7-B42BECF51C3E}" type="presParOf" srcId="{E9EC7E6B-C76C-4230-AFE8-6E2177299B15}" destId="{FCDA4106-4F26-42DD-BEF8-5E50CA565C2F}" srcOrd="4" destOrd="0" presId="urn:microsoft.com/office/officeart/2005/8/layout/process4"/>
    <dgm:cxn modelId="{504F2173-1E65-4E56-B601-47741D6F5307}" type="presParOf" srcId="{FCDA4106-4F26-42DD-BEF8-5E50CA565C2F}" destId="{74029494-49D8-486F-8C49-338C3D99518D}" srcOrd="0" destOrd="0" presId="urn:microsoft.com/office/officeart/2005/8/layout/process4"/>
    <dgm:cxn modelId="{32BDE0EB-CA78-4AF0-BB74-386AF64ED4B3}" type="presParOf" srcId="{E9EC7E6B-C76C-4230-AFE8-6E2177299B15}" destId="{3F1A5F11-1C6B-4383-9F89-314E73A9C65B}" srcOrd="5" destOrd="0" presId="urn:microsoft.com/office/officeart/2005/8/layout/process4"/>
    <dgm:cxn modelId="{7C845702-EFA6-4445-BEFA-8154D46C6941}" type="presParOf" srcId="{E9EC7E6B-C76C-4230-AFE8-6E2177299B15}" destId="{6037A655-453A-45EF-B5A8-DE7687E89425}" srcOrd="6" destOrd="0" presId="urn:microsoft.com/office/officeart/2005/8/layout/process4"/>
    <dgm:cxn modelId="{C18AF30C-F3CB-410D-808B-2A2DCBF2B7EF}" type="presParOf" srcId="{6037A655-453A-45EF-B5A8-DE7687E89425}" destId="{352EDB55-E703-4E20-8D10-4B7E68DCC114}" srcOrd="0" destOrd="0" presId="urn:microsoft.com/office/officeart/2005/8/layout/process4"/>
    <dgm:cxn modelId="{CF65924F-6D85-4660-9BE5-B198AE4E3077}" type="presParOf" srcId="{E9EC7E6B-C76C-4230-AFE8-6E2177299B15}" destId="{00E77F8F-BA39-4995-BC06-D5856B53B43A}" srcOrd="7" destOrd="0" presId="urn:microsoft.com/office/officeart/2005/8/layout/process4"/>
    <dgm:cxn modelId="{908E3C59-ACB7-47CF-BF39-668A056384ED}" type="presParOf" srcId="{E9EC7E6B-C76C-4230-AFE8-6E2177299B15}" destId="{FF938243-7C40-4F09-847F-DDAF01B96A99}" srcOrd="8" destOrd="0" presId="urn:microsoft.com/office/officeart/2005/8/layout/process4"/>
    <dgm:cxn modelId="{CC6D5A3F-F164-4C97-AE83-E55907CCCDFD}" type="presParOf" srcId="{FF938243-7C40-4F09-847F-DDAF01B96A99}" destId="{7A1AFF88-9777-45E3-BD01-C14829D3CE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A754A4-A6E6-4DDF-B9D9-F7BAD0C624D4}" type="doc">
      <dgm:prSet loTypeId="urn:microsoft.com/office/officeart/2005/8/layout/target3" loCatId="relationship" qsTypeId="urn:microsoft.com/office/officeart/2005/8/quickstyle/3d3" qsCatId="3D" csTypeId="urn:microsoft.com/office/officeart/2005/8/colors/accent2_2" csCatId="accent2"/>
      <dgm:spPr/>
      <dgm:t>
        <a:bodyPr/>
        <a:lstStyle/>
        <a:p>
          <a:endParaRPr lang="en-US"/>
        </a:p>
      </dgm:t>
    </dgm:pt>
    <dgm:pt modelId="{FAA48387-5ACC-46D8-9CB8-22AA7ECD7AC7}">
      <dgm:prSet custT="1"/>
      <dgm:spPr/>
      <dgm:t>
        <a:bodyPr/>
        <a:lstStyle/>
        <a:p>
          <a:r>
            <a:rPr lang="en-US" sz="2800" b="0" i="0">
              <a:latin typeface="Avenir Medium" panose="02000503020000020003" pitchFamily="2" charset="0"/>
            </a:rPr>
            <a:t>Consolidate Budget Cost savings templates across master schedule timeline into IRR model</a:t>
          </a:r>
        </a:p>
      </dgm:t>
    </dgm:pt>
    <dgm:pt modelId="{B9768E9D-EE5C-4E04-AD15-4CC62C8B323F}" type="parTrans" cxnId="{1692D604-126F-4946-85DE-3EEC5E2F87E8}">
      <dgm:prSet/>
      <dgm:spPr/>
      <dgm:t>
        <a:bodyPr/>
        <a:lstStyle/>
        <a:p>
          <a:endParaRPr lang="en-US" sz="2800" b="0" i="0">
            <a:latin typeface="Avenir Medium" panose="02000503020000020003" pitchFamily="2" charset="0"/>
          </a:endParaRPr>
        </a:p>
      </dgm:t>
    </dgm:pt>
    <dgm:pt modelId="{9BD9CE0B-D03F-4C7D-8CB6-07C8E9349011}" type="sibTrans" cxnId="{1692D604-126F-4946-85DE-3EEC5E2F87E8}">
      <dgm:prSet/>
      <dgm:spPr/>
      <dgm:t>
        <a:bodyPr/>
        <a:lstStyle/>
        <a:p>
          <a:endParaRPr lang="en-US" sz="2800" b="0" i="0">
            <a:latin typeface="Avenir Medium" panose="02000503020000020003" pitchFamily="2" charset="0"/>
          </a:endParaRPr>
        </a:p>
      </dgm:t>
    </dgm:pt>
    <dgm:pt modelId="{357CA5EF-88C5-42AA-8971-6DC7A94F3722}">
      <dgm:prSet custT="1"/>
      <dgm:spPr/>
      <dgm:t>
        <a:bodyPr/>
        <a:lstStyle/>
        <a:p>
          <a:r>
            <a:rPr lang="en-US" sz="2800" b="0" i="0">
              <a:latin typeface="Avenir Medium" panose="02000503020000020003" pitchFamily="2" charset="0"/>
            </a:rPr>
            <a:t>Set rate and inclusion assumptions for IRR calculation</a:t>
          </a:r>
        </a:p>
      </dgm:t>
    </dgm:pt>
    <dgm:pt modelId="{1076DB4B-7330-4179-8AB4-BCEF61726BD0}" type="parTrans" cxnId="{A3206282-AD06-4E43-8D57-B419FDD73250}">
      <dgm:prSet/>
      <dgm:spPr/>
      <dgm:t>
        <a:bodyPr/>
        <a:lstStyle/>
        <a:p>
          <a:endParaRPr lang="en-US" sz="2800" b="0" i="0">
            <a:latin typeface="Avenir Medium" panose="02000503020000020003" pitchFamily="2" charset="0"/>
          </a:endParaRPr>
        </a:p>
      </dgm:t>
    </dgm:pt>
    <dgm:pt modelId="{7AE0EAEB-5AE5-40BD-AFA3-9D6C0324B3FA}" type="sibTrans" cxnId="{A3206282-AD06-4E43-8D57-B419FDD73250}">
      <dgm:prSet/>
      <dgm:spPr/>
      <dgm:t>
        <a:bodyPr/>
        <a:lstStyle/>
        <a:p>
          <a:endParaRPr lang="en-US" sz="2800" b="0" i="0">
            <a:latin typeface="Avenir Medium" panose="02000503020000020003" pitchFamily="2" charset="0"/>
          </a:endParaRPr>
        </a:p>
      </dgm:t>
    </dgm:pt>
    <dgm:pt modelId="{079518E6-01F3-4488-8783-CB8C843B00B3}">
      <dgm:prSet custT="1"/>
      <dgm:spPr/>
      <dgm:t>
        <a:bodyPr/>
        <a:lstStyle/>
        <a:p>
          <a:r>
            <a:rPr lang="en-US" sz="2800" b="0" i="0">
              <a:latin typeface="Avenir Medium" panose="02000503020000020003" pitchFamily="2" charset="0"/>
            </a:rPr>
            <a:t>Obtain sign off rates and assumptions from Chief Financial Officer or most Senior Financial Officer responsible for project</a:t>
          </a:r>
        </a:p>
      </dgm:t>
    </dgm:pt>
    <dgm:pt modelId="{29FB57FF-0AC0-4BA8-BA2E-4F34D74BE558}" type="parTrans" cxnId="{8F425DAC-54EE-4809-910C-10B0E63A9CB8}">
      <dgm:prSet/>
      <dgm:spPr/>
      <dgm:t>
        <a:bodyPr/>
        <a:lstStyle/>
        <a:p>
          <a:endParaRPr lang="en-US" sz="2800" b="0" i="0">
            <a:latin typeface="Avenir Medium" panose="02000503020000020003" pitchFamily="2" charset="0"/>
          </a:endParaRPr>
        </a:p>
      </dgm:t>
    </dgm:pt>
    <dgm:pt modelId="{17E4FC20-97F3-44F4-83C8-96C00419472C}" type="sibTrans" cxnId="{8F425DAC-54EE-4809-910C-10B0E63A9CB8}">
      <dgm:prSet/>
      <dgm:spPr/>
      <dgm:t>
        <a:bodyPr/>
        <a:lstStyle/>
        <a:p>
          <a:endParaRPr lang="en-US" sz="2800" b="0" i="0">
            <a:latin typeface="Avenir Medium" panose="02000503020000020003" pitchFamily="2" charset="0"/>
          </a:endParaRPr>
        </a:p>
      </dgm:t>
    </dgm:pt>
    <dgm:pt modelId="{9BB445A6-9B94-4593-8F4F-FF24BF3BE4BD}">
      <dgm:prSet custT="1"/>
      <dgm:spPr/>
      <dgm:t>
        <a:bodyPr/>
        <a:lstStyle/>
        <a:p>
          <a:r>
            <a:rPr lang="en-US" sz="2800" b="0" i="0">
              <a:latin typeface="Avenir Medium" panose="02000503020000020003" pitchFamily="2" charset="0"/>
            </a:rPr>
            <a:t>Run final IRR calculation</a:t>
          </a:r>
        </a:p>
      </dgm:t>
    </dgm:pt>
    <dgm:pt modelId="{84B94835-FA47-4815-976E-FBAC31A1E2D1}" type="parTrans" cxnId="{E857DF0F-8E93-4E6B-930B-CF533223FB3E}">
      <dgm:prSet/>
      <dgm:spPr/>
      <dgm:t>
        <a:bodyPr/>
        <a:lstStyle/>
        <a:p>
          <a:endParaRPr lang="en-US" sz="2800" b="0" i="0">
            <a:latin typeface="Avenir Medium" panose="02000503020000020003" pitchFamily="2" charset="0"/>
          </a:endParaRPr>
        </a:p>
      </dgm:t>
    </dgm:pt>
    <dgm:pt modelId="{E37A9474-6FF1-42F9-AEDE-4C0D87C6D36D}" type="sibTrans" cxnId="{E857DF0F-8E93-4E6B-930B-CF533223FB3E}">
      <dgm:prSet/>
      <dgm:spPr/>
      <dgm:t>
        <a:bodyPr/>
        <a:lstStyle/>
        <a:p>
          <a:endParaRPr lang="en-US" sz="2800" b="0" i="0">
            <a:latin typeface="Avenir Medium" panose="02000503020000020003" pitchFamily="2" charset="0"/>
          </a:endParaRPr>
        </a:p>
      </dgm:t>
    </dgm:pt>
    <dgm:pt modelId="{FAED1847-FBB7-4591-BF0D-3F90842A7933}">
      <dgm:prSet custT="1"/>
      <dgm:spPr/>
      <dgm:t>
        <a:bodyPr/>
        <a:lstStyle/>
        <a:p>
          <a:r>
            <a:rPr lang="en-US" sz="2800" b="0" i="0">
              <a:latin typeface="Avenir Medium" panose="02000503020000020003" pitchFamily="2" charset="0"/>
            </a:rPr>
            <a:t>Obtain IRR sign off from senior executives Go/No Go checkpoint 3</a:t>
          </a:r>
        </a:p>
      </dgm:t>
    </dgm:pt>
    <dgm:pt modelId="{2AF760C0-7654-44FB-87AE-54F61C3F4BA0}" type="parTrans" cxnId="{1B3BA904-C729-4667-8935-CBC478AB67E1}">
      <dgm:prSet/>
      <dgm:spPr/>
      <dgm:t>
        <a:bodyPr/>
        <a:lstStyle/>
        <a:p>
          <a:endParaRPr lang="en-US" sz="2800" b="0" i="0">
            <a:latin typeface="Avenir Medium" panose="02000503020000020003" pitchFamily="2" charset="0"/>
          </a:endParaRPr>
        </a:p>
      </dgm:t>
    </dgm:pt>
    <dgm:pt modelId="{5C3E079F-6E75-453C-9DC8-38822620FD82}" type="sibTrans" cxnId="{1B3BA904-C729-4667-8935-CBC478AB67E1}">
      <dgm:prSet/>
      <dgm:spPr/>
      <dgm:t>
        <a:bodyPr/>
        <a:lstStyle/>
        <a:p>
          <a:endParaRPr lang="en-US" sz="2800" b="0" i="0">
            <a:latin typeface="Avenir Medium" panose="02000503020000020003" pitchFamily="2" charset="0"/>
          </a:endParaRPr>
        </a:p>
      </dgm:t>
    </dgm:pt>
    <dgm:pt modelId="{DBDD81C7-C4CD-406F-9B20-D085423DDF15}" type="pres">
      <dgm:prSet presAssocID="{99A754A4-A6E6-4DDF-B9D9-F7BAD0C624D4}" presName="Name0" presStyleCnt="0">
        <dgm:presLayoutVars>
          <dgm:chMax val="7"/>
          <dgm:dir/>
          <dgm:animLvl val="lvl"/>
          <dgm:resizeHandles val="exact"/>
        </dgm:presLayoutVars>
      </dgm:prSet>
      <dgm:spPr/>
    </dgm:pt>
    <dgm:pt modelId="{5045C191-FBBF-4291-94A5-E0F8BF8CDA9C}" type="pres">
      <dgm:prSet presAssocID="{FAA48387-5ACC-46D8-9CB8-22AA7ECD7AC7}" presName="circle1" presStyleLbl="node1" presStyleIdx="0" presStyleCnt="5"/>
      <dgm:spPr/>
    </dgm:pt>
    <dgm:pt modelId="{939CE4CB-E9E6-4633-85C3-08CBA624EB19}" type="pres">
      <dgm:prSet presAssocID="{FAA48387-5ACC-46D8-9CB8-22AA7ECD7AC7}" presName="space" presStyleCnt="0"/>
      <dgm:spPr/>
    </dgm:pt>
    <dgm:pt modelId="{2C451AD4-5B78-4FF7-9E59-F97D8CF90E83}" type="pres">
      <dgm:prSet presAssocID="{FAA48387-5ACC-46D8-9CB8-22AA7ECD7AC7}" presName="rect1" presStyleLbl="alignAcc1" presStyleIdx="0" presStyleCnt="5"/>
      <dgm:spPr/>
    </dgm:pt>
    <dgm:pt modelId="{12E99EF1-593F-4267-A7A4-A6F8D0AEEEF5}" type="pres">
      <dgm:prSet presAssocID="{357CA5EF-88C5-42AA-8971-6DC7A94F3722}" presName="vertSpace2" presStyleLbl="node1" presStyleIdx="0" presStyleCnt="5"/>
      <dgm:spPr/>
    </dgm:pt>
    <dgm:pt modelId="{48169219-D711-416E-8035-A5B298A64C11}" type="pres">
      <dgm:prSet presAssocID="{357CA5EF-88C5-42AA-8971-6DC7A94F3722}" presName="circle2" presStyleLbl="node1" presStyleIdx="1" presStyleCnt="5"/>
      <dgm:spPr/>
    </dgm:pt>
    <dgm:pt modelId="{6019A4BF-1D8C-45AD-9A30-A209B114D01A}" type="pres">
      <dgm:prSet presAssocID="{357CA5EF-88C5-42AA-8971-6DC7A94F3722}" presName="rect2" presStyleLbl="alignAcc1" presStyleIdx="1" presStyleCnt="5"/>
      <dgm:spPr/>
    </dgm:pt>
    <dgm:pt modelId="{D1649CD1-FB10-4011-9E8F-568F4CEA27AC}" type="pres">
      <dgm:prSet presAssocID="{079518E6-01F3-4488-8783-CB8C843B00B3}" presName="vertSpace3" presStyleLbl="node1" presStyleIdx="1" presStyleCnt="5"/>
      <dgm:spPr/>
    </dgm:pt>
    <dgm:pt modelId="{844AF5B3-FB02-4441-AEB3-015DF0302CDD}" type="pres">
      <dgm:prSet presAssocID="{079518E6-01F3-4488-8783-CB8C843B00B3}" presName="circle3" presStyleLbl="node1" presStyleIdx="2" presStyleCnt="5"/>
      <dgm:spPr/>
    </dgm:pt>
    <dgm:pt modelId="{B0B34A28-A087-4412-9BB8-6FE952DE40D4}" type="pres">
      <dgm:prSet presAssocID="{079518E6-01F3-4488-8783-CB8C843B00B3}" presName="rect3" presStyleLbl="alignAcc1" presStyleIdx="2" presStyleCnt="5"/>
      <dgm:spPr/>
    </dgm:pt>
    <dgm:pt modelId="{94D200BE-989D-4C0C-8EA8-A4ECC28206B4}" type="pres">
      <dgm:prSet presAssocID="{9BB445A6-9B94-4593-8F4F-FF24BF3BE4BD}" presName="vertSpace4" presStyleLbl="node1" presStyleIdx="2" presStyleCnt="5"/>
      <dgm:spPr/>
    </dgm:pt>
    <dgm:pt modelId="{980E2C98-F457-4113-BC9B-DED212640DAD}" type="pres">
      <dgm:prSet presAssocID="{9BB445A6-9B94-4593-8F4F-FF24BF3BE4BD}" presName="circle4" presStyleLbl="node1" presStyleIdx="3" presStyleCnt="5"/>
      <dgm:spPr/>
    </dgm:pt>
    <dgm:pt modelId="{AE38FBA5-E26A-40E4-B6ED-4DB2F1D10048}" type="pres">
      <dgm:prSet presAssocID="{9BB445A6-9B94-4593-8F4F-FF24BF3BE4BD}" presName="rect4" presStyleLbl="alignAcc1" presStyleIdx="3" presStyleCnt="5"/>
      <dgm:spPr/>
    </dgm:pt>
    <dgm:pt modelId="{6DC83AEE-6802-4AC8-A86C-FDA5B0FD4A03}" type="pres">
      <dgm:prSet presAssocID="{FAED1847-FBB7-4591-BF0D-3F90842A7933}" presName="vertSpace5" presStyleLbl="node1" presStyleIdx="3" presStyleCnt="5"/>
      <dgm:spPr/>
    </dgm:pt>
    <dgm:pt modelId="{D9ADD339-BAE9-4A39-813D-8C5CE10DFACA}" type="pres">
      <dgm:prSet presAssocID="{FAED1847-FBB7-4591-BF0D-3F90842A7933}" presName="circle5" presStyleLbl="node1" presStyleIdx="4" presStyleCnt="5"/>
      <dgm:spPr/>
    </dgm:pt>
    <dgm:pt modelId="{5E290C93-5F53-441D-940C-17D0C8BB0581}" type="pres">
      <dgm:prSet presAssocID="{FAED1847-FBB7-4591-BF0D-3F90842A7933}" presName="rect5" presStyleLbl="alignAcc1" presStyleIdx="4" presStyleCnt="5"/>
      <dgm:spPr/>
    </dgm:pt>
    <dgm:pt modelId="{29EE535B-419C-4871-99F9-E43D247DEF3D}" type="pres">
      <dgm:prSet presAssocID="{FAA48387-5ACC-46D8-9CB8-22AA7ECD7AC7}" presName="rect1ParTxNoCh" presStyleLbl="alignAcc1" presStyleIdx="4" presStyleCnt="5">
        <dgm:presLayoutVars>
          <dgm:chMax val="1"/>
          <dgm:bulletEnabled val="1"/>
        </dgm:presLayoutVars>
      </dgm:prSet>
      <dgm:spPr/>
    </dgm:pt>
    <dgm:pt modelId="{E67A6931-10B5-4A4B-BE75-A634916E4E2A}" type="pres">
      <dgm:prSet presAssocID="{357CA5EF-88C5-42AA-8971-6DC7A94F3722}" presName="rect2ParTxNoCh" presStyleLbl="alignAcc1" presStyleIdx="4" presStyleCnt="5">
        <dgm:presLayoutVars>
          <dgm:chMax val="1"/>
          <dgm:bulletEnabled val="1"/>
        </dgm:presLayoutVars>
      </dgm:prSet>
      <dgm:spPr/>
    </dgm:pt>
    <dgm:pt modelId="{63853228-C886-435C-8B2B-BE71AEA67110}" type="pres">
      <dgm:prSet presAssocID="{079518E6-01F3-4488-8783-CB8C843B00B3}" presName="rect3ParTxNoCh" presStyleLbl="alignAcc1" presStyleIdx="4" presStyleCnt="5">
        <dgm:presLayoutVars>
          <dgm:chMax val="1"/>
          <dgm:bulletEnabled val="1"/>
        </dgm:presLayoutVars>
      </dgm:prSet>
      <dgm:spPr/>
    </dgm:pt>
    <dgm:pt modelId="{B0C24031-20ED-4EFD-AF56-FCC5C80FCE08}" type="pres">
      <dgm:prSet presAssocID="{9BB445A6-9B94-4593-8F4F-FF24BF3BE4BD}" presName="rect4ParTxNoCh" presStyleLbl="alignAcc1" presStyleIdx="4" presStyleCnt="5">
        <dgm:presLayoutVars>
          <dgm:chMax val="1"/>
          <dgm:bulletEnabled val="1"/>
        </dgm:presLayoutVars>
      </dgm:prSet>
      <dgm:spPr/>
    </dgm:pt>
    <dgm:pt modelId="{0853E525-C5E9-489F-AAE6-F63E31BE7570}" type="pres">
      <dgm:prSet presAssocID="{FAED1847-FBB7-4591-BF0D-3F90842A7933}" presName="rect5ParTxNoCh" presStyleLbl="alignAcc1" presStyleIdx="4" presStyleCnt="5">
        <dgm:presLayoutVars>
          <dgm:chMax val="1"/>
          <dgm:bulletEnabled val="1"/>
        </dgm:presLayoutVars>
      </dgm:prSet>
      <dgm:spPr/>
    </dgm:pt>
  </dgm:ptLst>
  <dgm:cxnLst>
    <dgm:cxn modelId="{1B3BA904-C729-4667-8935-CBC478AB67E1}" srcId="{99A754A4-A6E6-4DDF-B9D9-F7BAD0C624D4}" destId="{FAED1847-FBB7-4591-BF0D-3F90842A7933}" srcOrd="4" destOrd="0" parTransId="{2AF760C0-7654-44FB-87AE-54F61C3F4BA0}" sibTransId="{5C3E079F-6E75-453C-9DC8-38822620FD82}"/>
    <dgm:cxn modelId="{1692D604-126F-4946-85DE-3EEC5E2F87E8}" srcId="{99A754A4-A6E6-4DDF-B9D9-F7BAD0C624D4}" destId="{FAA48387-5ACC-46D8-9CB8-22AA7ECD7AC7}" srcOrd="0" destOrd="0" parTransId="{B9768E9D-EE5C-4E04-AD15-4CC62C8B323F}" sibTransId="{9BD9CE0B-D03F-4C7D-8CB6-07C8E9349011}"/>
    <dgm:cxn modelId="{E857DF0F-8E93-4E6B-930B-CF533223FB3E}" srcId="{99A754A4-A6E6-4DDF-B9D9-F7BAD0C624D4}" destId="{9BB445A6-9B94-4593-8F4F-FF24BF3BE4BD}" srcOrd="3" destOrd="0" parTransId="{84B94835-FA47-4815-976E-FBAC31A1E2D1}" sibTransId="{E37A9474-6FF1-42F9-AEDE-4C0D87C6D36D}"/>
    <dgm:cxn modelId="{D838CA22-9369-47D6-B4D5-FDD358CD7A4B}" type="presOf" srcId="{357CA5EF-88C5-42AA-8971-6DC7A94F3722}" destId="{E67A6931-10B5-4A4B-BE75-A634916E4E2A}" srcOrd="1" destOrd="0" presId="urn:microsoft.com/office/officeart/2005/8/layout/target3"/>
    <dgm:cxn modelId="{DA5E365B-498D-42E0-B638-E129B8F931DB}" type="presOf" srcId="{357CA5EF-88C5-42AA-8971-6DC7A94F3722}" destId="{6019A4BF-1D8C-45AD-9A30-A209B114D01A}" srcOrd="0" destOrd="0" presId="urn:microsoft.com/office/officeart/2005/8/layout/target3"/>
    <dgm:cxn modelId="{A281385E-2933-494D-9BE1-989173D131B7}" type="presOf" srcId="{99A754A4-A6E6-4DDF-B9D9-F7BAD0C624D4}" destId="{DBDD81C7-C4CD-406F-9B20-D085423DDF15}" srcOrd="0" destOrd="0" presId="urn:microsoft.com/office/officeart/2005/8/layout/target3"/>
    <dgm:cxn modelId="{87FCC866-D2CD-44D5-B5F9-0FBBB2101ECF}" type="presOf" srcId="{FAED1847-FBB7-4591-BF0D-3F90842A7933}" destId="{5E290C93-5F53-441D-940C-17D0C8BB0581}" srcOrd="0" destOrd="0" presId="urn:microsoft.com/office/officeart/2005/8/layout/target3"/>
    <dgm:cxn modelId="{E2ACF973-DE96-40C2-A608-4FC1F0D72D2E}" type="presOf" srcId="{FAA48387-5ACC-46D8-9CB8-22AA7ECD7AC7}" destId="{29EE535B-419C-4871-99F9-E43D247DEF3D}" srcOrd="1" destOrd="0" presId="urn:microsoft.com/office/officeart/2005/8/layout/target3"/>
    <dgm:cxn modelId="{E75EAA7B-7A04-4E4C-9B2D-C4CF8C692F89}" type="presOf" srcId="{079518E6-01F3-4488-8783-CB8C843B00B3}" destId="{63853228-C886-435C-8B2B-BE71AEA67110}" srcOrd="1" destOrd="0" presId="urn:microsoft.com/office/officeart/2005/8/layout/target3"/>
    <dgm:cxn modelId="{E1FFB37B-487B-4B97-BAEC-24983A167022}" type="presOf" srcId="{9BB445A6-9B94-4593-8F4F-FF24BF3BE4BD}" destId="{B0C24031-20ED-4EFD-AF56-FCC5C80FCE08}" srcOrd="1" destOrd="0" presId="urn:microsoft.com/office/officeart/2005/8/layout/target3"/>
    <dgm:cxn modelId="{A3206282-AD06-4E43-8D57-B419FDD73250}" srcId="{99A754A4-A6E6-4DDF-B9D9-F7BAD0C624D4}" destId="{357CA5EF-88C5-42AA-8971-6DC7A94F3722}" srcOrd="1" destOrd="0" parTransId="{1076DB4B-7330-4179-8AB4-BCEF61726BD0}" sibTransId="{7AE0EAEB-5AE5-40BD-AFA3-9D6C0324B3FA}"/>
    <dgm:cxn modelId="{8F425DAC-54EE-4809-910C-10B0E63A9CB8}" srcId="{99A754A4-A6E6-4DDF-B9D9-F7BAD0C624D4}" destId="{079518E6-01F3-4488-8783-CB8C843B00B3}" srcOrd="2" destOrd="0" parTransId="{29FB57FF-0AC0-4BA8-BA2E-4F34D74BE558}" sibTransId="{17E4FC20-97F3-44F4-83C8-96C00419472C}"/>
    <dgm:cxn modelId="{A460E4C3-84CC-4339-B4B0-C334BC26E9A1}" type="presOf" srcId="{9BB445A6-9B94-4593-8F4F-FF24BF3BE4BD}" destId="{AE38FBA5-E26A-40E4-B6ED-4DB2F1D10048}" srcOrd="0" destOrd="0" presId="urn:microsoft.com/office/officeart/2005/8/layout/target3"/>
    <dgm:cxn modelId="{2970E1E8-13E1-42CC-BC19-AD1297402525}" type="presOf" srcId="{079518E6-01F3-4488-8783-CB8C843B00B3}" destId="{B0B34A28-A087-4412-9BB8-6FE952DE40D4}" srcOrd="0" destOrd="0" presId="urn:microsoft.com/office/officeart/2005/8/layout/target3"/>
    <dgm:cxn modelId="{19454BEA-D0FC-4288-A691-16F82A0DD2DD}" type="presOf" srcId="{FAA48387-5ACC-46D8-9CB8-22AA7ECD7AC7}" destId="{2C451AD4-5B78-4FF7-9E59-F97D8CF90E83}" srcOrd="0" destOrd="0" presId="urn:microsoft.com/office/officeart/2005/8/layout/target3"/>
    <dgm:cxn modelId="{08E807FA-8DA8-4207-9B2B-3FE018FFFDD2}" type="presOf" srcId="{FAED1847-FBB7-4591-BF0D-3F90842A7933}" destId="{0853E525-C5E9-489F-AAE6-F63E31BE7570}" srcOrd="1" destOrd="0" presId="urn:microsoft.com/office/officeart/2005/8/layout/target3"/>
    <dgm:cxn modelId="{B9293E2E-C20C-477A-A043-4746C778F062}" type="presParOf" srcId="{DBDD81C7-C4CD-406F-9B20-D085423DDF15}" destId="{5045C191-FBBF-4291-94A5-E0F8BF8CDA9C}" srcOrd="0" destOrd="0" presId="urn:microsoft.com/office/officeart/2005/8/layout/target3"/>
    <dgm:cxn modelId="{9119508D-1F5A-4873-8DC4-3D113DAD492D}" type="presParOf" srcId="{DBDD81C7-C4CD-406F-9B20-D085423DDF15}" destId="{939CE4CB-E9E6-4633-85C3-08CBA624EB19}" srcOrd="1" destOrd="0" presId="urn:microsoft.com/office/officeart/2005/8/layout/target3"/>
    <dgm:cxn modelId="{7E9BE94E-2B1C-4A9F-A7C8-0ECD211083FC}" type="presParOf" srcId="{DBDD81C7-C4CD-406F-9B20-D085423DDF15}" destId="{2C451AD4-5B78-4FF7-9E59-F97D8CF90E83}" srcOrd="2" destOrd="0" presId="urn:microsoft.com/office/officeart/2005/8/layout/target3"/>
    <dgm:cxn modelId="{786EFD42-7F82-40E0-BB6E-73D87A38138A}" type="presParOf" srcId="{DBDD81C7-C4CD-406F-9B20-D085423DDF15}" destId="{12E99EF1-593F-4267-A7A4-A6F8D0AEEEF5}" srcOrd="3" destOrd="0" presId="urn:microsoft.com/office/officeart/2005/8/layout/target3"/>
    <dgm:cxn modelId="{226FA6D8-1432-4F18-B0AD-9C46EEB92830}" type="presParOf" srcId="{DBDD81C7-C4CD-406F-9B20-D085423DDF15}" destId="{48169219-D711-416E-8035-A5B298A64C11}" srcOrd="4" destOrd="0" presId="urn:microsoft.com/office/officeart/2005/8/layout/target3"/>
    <dgm:cxn modelId="{A9AFF347-3F72-4F5D-820B-0F5663FF3F50}" type="presParOf" srcId="{DBDD81C7-C4CD-406F-9B20-D085423DDF15}" destId="{6019A4BF-1D8C-45AD-9A30-A209B114D01A}" srcOrd="5" destOrd="0" presId="urn:microsoft.com/office/officeart/2005/8/layout/target3"/>
    <dgm:cxn modelId="{44C397D9-FB2A-4C92-B804-CB487C4F59D7}" type="presParOf" srcId="{DBDD81C7-C4CD-406F-9B20-D085423DDF15}" destId="{D1649CD1-FB10-4011-9E8F-568F4CEA27AC}" srcOrd="6" destOrd="0" presId="urn:microsoft.com/office/officeart/2005/8/layout/target3"/>
    <dgm:cxn modelId="{3C7EC966-E714-42B2-B570-B1FB1A6A4297}" type="presParOf" srcId="{DBDD81C7-C4CD-406F-9B20-D085423DDF15}" destId="{844AF5B3-FB02-4441-AEB3-015DF0302CDD}" srcOrd="7" destOrd="0" presId="urn:microsoft.com/office/officeart/2005/8/layout/target3"/>
    <dgm:cxn modelId="{93D79EE2-3658-477C-A495-4CA9C4E21542}" type="presParOf" srcId="{DBDD81C7-C4CD-406F-9B20-D085423DDF15}" destId="{B0B34A28-A087-4412-9BB8-6FE952DE40D4}" srcOrd="8" destOrd="0" presId="urn:microsoft.com/office/officeart/2005/8/layout/target3"/>
    <dgm:cxn modelId="{4E3CE00A-64FE-44DE-9347-D92F53FC608D}" type="presParOf" srcId="{DBDD81C7-C4CD-406F-9B20-D085423DDF15}" destId="{94D200BE-989D-4C0C-8EA8-A4ECC28206B4}" srcOrd="9" destOrd="0" presId="urn:microsoft.com/office/officeart/2005/8/layout/target3"/>
    <dgm:cxn modelId="{6F3AC58C-9688-40F9-9957-07EAEF950AAB}" type="presParOf" srcId="{DBDD81C7-C4CD-406F-9B20-D085423DDF15}" destId="{980E2C98-F457-4113-BC9B-DED212640DAD}" srcOrd="10" destOrd="0" presId="urn:microsoft.com/office/officeart/2005/8/layout/target3"/>
    <dgm:cxn modelId="{29B45F9B-23E1-41CD-99D2-7EC01FF1D742}" type="presParOf" srcId="{DBDD81C7-C4CD-406F-9B20-D085423DDF15}" destId="{AE38FBA5-E26A-40E4-B6ED-4DB2F1D10048}" srcOrd="11" destOrd="0" presId="urn:microsoft.com/office/officeart/2005/8/layout/target3"/>
    <dgm:cxn modelId="{014269CE-43EF-4108-8770-3FA59C3A153C}" type="presParOf" srcId="{DBDD81C7-C4CD-406F-9B20-D085423DDF15}" destId="{6DC83AEE-6802-4AC8-A86C-FDA5B0FD4A03}" srcOrd="12" destOrd="0" presId="urn:microsoft.com/office/officeart/2005/8/layout/target3"/>
    <dgm:cxn modelId="{7CA4D5E0-D343-46DE-ACBC-4B1ED365C042}" type="presParOf" srcId="{DBDD81C7-C4CD-406F-9B20-D085423DDF15}" destId="{D9ADD339-BAE9-4A39-813D-8C5CE10DFACA}" srcOrd="13" destOrd="0" presId="urn:microsoft.com/office/officeart/2005/8/layout/target3"/>
    <dgm:cxn modelId="{F84AC482-E032-4038-833E-35C7AA984E49}" type="presParOf" srcId="{DBDD81C7-C4CD-406F-9B20-D085423DDF15}" destId="{5E290C93-5F53-441D-940C-17D0C8BB0581}" srcOrd="14" destOrd="0" presId="urn:microsoft.com/office/officeart/2005/8/layout/target3"/>
    <dgm:cxn modelId="{FC7F79C0-C170-4669-B40F-4DA9A3EB17C3}" type="presParOf" srcId="{DBDD81C7-C4CD-406F-9B20-D085423DDF15}" destId="{29EE535B-419C-4871-99F9-E43D247DEF3D}" srcOrd="15" destOrd="0" presId="urn:microsoft.com/office/officeart/2005/8/layout/target3"/>
    <dgm:cxn modelId="{189F3A71-FFB3-467C-89EF-491D47802D2D}" type="presParOf" srcId="{DBDD81C7-C4CD-406F-9B20-D085423DDF15}" destId="{E67A6931-10B5-4A4B-BE75-A634916E4E2A}" srcOrd="16" destOrd="0" presId="urn:microsoft.com/office/officeart/2005/8/layout/target3"/>
    <dgm:cxn modelId="{0150A1C9-9764-457F-B1D2-71C9E55B3D65}" type="presParOf" srcId="{DBDD81C7-C4CD-406F-9B20-D085423DDF15}" destId="{63853228-C886-435C-8B2B-BE71AEA67110}" srcOrd="17" destOrd="0" presId="urn:microsoft.com/office/officeart/2005/8/layout/target3"/>
    <dgm:cxn modelId="{D43AFD7C-C823-4087-93A5-BBC00BF9B2D7}" type="presParOf" srcId="{DBDD81C7-C4CD-406F-9B20-D085423DDF15}" destId="{B0C24031-20ED-4EFD-AF56-FCC5C80FCE08}" srcOrd="18" destOrd="0" presId="urn:microsoft.com/office/officeart/2005/8/layout/target3"/>
    <dgm:cxn modelId="{7055E750-92EE-4369-94C3-EDA539DDE730}" type="presParOf" srcId="{DBDD81C7-C4CD-406F-9B20-D085423DDF15}" destId="{0853E525-C5E9-489F-AAE6-F63E31BE757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E9FB70-2264-4222-BAC2-CBCF187940A6}" type="doc">
      <dgm:prSet loTypeId="urn:microsoft.com/office/officeart/2009/3/layout/RandomtoResultProcess" loCatId="process" qsTypeId="urn:microsoft.com/office/officeart/2005/8/quickstyle/3d3" qsCatId="3D" csTypeId="urn:microsoft.com/office/officeart/2005/8/colors/accent2_2" csCatId="accent2" phldr="1"/>
      <dgm:spPr/>
      <dgm:t>
        <a:bodyPr/>
        <a:lstStyle/>
        <a:p>
          <a:endParaRPr lang="en-US"/>
        </a:p>
      </dgm:t>
    </dgm:pt>
    <dgm:pt modelId="{C1AC608D-2AE6-48F9-9743-672F4399DE47}">
      <dgm:prSet/>
      <dgm:spPr/>
      <dgm:t>
        <a:bodyPr/>
        <a:lstStyle/>
        <a:p>
          <a:r>
            <a:rPr lang="en-US" b="1" i="0" dirty="0">
              <a:latin typeface="Avenir Heavy" panose="02000503020000020003" pitchFamily="2" charset="0"/>
            </a:rPr>
            <a:t>Prepare final presentation</a:t>
          </a:r>
        </a:p>
      </dgm:t>
    </dgm:pt>
    <dgm:pt modelId="{98B2E8FD-E506-48ED-993F-8039C0A44094}" type="parTrans" cxnId="{B583574B-E6C7-4154-9292-28BEB497D9D5}">
      <dgm:prSet/>
      <dgm:spPr/>
      <dgm:t>
        <a:bodyPr/>
        <a:lstStyle/>
        <a:p>
          <a:endParaRPr lang="en-US"/>
        </a:p>
      </dgm:t>
    </dgm:pt>
    <dgm:pt modelId="{77C74B7A-E8EB-4D9B-8B77-07D96D75AEF5}" type="sibTrans" cxnId="{B583574B-E6C7-4154-9292-28BEB497D9D5}">
      <dgm:prSet/>
      <dgm:spPr/>
      <dgm:t>
        <a:bodyPr/>
        <a:lstStyle/>
        <a:p>
          <a:endParaRPr lang="en-US"/>
        </a:p>
      </dgm:t>
    </dgm:pt>
    <dgm:pt modelId="{A3624C07-E761-418A-A094-A39A9E3D7869}">
      <dgm:prSet/>
      <dgm:spPr/>
      <dgm:t>
        <a:bodyPr/>
        <a:lstStyle/>
        <a:p>
          <a:r>
            <a:rPr lang="en-US" b="1" i="0" dirty="0">
              <a:latin typeface="Avenir Heavy" panose="02000503020000020003" pitchFamily="2" charset="0"/>
            </a:rPr>
            <a:t>Final executive presentation and sign off Go/No Go checkpoint 4 (Final)</a:t>
          </a:r>
        </a:p>
      </dgm:t>
    </dgm:pt>
    <dgm:pt modelId="{3F468383-F99D-49D5-B40E-907DA755C3AF}" type="parTrans" cxnId="{622CC9E9-623F-43E3-922C-C81511C1FC50}">
      <dgm:prSet/>
      <dgm:spPr/>
      <dgm:t>
        <a:bodyPr/>
        <a:lstStyle/>
        <a:p>
          <a:endParaRPr lang="en-US"/>
        </a:p>
      </dgm:t>
    </dgm:pt>
    <dgm:pt modelId="{1D6F6202-F7A3-4D08-AC2C-1BE325045EDE}" type="sibTrans" cxnId="{622CC9E9-623F-43E3-922C-C81511C1FC50}">
      <dgm:prSet/>
      <dgm:spPr/>
      <dgm:t>
        <a:bodyPr/>
        <a:lstStyle/>
        <a:p>
          <a:endParaRPr lang="en-US"/>
        </a:p>
      </dgm:t>
    </dgm:pt>
    <dgm:pt modelId="{1432524A-6570-41CC-8428-FABA68E5810D}">
      <dgm:prSet/>
      <dgm:spPr/>
      <dgm:t>
        <a:bodyPr/>
        <a:lstStyle/>
        <a:p>
          <a:r>
            <a:rPr lang="en-US" b="1" i="0" dirty="0">
              <a:latin typeface="Avenir Heavy" panose="02000503020000020003" pitchFamily="2" charset="0"/>
            </a:rPr>
            <a:t>Hold preliminary review with project team</a:t>
          </a:r>
        </a:p>
      </dgm:t>
    </dgm:pt>
    <dgm:pt modelId="{DA9C5BDC-46E4-456B-B21E-F95CF8D07625}" type="parTrans" cxnId="{FA5FB62D-1C59-4315-B1A2-325F44879BBF}">
      <dgm:prSet/>
      <dgm:spPr/>
      <dgm:t>
        <a:bodyPr/>
        <a:lstStyle/>
        <a:p>
          <a:endParaRPr lang="en-US"/>
        </a:p>
      </dgm:t>
    </dgm:pt>
    <dgm:pt modelId="{E4C0AC66-1413-4C6C-AE0A-3B3945E6177B}" type="sibTrans" cxnId="{FA5FB62D-1C59-4315-B1A2-325F44879BBF}">
      <dgm:prSet/>
      <dgm:spPr/>
      <dgm:t>
        <a:bodyPr/>
        <a:lstStyle/>
        <a:p>
          <a:endParaRPr lang="en-US"/>
        </a:p>
      </dgm:t>
    </dgm:pt>
    <dgm:pt modelId="{11DA3AFD-42D2-418E-8DDE-6206D477FF4A}" type="pres">
      <dgm:prSet presAssocID="{60E9FB70-2264-4222-BAC2-CBCF187940A6}" presName="Name0" presStyleCnt="0">
        <dgm:presLayoutVars>
          <dgm:dir/>
          <dgm:animOne val="branch"/>
          <dgm:animLvl val="lvl"/>
        </dgm:presLayoutVars>
      </dgm:prSet>
      <dgm:spPr/>
    </dgm:pt>
    <dgm:pt modelId="{F753FDD5-0123-4FCE-B618-18F7C7970927}" type="pres">
      <dgm:prSet presAssocID="{C1AC608D-2AE6-48F9-9743-672F4399DE47}" presName="chaos" presStyleCnt="0"/>
      <dgm:spPr/>
    </dgm:pt>
    <dgm:pt modelId="{2BA9ABBD-7CD5-44A2-A1F1-4E109337BB47}" type="pres">
      <dgm:prSet presAssocID="{C1AC608D-2AE6-48F9-9743-672F4399DE47}" presName="parTx1" presStyleLbl="revTx" presStyleIdx="0" presStyleCnt="2"/>
      <dgm:spPr/>
    </dgm:pt>
    <dgm:pt modelId="{B7CCC855-E670-4BFB-9033-2968EB803D27}" type="pres">
      <dgm:prSet presAssocID="{C1AC608D-2AE6-48F9-9743-672F4399DE47}" presName="c1" presStyleLbl="node1" presStyleIdx="0" presStyleCnt="19"/>
      <dgm:spPr/>
    </dgm:pt>
    <dgm:pt modelId="{B0CA9AF9-CC9F-429F-B2E1-2E08A1EB8EC8}" type="pres">
      <dgm:prSet presAssocID="{C1AC608D-2AE6-48F9-9743-672F4399DE47}" presName="c2" presStyleLbl="node1" presStyleIdx="1" presStyleCnt="19"/>
      <dgm:spPr/>
    </dgm:pt>
    <dgm:pt modelId="{875237E0-EF70-4D37-A241-BE8091B9E794}" type="pres">
      <dgm:prSet presAssocID="{C1AC608D-2AE6-48F9-9743-672F4399DE47}" presName="c3" presStyleLbl="node1" presStyleIdx="2" presStyleCnt="19"/>
      <dgm:spPr/>
    </dgm:pt>
    <dgm:pt modelId="{84BA35D7-C8B6-46ED-A762-B92D28F548EC}" type="pres">
      <dgm:prSet presAssocID="{C1AC608D-2AE6-48F9-9743-672F4399DE47}" presName="c4" presStyleLbl="node1" presStyleIdx="3" presStyleCnt="19"/>
      <dgm:spPr/>
    </dgm:pt>
    <dgm:pt modelId="{F2851693-433B-4B70-A5E0-7E41A871CC6E}" type="pres">
      <dgm:prSet presAssocID="{C1AC608D-2AE6-48F9-9743-672F4399DE47}" presName="c5" presStyleLbl="node1" presStyleIdx="4" presStyleCnt="19"/>
      <dgm:spPr/>
    </dgm:pt>
    <dgm:pt modelId="{7E7323AE-115F-4C96-A503-DBA9FA7D94C1}" type="pres">
      <dgm:prSet presAssocID="{C1AC608D-2AE6-48F9-9743-672F4399DE47}" presName="c6" presStyleLbl="node1" presStyleIdx="5" presStyleCnt="19"/>
      <dgm:spPr/>
    </dgm:pt>
    <dgm:pt modelId="{DAA5B860-B41B-4C84-829E-6F960542A789}" type="pres">
      <dgm:prSet presAssocID="{C1AC608D-2AE6-48F9-9743-672F4399DE47}" presName="c7" presStyleLbl="node1" presStyleIdx="6" presStyleCnt="19"/>
      <dgm:spPr/>
    </dgm:pt>
    <dgm:pt modelId="{9EDFD93B-8FDA-4D77-88BC-C1AF7A0518CC}" type="pres">
      <dgm:prSet presAssocID="{C1AC608D-2AE6-48F9-9743-672F4399DE47}" presName="c8" presStyleLbl="node1" presStyleIdx="7" presStyleCnt="19"/>
      <dgm:spPr/>
    </dgm:pt>
    <dgm:pt modelId="{CE9C26C9-2566-451D-8D0F-5A0F80482D21}" type="pres">
      <dgm:prSet presAssocID="{C1AC608D-2AE6-48F9-9743-672F4399DE47}" presName="c9" presStyleLbl="node1" presStyleIdx="8" presStyleCnt="19"/>
      <dgm:spPr/>
    </dgm:pt>
    <dgm:pt modelId="{8F08C686-9839-45EE-8AE4-19991A7C1E6D}" type="pres">
      <dgm:prSet presAssocID="{C1AC608D-2AE6-48F9-9743-672F4399DE47}" presName="c10" presStyleLbl="node1" presStyleIdx="9" presStyleCnt="19"/>
      <dgm:spPr/>
    </dgm:pt>
    <dgm:pt modelId="{99D322C3-6AB2-4A6B-A67A-48162E42D880}" type="pres">
      <dgm:prSet presAssocID="{C1AC608D-2AE6-48F9-9743-672F4399DE47}" presName="c11" presStyleLbl="node1" presStyleIdx="10" presStyleCnt="19"/>
      <dgm:spPr/>
    </dgm:pt>
    <dgm:pt modelId="{FAAFB4DC-EA25-49E5-903D-A1D566180556}" type="pres">
      <dgm:prSet presAssocID="{C1AC608D-2AE6-48F9-9743-672F4399DE47}" presName="c12" presStyleLbl="node1" presStyleIdx="11" presStyleCnt="19"/>
      <dgm:spPr/>
    </dgm:pt>
    <dgm:pt modelId="{46F9D96B-CB6D-4223-859F-26BC8CDB2758}" type="pres">
      <dgm:prSet presAssocID="{C1AC608D-2AE6-48F9-9743-672F4399DE47}" presName="c13" presStyleLbl="node1" presStyleIdx="12" presStyleCnt="19"/>
      <dgm:spPr/>
    </dgm:pt>
    <dgm:pt modelId="{190CB9E6-395E-4D45-9D23-D6C47CBE4C41}" type="pres">
      <dgm:prSet presAssocID="{C1AC608D-2AE6-48F9-9743-672F4399DE47}" presName="c14" presStyleLbl="node1" presStyleIdx="13" presStyleCnt="19"/>
      <dgm:spPr/>
    </dgm:pt>
    <dgm:pt modelId="{6F0796CA-2F77-4FE8-8828-CC37F06C5DD9}" type="pres">
      <dgm:prSet presAssocID="{C1AC608D-2AE6-48F9-9743-672F4399DE47}" presName="c15" presStyleLbl="node1" presStyleIdx="14" presStyleCnt="19"/>
      <dgm:spPr/>
    </dgm:pt>
    <dgm:pt modelId="{9985A464-9399-40C9-968B-066976631285}" type="pres">
      <dgm:prSet presAssocID="{C1AC608D-2AE6-48F9-9743-672F4399DE47}" presName="c16" presStyleLbl="node1" presStyleIdx="15" presStyleCnt="19"/>
      <dgm:spPr/>
    </dgm:pt>
    <dgm:pt modelId="{4DF8E304-143F-4AD7-947C-528E6EF62212}" type="pres">
      <dgm:prSet presAssocID="{C1AC608D-2AE6-48F9-9743-672F4399DE47}" presName="c17" presStyleLbl="node1" presStyleIdx="16" presStyleCnt="19"/>
      <dgm:spPr/>
    </dgm:pt>
    <dgm:pt modelId="{C462BD6D-ADA6-4469-9E30-5642CA062F17}" type="pres">
      <dgm:prSet presAssocID="{C1AC608D-2AE6-48F9-9743-672F4399DE47}" presName="c18" presStyleLbl="node1" presStyleIdx="17" presStyleCnt="19"/>
      <dgm:spPr/>
    </dgm:pt>
    <dgm:pt modelId="{76C9CC3C-50D8-47BA-8EE3-1D9438F656F8}" type="pres">
      <dgm:prSet presAssocID="{77C74B7A-E8EB-4D9B-8B77-07D96D75AEF5}" presName="chevronComposite1" presStyleCnt="0"/>
      <dgm:spPr/>
    </dgm:pt>
    <dgm:pt modelId="{78C4B30C-499E-46DF-9AF8-CB6638C1EBCE}" type="pres">
      <dgm:prSet presAssocID="{77C74B7A-E8EB-4D9B-8B77-07D96D75AEF5}" presName="chevron1" presStyleLbl="sibTrans2D1" presStyleIdx="0" presStyleCnt="2"/>
      <dgm:spPr/>
    </dgm:pt>
    <dgm:pt modelId="{D50CC4F5-BB72-4968-9AFD-8871FF191BCC}" type="pres">
      <dgm:prSet presAssocID="{77C74B7A-E8EB-4D9B-8B77-07D96D75AEF5}" presName="spChevron1" presStyleCnt="0"/>
      <dgm:spPr/>
    </dgm:pt>
    <dgm:pt modelId="{D7434DEE-02EF-4B18-8DD0-72375A8AF985}" type="pres">
      <dgm:prSet presAssocID="{1432524A-6570-41CC-8428-FABA68E5810D}" presName="middle" presStyleCnt="0"/>
      <dgm:spPr/>
    </dgm:pt>
    <dgm:pt modelId="{AB1B222D-EA52-4B99-A7B9-F0405EA6CFC5}" type="pres">
      <dgm:prSet presAssocID="{1432524A-6570-41CC-8428-FABA68E5810D}" presName="parTxMid" presStyleLbl="revTx" presStyleIdx="1" presStyleCnt="2"/>
      <dgm:spPr/>
    </dgm:pt>
    <dgm:pt modelId="{B0396F03-FF2F-4471-A550-58FB1765AF6A}" type="pres">
      <dgm:prSet presAssocID="{1432524A-6570-41CC-8428-FABA68E5810D}" presName="spMid" presStyleCnt="0"/>
      <dgm:spPr/>
    </dgm:pt>
    <dgm:pt modelId="{E61B3825-6F23-4D29-96EB-B44DAFA5ACFD}" type="pres">
      <dgm:prSet presAssocID="{E4C0AC66-1413-4C6C-AE0A-3B3945E6177B}" presName="chevronComposite1" presStyleCnt="0"/>
      <dgm:spPr/>
    </dgm:pt>
    <dgm:pt modelId="{003CB454-92A6-49C6-B839-64B3B734F06B}" type="pres">
      <dgm:prSet presAssocID="{E4C0AC66-1413-4C6C-AE0A-3B3945E6177B}" presName="chevron1" presStyleLbl="sibTrans2D1" presStyleIdx="1" presStyleCnt="2"/>
      <dgm:spPr/>
    </dgm:pt>
    <dgm:pt modelId="{D04A8D82-7919-4E1E-A9D5-9F316B608D05}" type="pres">
      <dgm:prSet presAssocID="{E4C0AC66-1413-4C6C-AE0A-3B3945E6177B}" presName="spChevron1" presStyleCnt="0"/>
      <dgm:spPr/>
    </dgm:pt>
    <dgm:pt modelId="{2302962A-5226-4AC0-8297-50B56C089358}" type="pres">
      <dgm:prSet presAssocID="{A3624C07-E761-418A-A094-A39A9E3D7869}" presName="last" presStyleCnt="0"/>
      <dgm:spPr/>
    </dgm:pt>
    <dgm:pt modelId="{09B276EB-4B86-4A5D-A487-D9A12C672871}" type="pres">
      <dgm:prSet presAssocID="{A3624C07-E761-418A-A094-A39A9E3D7869}" presName="circleTx" presStyleLbl="node1" presStyleIdx="18" presStyleCnt="19"/>
      <dgm:spPr/>
    </dgm:pt>
    <dgm:pt modelId="{7A8C3A82-8323-4BCB-AE81-F0DACB4CD9C3}" type="pres">
      <dgm:prSet presAssocID="{A3624C07-E761-418A-A094-A39A9E3D7869}" presName="spN" presStyleCnt="0"/>
      <dgm:spPr/>
    </dgm:pt>
  </dgm:ptLst>
  <dgm:cxnLst>
    <dgm:cxn modelId="{2B8B6024-D57E-44F3-93CC-1002086D879D}" type="presOf" srcId="{C1AC608D-2AE6-48F9-9743-672F4399DE47}" destId="{2BA9ABBD-7CD5-44A2-A1F1-4E109337BB47}" srcOrd="0" destOrd="0" presId="urn:microsoft.com/office/officeart/2009/3/layout/RandomtoResultProcess"/>
    <dgm:cxn modelId="{0E65D624-897D-4C04-81B8-131E792FB792}" type="presOf" srcId="{60E9FB70-2264-4222-BAC2-CBCF187940A6}" destId="{11DA3AFD-42D2-418E-8DDE-6206D477FF4A}" srcOrd="0" destOrd="0" presId="urn:microsoft.com/office/officeart/2009/3/layout/RandomtoResultProcess"/>
    <dgm:cxn modelId="{FA5FB62D-1C59-4315-B1A2-325F44879BBF}" srcId="{60E9FB70-2264-4222-BAC2-CBCF187940A6}" destId="{1432524A-6570-41CC-8428-FABA68E5810D}" srcOrd="1" destOrd="0" parTransId="{DA9C5BDC-46E4-456B-B21E-F95CF8D07625}" sibTransId="{E4C0AC66-1413-4C6C-AE0A-3B3945E6177B}"/>
    <dgm:cxn modelId="{F025B840-3FBD-4B57-B2CD-3ACF7F0C2A22}" type="presOf" srcId="{1432524A-6570-41CC-8428-FABA68E5810D}" destId="{AB1B222D-EA52-4B99-A7B9-F0405EA6CFC5}" srcOrd="0" destOrd="0" presId="urn:microsoft.com/office/officeart/2009/3/layout/RandomtoResultProcess"/>
    <dgm:cxn modelId="{B583574B-E6C7-4154-9292-28BEB497D9D5}" srcId="{60E9FB70-2264-4222-BAC2-CBCF187940A6}" destId="{C1AC608D-2AE6-48F9-9743-672F4399DE47}" srcOrd="0" destOrd="0" parTransId="{98B2E8FD-E506-48ED-993F-8039C0A44094}" sibTransId="{77C74B7A-E8EB-4D9B-8B77-07D96D75AEF5}"/>
    <dgm:cxn modelId="{622CC9E9-623F-43E3-922C-C81511C1FC50}" srcId="{60E9FB70-2264-4222-BAC2-CBCF187940A6}" destId="{A3624C07-E761-418A-A094-A39A9E3D7869}" srcOrd="2" destOrd="0" parTransId="{3F468383-F99D-49D5-B40E-907DA755C3AF}" sibTransId="{1D6F6202-F7A3-4D08-AC2C-1BE325045EDE}"/>
    <dgm:cxn modelId="{583136F4-4FAE-457F-8A91-5B7FC44AD7AD}" type="presOf" srcId="{A3624C07-E761-418A-A094-A39A9E3D7869}" destId="{09B276EB-4B86-4A5D-A487-D9A12C672871}" srcOrd="0" destOrd="0" presId="urn:microsoft.com/office/officeart/2009/3/layout/RandomtoResultProcess"/>
    <dgm:cxn modelId="{BEF3BA54-8447-4125-86E6-D937078E86D0}" type="presParOf" srcId="{11DA3AFD-42D2-418E-8DDE-6206D477FF4A}" destId="{F753FDD5-0123-4FCE-B618-18F7C7970927}" srcOrd="0" destOrd="0" presId="urn:microsoft.com/office/officeart/2009/3/layout/RandomtoResultProcess"/>
    <dgm:cxn modelId="{C8DCEC02-3041-46E4-B517-8B3D8EF22251}" type="presParOf" srcId="{F753FDD5-0123-4FCE-B618-18F7C7970927}" destId="{2BA9ABBD-7CD5-44A2-A1F1-4E109337BB47}" srcOrd="0" destOrd="0" presId="urn:microsoft.com/office/officeart/2009/3/layout/RandomtoResultProcess"/>
    <dgm:cxn modelId="{BCDE92F5-6A0C-42C9-8D79-3F03E336B332}" type="presParOf" srcId="{F753FDD5-0123-4FCE-B618-18F7C7970927}" destId="{B7CCC855-E670-4BFB-9033-2968EB803D27}" srcOrd="1" destOrd="0" presId="urn:microsoft.com/office/officeart/2009/3/layout/RandomtoResultProcess"/>
    <dgm:cxn modelId="{0364549D-A797-416D-A635-F09EA348F5CE}" type="presParOf" srcId="{F753FDD5-0123-4FCE-B618-18F7C7970927}" destId="{B0CA9AF9-CC9F-429F-B2E1-2E08A1EB8EC8}" srcOrd="2" destOrd="0" presId="urn:microsoft.com/office/officeart/2009/3/layout/RandomtoResultProcess"/>
    <dgm:cxn modelId="{4AFEE6CE-875A-401E-8E55-F1218A49EEFF}" type="presParOf" srcId="{F753FDD5-0123-4FCE-B618-18F7C7970927}" destId="{875237E0-EF70-4D37-A241-BE8091B9E794}" srcOrd="3" destOrd="0" presId="urn:microsoft.com/office/officeart/2009/3/layout/RandomtoResultProcess"/>
    <dgm:cxn modelId="{22C038F7-A386-4429-BC5D-89CC6B3DEBD1}" type="presParOf" srcId="{F753FDD5-0123-4FCE-B618-18F7C7970927}" destId="{84BA35D7-C8B6-46ED-A762-B92D28F548EC}" srcOrd="4" destOrd="0" presId="urn:microsoft.com/office/officeart/2009/3/layout/RandomtoResultProcess"/>
    <dgm:cxn modelId="{EF00BAB3-DE4C-46EE-B32F-BB69EB70BC08}" type="presParOf" srcId="{F753FDD5-0123-4FCE-B618-18F7C7970927}" destId="{F2851693-433B-4B70-A5E0-7E41A871CC6E}" srcOrd="5" destOrd="0" presId="urn:microsoft.com/office/officeart/2009/3/layout/RandomtoResultProcess"/>
    <dgm:cxn modelId="{508F20AB-1C80-47AF-86FD-FFEA65F1F424}" type="presParOf" srcId="{F753FDD5-0123-4FCE-B618-18F7C7970927}" destId="{7E7323AE-115F-4C96-A503-DBA9FA7D94C1}" srcOrd="6" destOrd="0" presId="urn:microsoft.com/office/officeart/2009/3/layout/RandomtoResultProcess"/>
    <dgm:cxn modelId="{DCB7EF61-1A34-4385-856F-D4BD8B17A989}" type="presParOf" srcId="{F753FDD5-0123-4FCE-B618-18F7C7970927}" destId="{DAA5B860-B41B-4C84-829E-6F960542A789}" srcOrd="7" destOrd="0" presId="urn:microsoft.com/office/officeart/2009/3/layout/RandomtoResultProcess"/>
    <dgm:cxn modelId="{38DBAA17-A282-4668-A4C3-A41D12E6E91B}" type="presParOf" srcId="{F753FDD5-0123-4FCE-B618-18F7C7970927}" destId="{9EDFD93B-8FDA-4D77-88BC-C1AF7A0518CC}" srcOrd="8" destOrd="0" presId="urn:microsoft.com/office/officeart/2009/3/layout/RandomtoResultProcess"/>
    <dgm:cxn modelId="{B6853C6C-22C3-46B1-BB9B-D01B99641FAF}" type="presParOf" srcId="{F753FDD5-0123-4FCE-B618-18F7C7970927}" destId="{CE9C26C9-2566-451D-8D0F-5A0F80482D21}" srcOrd="9" destOrd="0" presId="urn:microsoft.com/office/officeart/2009/3/layout/RandomtoResultProcess"/>
    <dgm:cxn modelId="{50D9B801-DF1F-4FC1-9597-681BAB6F46D4}" type="presParOf" srcId="{F753FDD5-0123-4FCE-B618-18F7C7970927}" destId="{8F08C686-9839-45EE-8AE4-19991A7C1E6D}" srcOrd="10" destOrd="0" presId="urn:microsoft.com/office/officeart/2009/3/layout/RandomtoResultProcess"/>
    <dgm:cxn modelId="{105F9E12-724A-4A15-9C28-FF5E670744A2}" type="presParOf" srcId="{F753FDD5-0123-4FCE-B618-18F7C7970927}" destId="{99D322C3-6AB2-4A6B-A67A-48162E42D880}" srcOrd="11" destOrd="0" presId="urn:microsoft.com/office/officeart/2009/3/layout/RandomtoResultProcess"/>
    <dgm:cxn modelId="{B3F8E406-B6D4-4358-BA11-DD368F30DE16}" type="presParOf" srcId="{F753FDD5-0123-4FCE-B618-18F7C7970927}" destId="{FAAFB4DC-EA25-49E5-903D-A1D566180556}" srcOrd="12" destOrd="0" presId="urn:microsoft.com/office/officeart/2009/3/layout/RandomtoResultProcess"/>
    <dgm:cxn modelId="{E8594279-2AEA-408F-9DE2-448B841C635F}" type="presParOf" srcId="{F753FDD5-0123-4FCE-B618-18F7C7970927}" destId="{46F9D96B-CB6D-4223-859F-26BC8CDB2758}" srcOrd="13" destOrd="0" presId="urn:microsoft.com/office/officeart/2009/3/layout/RandomtoResultProcess"/>
    <dgm:cxn modelId="{45C9E67B-DF3E-4D37-A3CF-551E2D7FD8F8}" type="presParOf" srcId="{F753FDD5-0123-4FCE-B618-18F7C7970927}" destId="{190CB9E6-395E-4D45-9D23-D6C47CBE4C41}" srcOrd="14" destOrd="0" presId="urn:microsoft.com/office/officeart/2009/3/layout/RandomtoResultProcess"/>
    <dgm:cxn modelId="{6CB7910D-5242-4846-B21E-FACE40EB9012}" type="presParOf" srcId="{F753FDD5-0123-4FCE-B618-18F7C7970927}" destId="{6F0796CA-2F77-4FE8-8828-CC37F06C5DD9}" srcOrd="15" destOrd="0" presId="urn:microsoft.com/office/officeart/2009/3/layout/RandomtoResultProcess"/>
    <dgm:cxn modelId="{08340074-C28C-4202-90FB-225156D221BC}" type="presParOf" srcId="{F753FDD5-0123-4FCE-B618-18F7C7970927}" destId="{9985A464-9399-40C9-968B-066976631285}" srcOrd="16" destOrd="0" presId="urn:microsoft.com/office/officeart/2009/3/layout/RandomtoResultProcess"/>
    <dgm:cxn modelId="{726D5CF0-743C-4CDA-9E1A-74DE6D59939A}" type="presParOf" srcId="{F753FDD5-0123-4FCE-B618-18F7C7970927}" destId="{4DF8E304-143F-4AD7-947C-528E6EF62212}" srcOrd="17" destOrd="0" presId="urn:microsoft.com/office/officeart/2009/3/layout/RandomtoResultProcess"/>
    <dgm:cxn modelId="{8798F10C-DF05-478F-890C-EB2AC3421D36}" type="presParOf" srcId="{F753FDD5-0123-4FCE-B618-18F7C7970927}" destId="{C462BD6D-ADA6-4469-9E30-5642CA062F17}" srcOrd="18" destOrd="0" presId="urn:microsoft.com/office/officeart/2009/3/layout/RandomtoResultProcess"/>
    <dgm:cxn modelId="{A79FE23C-0F3A-44EE-9C7E-95F80B160B75}" type="presParOf" srcId="{11DA3AFD-42D2-418E-8DDE-6206D477FF4A}" destId="{76C9CC3C-50D8-47BA-8EE3-1D9438F656F8}" srcOrd="1" destOrd="0" presId="urn:microsoft.com/office/officeart/2009/3/layout/RandomtoResultProcess"/>
    <dgm:cxn modelId="{40297614-35F3-415B-90BF-D6140E538656}" type="presParOf" srcId="{76C9CC3C-50D8-47BA-8EE3-1D9438F656F8}" destId="{78C4B30C-499E-46DF-9AF8-CB6638C1EBCE}" srcOrd="0" destOrd="0" presId="urn:microsoft.com/office/officeart/2009/3/layout/RandomtoResultProcess"/>
    <dgm:cxn modelId="{A366DF79-8236-4F5B-8D28-6E43408847A0}" type="presParOf" srcId="{76C9CC3C-50D8-47BA-8EE3-1D9438F656F8}" destId="{D50CC4F5-BB72-4968-9AFD-8871FF191BCC}" srcOrd="1" destOrd="0" presId="urn:microsoft.com/office/officeart/2009/3/layout/RandomtoResultProcess"/>
    <dgm:cxn modelId="{1ACBACFF-98B7-4096-8921-A371ED9E8C8F}" type="presParOf" srcId="{11DA3AFD-42D2-418E-8DDE-6206D477FF4A}" destId="{D7434DEE-02EF-4B18-8DD0-72375A8AF985}" srcOrd="2" destOrd="0" presId="urn:microsoft.com/office/officeart/2009/3/layout/RandomtoResultProcess"/>
    <dgm:cxn modelId="{BE7E8C25-2EA0-424C-9198-8CEFBAA81BEC}" type="presParOf" srcId="{D7434DEE-02EF-4B18-8DD0-72375A8AF985}" destId="{AB1B222D-EA52-4B99-A7B9-F0405EA6CFC5}" srcOrd="0" destOrd="0" presId="urn:microsoft.com/office/officeart/2009/3/layout/RandomtoResultProcess"/>
    <dgm:cxn modelId="{3FB8B4C9-0C43-4018-8F6F-FC467D611283}" type="presParOf" srcId="{D7434DEE-02EF-4B18-8DD0-72375A8AF985}" destId="{B0396F03-FF2F-4471-A550-58FB1765AF6A}" srcOrd="1" destOrd="0" presId="urn:microsoft.com/office/officeart/2009/3/layout/RandomtoResultProcess"/>
    <dgm:cxn modelId="{52167207-5789-42DF-B4F6-C15FFEA8C8EF}" type="presParOf" srcId="{11DA3AFD-42D2-418E-8DDE-6206D477FF4A}" destId="{E61B3825-6F23-4D29-96EB-B44DAFA5ACFD}" srcOrd="3" destOrd="0" presId="urn:microsoft.com/office/officeart/2009/3/layout/RandomtoResultProcess"/>
    <dgm:cxn modelId="{0771CEEA-F125-40E0-836A-D3F1F8AE2DE4}" type="presParOf" srcId="{E61B3825-6F23-4D29-96EB-B44DAFA5ACFD}" destId="{003CB454-92A6-49C6-B839-64B3B734F06B}" srcOrd="0" destOrd="0" presId="urn:microsoft.com/office/officeart/2009/3/layout/RandomtoResultProcess"/>
    <dgm:cxn modelId="{D86C8048-D392-468C-8EAF-AD3CA5A892B4}" type="presParOf" srcId="{E61B3825-6F23-4D29-96EB-B44DAFA5ACFD}" destId="{D04A8D82-7919-4E1E-A9D5-9F316B608D05}" srcOrd="1" destOrd="0" presId="urn:microsoft.com/office/officeart/2009/3/layout/RandomtoResultProcess"/>
    <dgm:cxn modelId="{99CA1265-00F4-4E80-A345-0010FD00C982}" type="presParOf" srcId="{11DA3AFD-42D2-418E-8DDE-6206D477FF4A}" destId="{2302962A-5226-4AC0-8297-50B56C089358}" srcOrd="4" destOrd="0" presId="urn:microsoft.com/office/officeart/2009/3/layout/RandomtoResultProcess"/>
    <dgm:cxn modelId="{1313F1C4-75D8-4AC2-9448-5C00BAFFCFCC}" type="presParOf" srcId="{2302962A-5226-4AC0-8297-50B56C089358}" destId="{09B276EB-4B86-4A5D-A487-D9A12C672871}" srcOrd="0" destOrd="0" presId="urn:microsoft.com/office/officeart/2009/3/layout/RandomtoResultProcess"/>
    <dgm:cxn modelId="{B5146624-68E8-4160-8174-522735E807B3}" type="presParOf" srcId="{2302962A-5226-4AC0-8297-50B56C089358}" destId="{7A8C3A82-8323-4BCB-AE81-F0DACB4CD9C3}"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84AC-951D-44AB-8D96-EFFEDD0B3E8E}">
      <dsp:nvSpPr>
        <dsp:cNvPr id="0" name=""/>
        <dsp:cNvSpPr/>
      </dsp:nvSpPr>
      <dsp:spPr>
        <a:xfrm>
          <a:off x="288155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935162"/>
        <a:ext cx="33127" cy="6625"/>
      </dsp:txXfrm>
    </dsp:sp>
    <dsp:sp modelId="{5BAE526D-9510-478E-A4DF-C7AB90F7DC59}">
      <dsp:nvSpPr>
        <dsp:cNvPr id="0" name=""/>
        <dsp:cNvSpPr/>
      </dsp:nvSpPr>
      <dsp:spPr>
        <a:xfrm>
          <a:off x="2689" y="74275"/>
          <a:ext cx="2880666" cy="1728399"/>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1: Current Requirements Analysis</a:t>
          </a:r>
        </a:p>
      </dsp:txBody>
      <dsp:txXfrm>
        <a:off x="2689" y="74275"/>
        <a:ext cx="2880666" cy="1728399"/>
      </dsp:txXfrm>
    </dsp:sp>
    <dsp:sp modelId="{078FCE3A-B887-4506-91B0-BD970B7C7CA9}">
      <dsp:nvSpPr>
        <dsp:cNvPr id="0" name=""/>
        <dsp:cNvSpPr/>
      </dsp:nvSpPr>
      <dsp:spPr>
        <a:xfrm>
          <a:off x="642477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935162"/>
        <a:ext cx="33127" cy="6625"/>
      </dsp:txXfrm>
    </dsp:sp>
    <dsp:sp modelId="{10AC2D2C-3A26-46A6-B7E6-F9BB241A7ADD}">
      <dsp:nvSpPr>
        <dsp:cNvPr id="0" name=""/>
        <dsp:cNvSpPr/>
      </dsp:nvSpPr>
      <dsp:spPr>
        <a:xfrm>
          <a:off x="3545909" y="74275"/>
          <a:ext cx="2880666" cy="1728399"/>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2: Best Practices Template Checklist</a:t>
          </a:r>
        </a:p>
      </dsp:txBody>
      <dsp:txXfrm>
        <a:off x="3545909" y="74275"/>
        <a:ext cx="2880666" cy="1728399"/>
      </dsp:txXfrm>
    </dsp:sp>
    <dsp:sp modelId="{9C394D0B-0669-4EA5-AF1A-9470753DA2CB}">
      <dsp:nvSpPr>
        <dsp:cNvPr id="0" name=""/>
        <dsp:cNvSpPr/>
      </dsp:nvSpPr>
      <dsp:spPr>
        <a:xfrm>
          <a:off x="9967995" y="892755"/>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935162"/>
        <a:ext cx="33127" cy="6625"/>
      </dsp:txXfrm>
    </dsp:sp>
    <dsp:sp modelId="{5E8A8EF5-2239-425D-AAB9-C12A413DF3BE}">
      <dsp:nvSpPr>
        <dsp:cNvPr id="0" name=""/>
        <dsp:cNvSpPr/>
      </dsp:nvSpPr>
      <dsp:spPr>
        <a:xfrm>
          <a:off x="708912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3: Shortlist Selection of Suppliers</a:t>
          </a:r>
        </a:p>
      </dsp:txBody>
      <dsp:txXfrm>
        <a:off x="7089129" y="74275"/>
        <a:ext cx="2880666" cy="1728399"/>
      </dsp:txXfrm>
    </dsp:sp>
    <dsp:sp modelId="{FBB92EC9-E023-43CF-B1C9-F070480568E4}">
      <dsp:nvSpPr>
        <dsp:cNvPr id="0" name=""/>
        <dsp:cNvSpPr/>
      </dsp:nvSpPr>
      <dsp:spPr>
        <a:xfrm>
          <a:off x="1443022" y="1800875"/>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2113539"/>
        <a:ext cx="532514" cy="6625"/>
      </dsp:txXfrm>
    </dsp:sp>
    <dsp:sp modelId="{A134F719-1848-48A2-B6E6-B2377E7FB3A6}">
      <dsp:nvSpPr>
        <dsp:cNvPr id="0" name=""/>
        <dsp:cNvSpPr/>
      </dsp:nvSpPr>
      <dsp:spPr>
        <a:xfrm>
          <a:off x="10632349" y="74275"/>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prstClr val="white"/>
              </a:solidFill>
              <a:latin typeface="Avenir Medium" panose="02000503020000020003" pitchFamily="2" charset="0"/>
              <a:ea typeface="+mn-ea"/>
              <a:cs typeface="+mn-cs"/>
            </a:rPr>
            <a:t>Step 4: Procurement process support and scripted demo  setup</a:t>
          </a:r>
        </a:p>
      </dsp:txBody>
      <dsp:txXfrm>
        <a:off x="10632349" y="74275"/>
        <a:ext cx="2880666" cy="1728399"/>
      </dsp:txXfrm>
    </dsp:sp>
    <dsp:sp modelId="{61692E87-1E8B-4559-B330-8AD0BD521817}">
      <dsp:nvSpPr>
        <dsp:cNvPr id="0" name=""/>
        <dsp:cNvSpPr/>
      </dsp:nvSpPr>
      <dsp:spPr>
        <a:xfrm>
          <a:off x="288155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3326116"/>
        <a:ext cx="33127" cy="6625"/>
      </dsp:txXfrm>
    </dsp:sp>
    <dsp:sp modelId="{522F438F-858F-48C0-961E-DA742CEC8D18}">
      <dsp:nvSpPr>
        <dsp:cNvPr id="0" name=""/>
        <dsp:cNvSpPr/>
      </dsp:nvSpPr>
      <dsp:spPr>
        <a:xfrm>
          <a:off x="268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ea typeface="+mn-ea"/>
              <a:cs typeface="+mn-cs"/>
            </a:rPr>
            <a:t>Step 5: Execution of supplier scripted demonstrations</a:t>
          </a:r>
        </a:p>
      </dsp:txBody>
      <dsp:txXfrm>
        <a:off x="2689" y="2465229"/>
        <a:ext cx="2880666" cy="1728399"/>
      </dsp:txXfrm>
    </dsp:sp>
    <dsp:sp modelId="{36701CB7-C546-49C3-B168-3851A44FACB9}">
      <dsp:nvSpPr>
        <dsp:cNvPr id="0" name=""/>
        <dsp:cNvSpPr/>
      </dsp:nvSpPr>
      <dsp:spPr>
        <a:xfrm>
          <a:off x="642477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3326116"/>
        <a:ext cx="33127" cy="6625"/>
      </dsp:txXfrm>
    </dsp:sp>
    <dsp:sp modelId="{806C3287-00EA-43C3-8493-0898752C58F2}">
      <dsp:nvSpPr>
        <dsp:cNvPr id="0" name=""/>
        <dsp:cNvSpPr/>
      </dsp:nvSpPr>
      <dsp:spPr>
        <a:xfrm>
          <a:off x="354590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6: Numerical scoring of solutions demonstrated</a:t>
          </a:r>
          <a:endParaRPr lang="en-US" sz="1800" b="0" i="0" kern="1200" dirty="0">
            <a:latin typeface="Avenir Medium" panose="02000503020000020003" pitchFamily="2" charset="0"/>
          </a:endParaRPr>
        </a:p>
      </dsp:txBody>
      <dsp:txXfrm>
        <a:off x="3545909" y="2465229"/>
        <a:ext cx="2880666" cy="1728399"/>
      </dsp:txXfrm>
    </dsp:sp>
    <dsp:sp modelId="{E3924E51-220C-4BEB-81D1-FD528F3422C7}">
      <dsp:nvSpPr>
        <dsp:cNvPr id="0" name=""/>
        <dsp:cNvSpPr/>
      </dsp:nvSpPr>
      <dsp:spPr>
        <a:xfrm>
          <a:off x="9967995" y="3283709"/>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7408" y="3326116"/>
        <a:ext cx="33127" cy="6625"/>
      </dsp:txXfrm>
    </dsp:sp>
    <dsp:sp modelId="{B50F1800-DA71-4FED-8254-16E39994B9EE}">
      <dsp:nvSpPr>
        <dsp:cNvPr id="0" name=""/>
        <dsp:cNvSpPr/>
      </dsp:nvSpPr>
      <dsp:spPr>
        <a:xfrm>
          <a:off x="708912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7: Program budget creation</a:t>
          </a:r>
          <a:endParaRPr lang="en-US" sz="1800" b="0" i="0" kern="1200" dirty="0">
            <a:latin typeface="Avenir Medium" panose="02000503020000020003" pitchFamily="2" charset="0"/>
            <a:ea typeface="+mn-ea"/>
            <a:cs typeface="+mn-cs"/>
          </a:endParaRPr>
        </a:p>
      </dsp:txBody>
      <dsp:txXfrm>
        <a:off x="7089129" y="2465229"/>
        <a:ext cx="2880666" cy="1728399"/>
      </dsp:txXfrm>
    </dsp:sp>
    <dsp:sp modelId="{7DB74DB7-60B6-4E3B-A61C-6D56BC455FFF}">
      <dsp:nvSpPr>
        <dsp:cNvPr id="0" name=""/>
        <dsp:cNvSpPr/>
      </dsp:nvSpPr>
      <dsp:spPr>
        <a:xfrm>
          <a:off x="1443022" y="4191828"/>
          <a:ext cx="10629659" cy="631953"/>
        </a:xfrm>
        <a:custGeom>
          <a:avLst/>
          <a:gdLst/>
          <a:ahLst/>
          <a:cxnLst/>
          <a:rect l="0" t="0" r="0" b="0"/>
          <a:pathLst>
            <a:path>
              <a:moveTo>
                <a:pt x="10629659" y="0"/>
              </a:moveTo>
              <a:lnTo>
                <a:pt x="10629659" y="333076"/>
              </a:lnTo>
              <a:lnTo>
                <a:pt x="0" y="333076"/>
              </a:lnTo>
              <a:lnTo>
                <a:pt x="0" y="631953"/>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91595" y="4504492"/>
        <a:ext cx="532514" cy="6625"/>
      </dsp:txXfrm>
    </dsp:sp>
    <dsp:sp modelId="{4877CDF8-8031-4400-AE25-05F6CD7DC56F}">
      <dsp:nvSpPr>
        <dsp:cNvPr id="0" name=""/>
        <dsp:cNvSpPr/>
      </dsp:nvSpPr>
      <dsp:spPr>
        <a:xfrm>
          <a:off x="10632349" y="2465229"/>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a:latin typeface="Avenir Medium" panose="02000503020000020003" pitchFamily="2" charset="0"/>
              <a:ea typeface="+mn-ea"/>
              <a:cs typeface="+mn-cs"/>
            </a:rPr>
            <a:t>Step 8: Detail cost savings definition</a:t>
          </a:r>
          <a:endParaRPr lang="en-US" sz="1800" b="0" i="0" kern="1200" dirty="0">
            <a:latin typeface="Avenir Medium" panose="02000503020000020003" pitchFamily="2" charset="0"/>
            <a:ea typeface="+mn-ea"/>
            <a:cs typeface="+mn-cs"/>
          </a:endParaRPr>
        </a:p>
      </dsp:txBody>
      <dsp:txXfrm>
        <a:off x="10632349" y="2465229"/>
        <a:ext cx="2880666" cy="1728399"/>
      </dsp:txXfrm>
    </dsp:sp>
    <dsp:sp modelId="{4DB0EADB-E278-40DC-805A-B0AAB626FC6B}">
      <dsp:nvSpPr>
        <dsp:cNvPr id="0" name=""/>
        <dsp:cNvSpPr/>
      </dsp:nvSpPr>
      <dsp:spPr>
        <a:xfrm>
          <a:off x="288155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0968" y="5717069"/>
        <a:ext cx="33127" cy="6625"/>
      </dsp:txXfrm>
    </dsp:sp>
    <dsp:sp modelId="{0E3EBE15-1900-4D81-B5CF-5F1F8FB88F87}">
      <dsp:nvSpPr>
        <dsp:cNvPr id="0" name=""/>
        <dsp:cNvSpPr/>
      </dsp:nvSpPr>
      <dsp:spPr>
        <a:xfrm>
          <a:off x="268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ea typeface="+mn-ea"/>
              <a:cs typeface="+mn-cs"/>
            </a:rPr>
            <a:t>Step 9: Program master schedule development</a:t>
          </a:r>
          <a:endParaRPr lang="en-US" sz="1800" b="0" i="0" kern="1200" dirty="0">
            <a:latin typeface="Avenir Medium" panose="02000503020000020003" pitchFamily="2" charset="0"/>
            <a:ea typeface="+mn-ea"/>
            <a:cs typeface="+mn-cs"/>
          </a:endParaRPr>
        </a:p>
      </dsp:txBody>
      <dsp:txXfrm>
        <a:off x="2689" y="4856182"/>
        <a:ext cx="2880666" cy="1728399"/>
      </dsp:txXfrm>
    </dsp:sp>
    <dsp:sp modelId="{DDF2EE86-44A8-4796-A712-10DE31C259C4}">
      <dsp:nvSpPr>
        <dsp:cNvPr id="0" name=""/>
        <dsp:cNvSpPr/>
      </dsp:nvSpPr>
      <dsp:spPr>
        <a:xfrm>
          <a:off x="6424775" y="5674662"/>
          <a:ext cx="631953" cy="91440"/>
        </a:xfrm>
        <a:custGeom>
          <a:avLst/>
          <a:gdLst/>
          <a:ahLst/>
          <a:cxnLst/>
          <a:rect l="0" t="0" r="0" b="0"/>
          <a:pathLst>
            <a:path>
              <a:moveTo>
                <a:pt x="0" y="45720"/>
              </a:moveTo>
              <a:lnTo>
                <a:pt x="631953" y="45720"/>
              </a:lnTo>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24188" y="5717069"/>
        <a:ext cx="33127" cy="6625"/>
      </dsp:txXfrm>
    </dsp:sp>
    <dsp:sp modelId="{0F4AA204-A479-443E-9387-80122AE32D62}">
      <dsp:nvSpPr>
        <dsp:cNvPr id="0" name=""/>
        <dsp:cNvSpPr/>
      </dsp:nvSpPr>
      <dsp:spPr>
        <a:xfrm>
          <a:off x="354590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622300">
            <a:lnSpc>
              <a:spcPct val="90000"/>
            </a:lnSpc>
            <a:spcBef>
              <a:spcPct val="0"/>
            </a:spcBef>
            <a:spcAft>
              <a:spcPct val="35000"/>
            </a:spcAft>
            <a:buNone/>
          </a:pPr>
          <a:r>
            <a:rPr lang="en-US" sz="1800" b="0" i="0" kern="1200" dirty="0">
              <a:latin typeface="Avenir Medium" panose="02000503020000020003" pitchFamily="2" charset="0"/>
              <a:ea typeface="+mn-ea"/>
              <a:cs typeface="+mn-cs"/>
            </a:rPr>
            <a:t>Step 10: Internal Rate of Return analysis</a:t>
          </a:r>
        </a:p>
      </dsp:txBody>
      <dsp:txXfrm>
        <a:off x="3545909" y="4856182"/>
        <a:ext cx="2880666" cy="1728399"/>
      </dsp:txXfrm>
    </dsp:sp>
    <dsp:sp modelId="{54247CB2-7691-46C9-8378-817BB6B31DA1}">
      <dsp:nvSpPr>
        <dsp:cNvPr id="0" name=""/>
        <dsp:cNvSpPr/>
      </dsp:nvSpPr>
      <dsp:spPr>
        <a:xfrm>
          <a:off x="7089129" y="4856182"/>
          <a:ext cx="2880666" cy="1728399"/>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Step 11: Final executive summary and presentation</a:t>
          </a:r>
        </a:p>
      </dsp:txBody>
      <dsp:txXfrm>
        <a:off x="7089129" y="4856182"/>
        <a:ext cx="2880666" cy="172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1A735-969E-4FF8-9A6B-CCEE4AC6A1FE}">
      <dsp:nvSpPr>
        <dsp:cNvPr id="0" name=""/>
        <dsp:cNvSpPr/>
      </dsp:nvSpPr>
      <dsp:spPr>
        <a:xfrm>
          <a:off x="0" y="5565474"/>
          <a:ext cx="3376408" cy="913062"/>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Identify</a:t>
          </a:r>
        </a:p>
      </dsp:txBody>
      <dsp:txXfrm>
        <a:off x="0" y="5565474"/>
        <a:ext cx="3376408" cy="913062"/>
      </dsp:txXfrm>
    </dsp:sp>
    <dsp:sp modelId="{0EE9F71C-6416-46BA-9D60-84CC6DCCD839}">
      <dsp:nvSpPr>
        <dsp:cNvPr id="0" name=""/>
        <dsp:cNvSpPr/>
      </dsp:nvSpPr>
      <dsp:spPr>
        <a:xfrm>
          <a:off x="3376408" y="5565474"/>
          <a:ext cx="10129226" cy="913062"/>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Identify add on software required for gaps discovered in demonstrations</a:t>
          </a:r>
        </a:p>
      </dsp:txBody>
      <dsp:txXfrm>
        <a:off x="3376408" y="5565474"/>
        <a:ext cx="10129226" cy="913062"/>
      </dsp:txXfrm>
    </dsp:sp>
    <dsp:sp modelId="{9E505386-5922-465C-90A6-C5C9694F90C8}">
      <dsp:nvSpPr>
        <dsp:cNvPr id="0" name=""/>
        <dsp:cNvSpPr/>
      </dsp:nvSpPr>
      <dsp:spPr>
        <a:xfrm rot="10800000">
          <a:off x="0" y="4174880"/>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Administer</a:t>
          </a:r>
        </a:p>
      </dsp:txBody>
      <dsp:txXfrm rot="-10800000">
        <a:off x="0" y="4174880"/>
        <a:ext cx="3376408" cy="912788"/>
      </dsp:txXfrm>
    </dsp:sp>
    <dsp:sp modelId="{07C32E7D-6DE8-436C-8555-05A1CC19E70A}">
      <dsp:nvSpPr>
        <dsp:cNvPr id="0" name=""/>
        <dsp:cNvSpPr/>
      </dsp:nvSpPr>
      <dsp:spPr>
        <a:xfrm>
          <a:off x="3376408" y="4174880"/>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Administer scripted demonstrations</a:t>
          </a:r>
        </a:p>
      </dsp:txBody>
      <dsp:txXfrm>
        <a:off x="3376408" y="4174880"/>
        <a:ext cx="10129226" cy="912788"/>
      </dsp:txXfrm>
    </dsp:sp>
    <dsp:sp modelId="{4EEFF8E6-991B-40CA-AA49-08E2E9CB99B1}">
      <dsp:nvSpPr>
        <dsp:cNvPr id="0" name=""/>
        <dsp:cNvSpPr/>
      </dsp:nvSpPr>
      <dsp:spPr>
        <a:xfrm rot="10800000">
          <a:off x="0" y="2784286"/>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Finalize</a:t>
          </a:r>
        </a:p>
      </dsp:txBody>
      <dsp:txXfrm rot="-10800000">
        <a:off x="0" y="2784286"/>
        <a:ext cx="3376408" cy="912788"/>
      </dsp:txXfrm>
    </dsp:sp>
    <dsp:sp modelId="{642AD239-EB13-41F8-8E4D-5915F559688A}">
      <dsp:nvSpPr>
        <dsp:cNvPr id="0" name=""/>
        <dsp:cNvSpPr/>
      </dsp:nvSpPr>
      <dsp:spPr>
        <a:xfrm>
          <a:off x="3376408" y="2784286"/>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Finalize functional and technical team from customer to evaluate scripted demonstration</a:t>
          </a:r>
        </a:p>
      </dsp:txBody>
      <dsp:txXfrm>
        <a:off x="3376408" y="2784286"/>
        <a:ext cx="10129226" cy="912788"/>
      </dsp:txXfrm>
    </dsp:sp>
    <dsp:sp modelId="{81FFDAC3-830A-42EE-AE27-A3B4ED846B99}">
      <dsp:nvSpPr>
        <dsp:cNvPr id="0" name=""/>
        <dsp:cNvSpPr/>
      </dsp:nvSpPr>
      <dsp:spPr>
        <a:xfrm rot="10800000">
          <a:off x="0" y="1393692"/>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b="1" i="0" kern="1200" dirty="0">
              <a:latin typeface="Avenir Heavy" panose="02000503020000020003" pitchFamily="2" charset="0"/>
            </a:rPr>
            <a:t>Schedule</a:t>
          </a:r>
        </a:p>
      </dsp:txBody>
      <dsp:txXfrm rot="-10800000">
        <a:off x="0" y="1393692"/>
        <a:ext cx="3376408" cy="912788"/>
      </dsp:txXfrm>
    </dsp:sp>
    <dsp:sp modelId="{649EA7EF-E7F4-4441-B101-475240AF466A}">
      <dsp:nvSpPr>
        <dsp:cNvPr id="0" name=""/>
        <dsp:cNvSpPr/>
      </dsp:nvSpPr>
      <dsp:spPr>
        <a:xfrm>
          <a:off x="3376408" y="1393692"/>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a:latin typeface="Avenir Medium" panose="02000503020000020003" pitchFamily="2" charset="0"/>
            </a:rPr>
            <a:t>Schedule suppliers for demonstrations from blind draw order for 2-5 days depending on complexity of solution being assessed</a:t>
          </a:r>
        </a:p>
      </dsp:txBody>
      <dsp:txXfrm>
        <a:off x="3376408" y="1393692"/>
        <a:ext cx="10129226" cy="912788"/>
      </dsp:txXfrm>
    </dsp:sp>
    <dsp:sp modelId="{BE99E87A-1027-499B-91AC-B9B6226F1130}">
      <dsp:nvSpPr>
        <dsp:cNvPr id="0" name=""/>
        <dsp:cNvSpPr/>
      </dsp:nvSpPr>
      <dsp:spPr>
        <a:xfrm rot="10800000">
          <a:off x="0" y="3098"/>
          <a:ext cx="3376408" cy="140428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13360" rIns="240130" bIns="213360" numCol="1" spcCol="1270" anchor="ctr" anchorCtr="0">
          <a:noAutofit/>
        </a:bodyPr>
        <a:lstStyle/>
        <a:p>
          <a:pPr marL="0" lvl="0" indent="0" algn="ctr" defTabSz="1333500">
            <a:lnSpc>
              <a:spcPct val="90000"/>
            </a:lnSpc>
            <a:spcBef>
              <a:spcPct val="0"/>
            </a:spcBef>
            <a:spcAft>
              <a:spcPct val="35000"/>
            </a:spcAft>
            <a:buNone/>
          </a:pPr>
          <a:r>
            <a:rPr lang="en-US" sz="3000" b="1" i="0" kern="1200" dirty="0">
              <a:latin typeface="Avenir Heavy" panose="02000503020000020003" pitchFamily="2" charset="0"/>
            </a:rPr>
            <a:t>Prepare</a:t>
          </a:r>
        </a:p>
      </dsp:txBody>
      <dsp:txXfrm rot="-10800000">
        <a:off x="0" y="3098"/>
        <a:ext cx="3376408" cy="912788"/>
      </dsp:txXfrm>
    </dsp:sp>
    <dsp:sp modelId="{DBF88C3B-0DB9-4C79-80A7-4A73CD225E61}">
      <dsp:nvSpPr>
        <dsp:cNvPr id="0" name=""/>
        <dsp:cNvSpPr/>
      </dsp:nvSpPr>
      <dsp:spPr>
        <a:xfrm>
          <a:off x="3376408" y="3098"/>
          <a:ext cx="10129226" cy="912788"/>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Prepare demonstration environment as specified provided in procurement package</a:t>
          </a:r>
        </a:p>
      </dsp:txBody>
      <dsp:txXfrm>
        <a:off x="3376408" y="3098"/>
        <a:ext cx="10129226" cy="912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65165-1118-475C-89D6-01AF865D0430}">
      <dsp:nvSpPr>
        <dsp:cNvPr id="0" name=""/>
        <dsp:cNvSpPr/>
      </dsp:nvSpPr>
      <dsp:spPr>
        <a:xfrm>
          <a:off x="13962082" y="6104428"/>
          <a:ext cx="3183581" cy="31841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CC124F-F7FD-497F-9239-0823746D0C52}">
      <dsp:nvSpPr>
        <dsp:cNvPr id="0" name=""/>
        <dsp:cNvSpPr/>
      </dsp:nvSpPr>
      <dsp:spPr>
        <a:xfrm>
          <a:off x="14067128"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Present results to the functional &amp; technical leads and obtain sign off from each area, present the selection to executive management and procurement</a:t>
          </a:r>
        </a:p>
      </dsp:txBody>
      <dsp:txXfrm>
        <a:off x="14492397" y="6635204"/>
        <a:ext cx="2122952" cy="2122548"/>
      </dsp:txXfrm>
    </dsp:sp>
    <dsp:sp modelId="{FDD62BEC-1400-4270-AB2E-42DED60C4318}">
      <dsp:nvSpPr>
        <dsp:cNvPr id="0" name=""/>
        <dsp:cNvSpPr/>
      </dsp:nvSpPr>
      <dsp:spPr>
        <a:xfrm rot="2700000">
          <a:off x="10670250"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28E3D-AB9F-4425-8D95-496D75E13921}">
      <dsp:nvSpPr>
        <dsp:cNvPr id="0" name=""/>
        <dsp:cNvSpPr/>
      </dsp:nvSpPr>
      <dsp:spPr>
        <a:xfrm>
          <a:off x="10778501"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Create final summation sheet and have each functional/technical force rank the demonstrated solutions based upon their assessments.</a:t>
          </a:r>
        </a:p>
      </dsp:txBody>
      <dsp:txXfrm>
        <a:off x="11202074" y="6635204"/>
        <a:ext cx="2122952" cy="2122548"/>
      </dsp:txXfrm>
    </dsp:sp>
    <dsp:sp modelId="{00B24213-DF56-4852-BCBE-4A7DB3DAA912}">
      <dsp:nvSpPr>
        <dsp:cNvPr id="0" name=""/>
        <dsp:cNvSpPr/>
      </dsp:nvSpPr>
      <dsp:spPr>
        <a:xfrm rot="2700000">
          <a:off x="7381622"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52BDF3-6F84-4A87-9E62-2B1871CAD275}">
      <dsp:nvSpPr>
        <dsp:cNvPr id="0" name=""/>
        <dsp:cNvSpPr/>
      </dsp:nvSpPr>
      <dsp:spPr>
        <a:xfrm>
          <a:off x="7488178"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Lead a structured analysis group to discuss final numeric scores and allow for each area to make numeric adjustments</a:t>
          </a:r>
        </a:p>
      </dsp:txBody>
      <dsp:txXfrm>
        <a:off x="7911752" y="6635204"/>
        <a:ext cx="2122952" cy="2122548"/>
      </dsp:txXfrm>
    </dsp:sp>
    <dsp:sp modelId="{BE965663-3582-419B-A8FB-18A60BB3F08D}">
      <dsp:nvSpPr>
        <dsp:cNvPr id="0" name=""/>
        <dsp:cNvSpPr/>
      </dsp:nvSpPr>
      <dsp:spPr>
        <a:xfrm rot="2700000">
          <a:off x="4091300"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014EAA7-AED6-46E4-9C0C-32C6165A61D8}">
      <dsp:nvSpPr>
        <dsp:cNvPr id="0" name=""/>
        <dsp:cNvSpPr/>
      </dsp:nvSpPr>
      <dsp:spPr>
        <a:xfrm>
          <a:off x="4197856"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Aggregate results and post to team after each scripted demonstration is completed</a:t>
          </a:r>
        </a:p>
      </dsp:txBody>
      <dsp:txXfrm>
        <a:off x="4623124" y="6635204"/>
        <a:ext cx="2122952" cy="2122548"/>
      </dsp:txXfrm>
    </dsp:sp>
    <dsp:sp modelId="{E8E551C6-62D1-44EA-9366-6895BC6CFF17}">
      <dsp:nvSpPr>
        <dsp:cNvPr id="0" name=""/>
        <dsp:cNvSpPr/>
      </dsp:nvSpPr>
      <dsp:spPr>
        <a:xfrm rot="2700000">
          <a:off x="800977" y="6104593"/>
          <a:ext cx="3183213" cy="3183213"/>
        </a:xfrm>
        <a:prstGeom prst="teardrop">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01ABEC-B546-43B8-BCC3-46C1A2B4DCE1}">
      <dsp:nvSpPr>
        <dsp:cNvPr id="0" name=""/>
        <dsp:cNvSpPr/>
      </dsp:nvSpPr>
      <dsp:spPr>
        <a:xfrm>
          <a:off x="907534" y="6210583"/>
          <a:ext cx="2971794" cy="2971791"/>
        </a:xfrm>
        <a:prstGeom prst="ellips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venir Medium" panose="02000503020000020003" pitchFamily="2" charset="0"/>
            </a:rPr>
            <a:t>Handout scoring worksheets along with instructions to the team lead from each functional and technical area</a:t>
          </a:r>
        </a:p>
      </dsp:txBody>
      <dsp:txXfrm>
        <a:off x="1332802" y="6635204"/>
        <a:ext cx="2122952" cy="2122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A5F68-DFF7-4CAD-91E6-C5B3AA5F0EF4}">
      <dsp:nvSpPr>
        <dsp:cNvPr id="0" name=""/>
        <dsp:cNvSpPr/>
      </dsp:nvSpPr>
      <dsp:spPr>
        <a:xfrm>
          <a:off x="5634"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Model</a:t>
          </a:r>
        </a:p>
      </dsp:txBody>
      <dsp:txXfrm>
        <a:off x="295672" y="1493520"/>
        <a:ext cx="2642568" cy="966793"/>
      </dsp:txXfrm>
    </dsp:sp>
    <dsp:sp modelId="{DD97AF0D-FF83-4379-8E39-10449E93EF29}">
      <dsp:nvSpPr>
        <dsp:cNvPr id="0" name=""/>
        <dsp:cNvSpPr/>
      </dsp:nvSpPr>
      <dsp:spPr>
        <a:xfrm>
          <a:off x="5634"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rPr>
            <a:t>Model detail cost using inside/outside costing template all-inclusive cost using “should cost” model</a:t>
          </a:r>
        </a:p>
      </dsp:txBody>
      <dsp:txXfrm>
        <a:off x="5634" y="2460313"/>
        <a:ext cx="2932606" cy="3513766"/>
      </dsp:txXfrm>
    </dsp:sp>
    <dsp:sp modelId="{FDBE19F7-C45F-4928-9C75-F04924CF4151}">
      <dsp:nvSpPr>
        <dsp:cNvPr id="0" name=""/>
        <dsp:cNvSpPr/>
      </dsp:nvSpPr>
      <dsp:spPr>
        <a:xfrm>
          <a:off x="3149237"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Create</a:t>
          </a:r>
        </a:p>
      </dsp:txBody>
      <dsp:txXfrm>
        <a:off x="3439275" y="1493520"/>
        <a:ext cx="2642568" cy="966793"/>
      </dsp:txXfrm>
    </dsp:sp>
    <dsp:sp modelId="{6FB1648E-14C9-4693-8FAE-63711BCC4E98}">
      <dsp:nvSpPr>
        <dsp:cNvPr id="0" name=""/>
        <dsp:cNvSpPr/>
      </dsp:nvSpPr>
      <dsp:spPr>
        <a:xfrm>
          <a:off x="3149237"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rPr>
            <a:t>Create option cost template for outside/inside tradeoffs (i.e. cloud hosting vs. inside computing)</a:t>
          </a:r>
        </a:p>
      </dsp:txBody>
      <dsp:txXfrm>
        <a:off x="3149237" y="2460313"/>
        <a:ext cx="2932606" cy="3513766"/>
      </dsp:txXfrm>
    </dsp:sp>
    <dsp:sp modelId="{54374BD0-4453-41C0-8E81-FCD5CF77477B}">
      <dsp:nvSpPr>
        <dsp:cNvPr id="0" name=""/>
        <dsp:cNvSpPr/>
      </dsp:nvSpPr>
      <dsp:spPr>
        <a:xfrm>
          <a:off x="6292840"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Validate</a:t>
          </a:r>
        </a:p>
      </dsp:txBody>
      <dsp:txXfrm>
        <a:off x="6582878" y="1493520"/>
        <a:ext cx="2642568" cy="966793"/>
      </dsp:txXfrm>
    </dsp:sp>
    <dsp:sp modelId="{B98D8F93-9D87-4587-9853-744142B2F203}">
      <dsp:nvSpPr>
        <dsp:cNvPr id="0" name=""/>
        <dsp:cNvSpPr/>
      </dsp:nvSpPr>
      <dsp:spPr>
        <a:xfrm>
          <a:off x="6292840"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venir Medium" panose="02000503020000020003" pitchFamily="2" charset="0"/>
              <a:ea typeface="+mn-ea"/>
              <a:cs typeface="+mn-cs"/>
            </a:rPr>
            <a:t>Validate costs from outside suppliers through preliminary negotiations</a:t>
          </a:r>
        </a:p>
      </dsp:txBody>
      <dsp:txXfrm>
        <a:off x="6292840" y="2460313"/>
        <a:ext cx="2932606" cy="3513766"/>
      </dsp:txXfrm>
    </dsp:sp>
    <dsp:sp modelId="{F22F3D95-49FF-436F-860B-B5D61A6F636E}">
      <dsp:nvSpPr>
        <dsp:cNvPr id="0" name=""/>
        <dsp:cNvSpPr/>
      </dsp:nvSpPr>
      <dsp:spPr>
        <a:xfrm>
          <a:off x="9436443"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Reset</a:t>
          </a:r>
        </a:p>
      </dsp:txBody>
      <dsp:txXfrm>
        <a:off x="9726481" y="1493520"/>
        <a:ext cx="2642568" cy="966793"/>
      </dsp:txXfrm>
    </dsp:sp>
    <dsp:sp modelId="{7E7BAEB6-BDF6-4BA2-A9E5-57F1A0298905}">
      <dsp:nvSpPr>
        <dsp:cNvPr id="0" name=""/>
        <dsp:cNvSpPr/>
      </dsp:nvSpPr>
      <dsp:spPr>
        <a:xfrm>
          <a:off x="9436443"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Reset detail cost model from outside data receipt</a:t>
          </a:r>
        </a:p>
      </dsp:txBody>
      <dsp:txXfrm>
        <a:off x="9436443" y="2460313"/>
        <a:ext cx="2932606" cy="3513766"/>
      </dsp:txXfrm>
    </dsp:sp>
    <dsp:sp modelId="{685D7213-984B-4070-A6C9-0ECC0A1B14AE}">
      <dsp:nvSpPr>
        <dsp:cNvPr id="0" name=""/>
        <dsp:cNvSpPr/>
      </dsp:nvSpPr>
      <dsp:spPr>
        <a:xfrm>
          <a:off x="12580045" y="1493520"/>
          <a:ext cx="3222644" cy="966793"/>
        </a:xfrm>
        <a:prstGeom prst="chevron">
          <a:avLst>
            <a:gd name="adj" fmla="val 3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19372" tIns="119372" rIns="119372" bIns="11937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Present</a:t>
          </a:r>
        </a:p>
      </dsp:txBody>
      <dsp:txXfrm>
        <a:off x="12870083" y="1493520"/>
        <a:ext cx="2642568" cy="966793"/>
      </dsp:txXfrm>
    </dsp:sp>
    <dsp:sp modelId="{F60B684C-CF25-4775-B419-F9FC2B1AFE84}">
      <dsp:nvSpPr>
        <dsp:cNvPr id="0" name=""/>
        <dsp:cNvSpPr/>
      </dsp:nvSpPr>
      <dsp:spPr>
        <a:xfrm>
          <a:off x="12580045" y="2460313"/>
          <a:ext cx="2932606" cy="351376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0">
          <a:scrgbClr r="0" g="0" b="0"/>
        </a:effectRef>
        <a:fontRef idx="minor"/>
      </dsp:style>
      <dsp:txBody>
        <a:bodyPr spcFirstLastPara="0" vert="horz" wrap="square" lIns="231741" tIns="231741" rIns="231741" bIns="463482"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Avenir Medium" panose="02000503020000020003" pitchFamily="2" charset="0"/>
            </a:rPr>
            <a:t>Present budget requirements to executive management for go/no go checkpoint 2 and sign off</a:t>
          </a:r>
        </a:p>
      </dsp:txBody>
      <dsp:txXfrm>
        <a:off x="12580045" y="2460313"/>
        <a:ext cx="2932606" cy="3513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0CA5-C362-2543-B2B3-340CFE7A4067}">
      <dsp:nvSpPr>
        <dsp:cNvPr id="0" name=""/>
        <dsp:cNvSpPr/>
      </dsp:nvSpPr>
      <dsp:spPr>
        <a:xfrm>
          <a:off x="0" y="5316345"/>
          <a:ext cx="3376408" cy="1163086"/>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Consolidate</a:t>
          </a:r>
        </a:p>
      </dsp:txBody>
      <dsp:txXfrm>
        <a:off x="0" y="5316345"/>
        <a:ext cx="3376408" cy="1163086"/>
      </dsp:txXfrm>
    </dsp:sp>
    <dsp:sp modelId="{9DA4B258-2147-A440-B730-0176D37CAA67}">
      <dsp:nvSpPr>
        <dsp:cNvPr id="0" name=""/>
        <dsp:cNvSpPr/>
      </dsp:nvSpPr>
      <dsp:spPr>
        <a:xfrm>
          <a:off x="3376408" y="5316345"/>
          <a:ext cx="10129226" cy="116308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Consolidate cost savings in intradepartmental savings intersection and complete savings template</a:t>
          </a:r>
        </a:p>
      </dsp:txBody>
      <dsp:txXfrm>
        <a:off x="3376408" y="5316345"/>
        <a:ext cx="10129226" cy="1163086"/>
      </dsp:txXfrm>
    </dsp:sp>
    <dsp:sp modelId="{4EEFF8E6-991B-40CA-AA49-08E2E9CB99B1}">
      <dsp:nvSpPr>
        <dsp:cNvPr id="0" name=""/>
        <dsp:cNvSpPr/>
      </dsp:nvSpPr>
      <dsp:spPr>
        <a:xfrm rot="10800000">
          <a:off x="0" y="3544964"/>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Present</a:t>
          </a:r>
        </a:p>
      </dsp:txBody>
      <dsp:txXfrm rot="-10800000">
        <a:off x="0" y="3544964"/>
        <a:ext cx="3376408" cy="1162737"/>
      </dsp:txXfrm>
    </dsp:sp>
    <dsp:sp modelId="{642AD239-EB13-41F8-8E4D-5915F559688A}">
      <dsp:nvSpPr>
        <dsp:cNvPr id="0" name=""/>
        <dsp:cNvSpPr/>
      </dsp:nvSpPr>
      <dsp:spPr>
        <a:xfrm>
          <a:off x="3376408" y="3544964"/>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Present departmental cost savings to each department head (if agreement cannot be reached) repeat 8(b) for validity check and gain sign off</a:t>
          </a:r>
        </a:p>
      </dsp:txBody>
      <dsp:txXfrm>
        <a:off x="3376408" y="3544964"/>
        <a:ext cx="10129226" cy="1162737"/>
      </dsp:txXfrm>
    </dsp:sp>
    <dsp:sp modelId="{81FFDAC3-830A-42EE-AE27-A3B4ED846B99}">
      <dsp:nvSpPr>
        <dsp:cNvPr id="0" name=""/>
        <dsp:cNvSpPr/>
      </dsp:nvSpPr>
      <dsp:spPr>
        <a:xfrm rot="10800000">
          <a:off x="0" y="1773584"/>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Avenir Heavy" panose="02000503020000020003" pitchFamily="2" charset="0"/>
            </a:rPr>
            <a:t>Validate</a:t>
          </a:r>
        </a:p>
      </dsp:txBody>
      <dsp:txXfrm rot="-10800000">
        <a:off x="0" y="1773584"/>
        <a:ext cx="3376408" cy="1162737"/>
      </dsp:txXfrm>
    </dsp:sp>
    <dsp:sp modelId="{649EA7EF-E7F4-4441-B101-475240AF466A}">
      <dsp:nvSpPr>
        <dsp:cNvPr id="0" name=""/>
        <dsp:cNvSpPr/>
      </dsp:nvSpPr>
      <dsp:spPr>
        <a:xfrm>
          <a:off x="3376408" y="1773584"/>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Field analysis of cost savings through department interviews, technology sizing, and industry benchmarking</a:t>
          </a:r>
        </a:p>
      </dsp:txBody>
      <dsp:txXfrm>
        <a:off x="3376408" y="1773584"/>
        <a:ext cx="10129226" cy="1162737"/>
      </dsp:txXfrm>
    </dsp:sp>
    <dsp:sp modelId="{BE99E87A-1027-499B-91AC-B9B6226F1130}">
      <dsp:nvSpPr>
        <dsp:cNvPr id="0" name=""/>
        <dsp:cNvSpPr/>
      </dsp:nvSpPr>
      <dsp:spPr>
        <a:xfrm rot="10800000">
          <a:off x="0" y="2203"/>
          <a:ext cx="3376408" cy="17888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240130" tIns="256032" rIns="240130" bIns="256032" numCol="1" spcCol="1270" anchor="ctr" anchorCtr="0">
          <a:noAutofit/>
        </a:bodyPr>
        <a:lstStyle/>
        <a:p>
          <a:pPr marL="0" lvl="0" indent="0" algn="ctr" defTabSz="1600200">
            <a:lnSpc>
              <a:spcPct val="90000"/>
            </a:lnSpc>
            <a:spcBef>
              <a:spcPct val="0"/>
            </a:spcBef>
            <a:spcAft>
              <a:spcPct val="35000"/>
            </a:spcAft>
            <a:buNone/>
          </a:pPr>
          <a:r>
            <a:rPr lang="en-US" sz="3600" b="1" i="0" kern="1200" dirty="0">
              <a:latin typeface="Avenir Heavy" panose="02000503020000020003" pitchFamily="2" charset="0"/>
            </a:rPr>
            <a:t>Create</a:t>
          </a:r>
        </a:p>
      </dsp:txBody>
      <dsp:txXfrm rot="-10800000">
        <a:off x="0" y="2203"/>
        <a:ext cx="3376408" cy="1162737"/>
      </dsp:txXfrm>
    </dsp:sp>
    <dsp:sp modelId="{DBF88C3B-0DB9-4C79-80A7-4A73CD225E61}">
      <dsp:nvSpPr>
        <dsp:cNvPr id="0" name=""/>
        <dsp:cNvSpPr/>
      </dsp:nvSpPr>
      <dsp:spPr>
        <a:xfrm>
          <a:off x="3376408" y="2203"/>
          <a:ext cx="10129226" cy="1162737"/>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dsp:spPr>
      <dsp:style>
        <a:lnRef idx="0">
          <a:scrgbClr r="0" g="0" b="0"/>
        </a:lnRef>
        <a:fillRef idx="1">
          <a:scrgbClr r="0" g="0" b="0"/>
        </a:fillRef>
        <a:effectRef idx="0">
          <a:scrgbClr r="0" g="0" b="0"/>
        </a:effectRef>
        <a:fontRef idx="minor"/>
      </dsp:style>
      <dsp:txBody>
        <a:bodyPr spcFirstLastPara="0" vert="horz" wrap="square" lIns="205469" tIns="228600" rIns="205469" bIns="22860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Avenir Medium" panose="02000503020000020003" pitchFamily="2" charset="0"/>
            </a:rPr>
            <a:t>Create cost savings template for each affected functional department and information technology, categorize cost savings by 1. Cost reduction 2. Cost avoidance 3. Growth cost impact</a:t>
          </a:r>
        </a:p>
      </dsp:txBody>
      <dsp:txXfrm>
        <a:off x="3376408" y="2203"/>
        <a:ext cx="10129226" cy="1162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3A415-E002-4B60-B762-A3E5B1278CFB}">
      <dsp:nvSpPr>
        <dsp:cNvPr id="0" name=""/>
        <dsp:cNvSpPr/>
      </dsp:nvSpPr>
      <dsp:spPr>
        <a:xfrm>
          <a:off x="0" y="6944857"/>
          <a:ext cx="9403615" cy="113936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Present integrated master schedule for executive management sign off</a:t>
          </a:r>
        </a:p>
      </dsp:txBody>
      <dsp:txXfrm>
        <a:off x="0" y="6944857"/>
        <a:ext cx="9403615" cy="1139361"/>
      </dsp:txXfrm>
    </dsp:sp>
    <dsp:sp modelId="{E8987483-067D-468A-8CE8-59EFA91EEEEA}">
      <dsp:nvSpPr>
        <dsp:cNvPr id="0" name=""/>
        <dsp:cNvSpPr/>
      </dsp:nvSpPr>
      <dsp:spPr>
        <a:xfrm rot="10800000">
          <a:off x="0" y="5209610"/>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Create additional steps that are truly unique do to technology, functional, and/or volume and integrate into to base plan</a:t>
          </a:r>
        </a:p>
      </dsp:txBody>
      <dsp:txXfrm rot="10800000">
        <a:off x="0" y="5209610"/>
        <a:ext cx="9403615" cy="1138617"/>
      </dsp:txXfrm>
    </dsp:sp>
    <dsp:sp modelId="{74029494-49D8-486F-8C49-338C3D99518D}">
      <dsp:nvSpPr>
        <dsp:cNvPr id="0" name=""/>
        <dsp:cNvSpPr/>
      </dsp:nvSpPr>
      <dsp:spPr>
        <a:xfrm rot="10800000">
          <a:off x="0" y="3474362"/>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Develop deployment strategy and implementation sequencing</a:t>
          </a:r>
        </a:p>
      </dsp:txBody>
      <dsp:txXfrm rot="10800000">
        <a:off x="0" y="3474362"/>
        <a:ext cx="9403615" cy="1138617"/>
      </dsp:txXfrm>
    </dsp:sp>
    <dsp:sp modelId="{352EDB55-E703-4E20-8D10-4B7E68DCC114}">
      <dsp:nvSpPr>
        <dsp:cNvPr id="0" name=""/>
        <dsp:cNvSpPr/>
      </dsp:nvSpPr>
      <dsp:spPr>
        <a:xfrm rot="10800000">
          <a:off x="0" y="1739114"/>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Agree and get sign off from customer on total project implementation duration</a:t>
          </a:r>
        </a:p>
      </dsp:txBody>
      <dsp:txXfrm rot="10800000">
        <a:off x="0" y="1739114"/>
        <a:ext cx="9403615" cy="1138617"/>
      </dsp:txXfrm>
    </dsp:sp>
    <dsp:sp modelId="{7A1AFF88-9777-45E3-BD01-C14829D3CE8A}">
      <dsp:nvSpPr>
        <dsp:cNvPr id="0" name=""/>
        <dsp:cNvSpPr/>
      </dsp:nvSpPr>
      <dsp:spPr>
        <a:xfrm rot="10800000">
          <a:off x="0" y="3866"/>
          <a:ext cx="9403615" cy="1752338"/>
        </a:xfrm>
        <a:prstGeom prst="upArrowCallou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Utilize multi-trac program plan or agreed to customer approach to fill out functional areas to be scheduled depending on project scope and industry type</a:t>
          </a:r>
        </a:p>
      </dsp:txBody>
      <dsp:txXfrm rot="10800000">
        <a:off x="0" y="3866"/>
        <a:ext cx="9403615" cy="1138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5C191-FBBF-4291-94A5-E0F8BF8CDA9C}">
      <dsp:nvSpPr>
        <dsp:cNvPr id="0" name=""/>
        <dsp:cNvSpPr/>
      </dsp:nvSpPr>
      <dsp:spPr>
        <a:xfrm>
          <a:off x="0" y="0"/>
          <a:ext cx="7042615" cy="7042615"/>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C451AD4-5B78-4FF7-9E59-F97D8CF90E83}">
      <dsp:nvSpPr>
        <dsp:cNvPr id="0" name=""/>
        <dsp:cNvSpPr/>
      </dsp:nvSpPr>
      <dsp:spPr>
        <a:xfrm>
          <a:off x="3521307" y="0"/>
          <a:ext cx="11413367" cy="704261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Consolidate Budget Cost savings templates across master schedule timeline into IRR model</a:t>
          </a:r>
        </a:p>
      </dsp:txBody>
      <dsp:txXfrm>
        <a:off x="3521307" y="0"/>
        <a:ext cx="11413367" cy="1126818"/>
      </dsp:txXfrm>
    </dsp:sp>
    <dsp:sp modelId="{48169219-D711-416E-8035-A5B298A64C11}">
      <dsp:nvSpPr>
        <dsp:cNvPr id="0" name=""/>
        <dsp:cNvSpPr/>
      </dsp:nvSpPr>
      <dsp:spPr>
        <a:xfrm>
          <a:off x="739474" y="1126818"/>
          <a:ext cx="5563665" cy="5563665"/>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19A4BF-1D8C-45AD-9A30-A209B114D01A}">
      <dsp:nvSpPr>
        <dsp:cNvPr id="0" name=""/>
        <dsp:cNvSpPr/>
      </dsp:nvSpPr>
      <dsp:spPr>
        <a:xfrm>
          <a:off x="3521307" y="1126818"/>
          <a:ext cx="11413367" cy="556366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Set rate and inclusion assumptions for IRR calculation</a:t>
          </a:r>
        </a:p>
      </dsp:txBody>
      <dsp:txXfrm>
        <a:off x="3521307" y="1126818"/>
        <a:ext cx="11413367" cy="1126818"/>
      </dsp:txXfrm>
    </dsp:sp>
    <dsp:sp modelId="{844AF5B3-FB02-4441-AEB3-015DF0302CDD}">
      <dsp:nvSpPr>
        <dsp:cNvPr id="0" name=""/>
        <dsp:cNvSpPr/>
      </dsp:nvSpPr>
      <dsp:spPr>
        <a:xfrm>
          <a:off x="1478949" y="2253636"/>
          <a:ext cx="4084716" cy="4084716"/>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B34A28-A087-4412-9BB8-6FE952DE40D4}">
      <dsp:nvSpPr>
        <dsp:cNvPr id="0" name=""/>
        <dsp:cNvSpPr/>
      </dsp:nvSpPr>
      <dsp:spPr>
        <a:xfrm>
          <a:off x="3521307" y="2253636"/>
          <a:ext cx="11413367" cy="4084716"/>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Obtain sign off rates and assumptions from Chief Financial Officer or most Senior Financial Officer responsible for project</a:t>
          </a:r>
        </a:p>
      </dsp:txBody>
      <dsp:txXfrm>
        <a:off x="3521307" y="2253636"/>
        <a:ext cx="11413367" cy="1126818"/>
      </dsp:txXfrm>
    </dsp:sp>
    <dsp:sp modelId="{980E2C98-F457-4113-BC9B-DED212640DAD}">
      <dsp:nvSpPr>
        <dsp:cNvPr id="0" name=""/>
        <dsp:cNvSpPr/>
      </dsp:nvSpPr>
      <dsp:spPr>
        <a:xfrm>
          <a:off x="2218423" y="3380455"/>
          <a:ext cx="2605767" cy="2605767"/>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E38FBA5-E26A-40E4-B6ED-4DB2F1D10048}">
      <dsp:nvSpPr>
        <dsp:cNvPr id="0" name=""/>
        <dsp:cNvSpPr/>
      </dsp:nvSpPr>
      <dsp:spPr>
        <a:xfrm>
          <a:off x="3521307" y="3380455"/>
          <a:ext cx="11413367" cy="26057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Run final IRR calculation</a:t>
          </a:r>
        </a:p>
      </dsp:txBody>
      <dsp:txXfrm>
        <a:off x="3521307" y="3380455"/>
        <a:ext cx="11413367" cy="1126818"/>
      </dsp:txXfrm>
    </dsp:sp>
    <dsp:sp modelId="{D9ADD339-BAE9-4A39-813D-8C5CE10DFACA}">
      <dsp:nvSpPr>
        <dsp:cNvPr id="0" name=""/>
        <dsp:cNvSpPr/>
      </dsp:nvSpPr>
      <dsp:spPr>
        <a:xfrm>
          <a:off x="2957898" y="4507273"/>
          <a:ext cx="1126818" cy="1126818"/>
        </a:xfrm>
        <a:prstGeom prst="pie">
          <a:avLst>
            <a:gd name="adj1" fmla="val 5400000"/>
            <a:gd name="adj2" fmla="val 162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290C93-5F53-441D-940C-17D0C8BB0581}">
      <dsp:nvSpPr>
        <dsp:cNvPr id="0" name=""/>
        <dsp:cNvSpPr/>
      </dsp:nvSpPr>
      <dsp:spPr>
        <a:xfrm>
          <a:off x="3521307" y="4507273"/>
          <a:ext cx="11413367" cy="112681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a:latin typeface="Avenir Medium" panose="02000503020000020003" pitchFamily="2" charset="0"/>
            </a:rPr>
            <a:t>Obtain IRR sign off from senior executives Go/No Go checkpoint 3</a:t>
          </a:r>
        </a:p>
      </dsp:txBody>
      <dsp:txXfrm>
        <a:off x="3521307" y="4507273"/>
        <a:ext cx="11413367" cy="11268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ABBD-7CD5-44A2-A1F1-4E109337BB47}">
      <dsp:nvSpPr>
        <dsp:cNvPr id="0" name=""/>
        <dsp:cNvSpPr/>
      </dsp:nvSpPr>
      <dsp:spPr>
        <a:xfrm>
          <a:off x="271035" y="3644261"/>
          <a:ext cx="4040645" cy="13315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Prepare final presentation</a:t>
          </a:r>
        </a:p>
      </dsp:txBody>
      <dsp:txXfrm>
        <a:off x="271035" y="3644261"/>
        <a:ext cx="4040645" cy="1331576"/>
      </dsp:txXfrm>
    </dsp:sp>
    <dsp:sp modelId="{B7CCC855-E670-4BFB-9033-2968EB803D27}">
      <dsp:nvSpPr>
        <dsp:cNvPr id="0" name=""/>
        <dsp:cNvSpPr/>
      </dsp:nvSpPr>
      <dsp:spPr>
        <a:xfrm>
          <a:off x="266443" y="323927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CA9AF9-CC9F-429F-B2E1-2E08A1EB8EC8}">
      <dsp:nvSpPr>
        <dsp:cNvPr id="0" name=""/>
        <dsp:cNvSpPr/>
      </dsp:nvSpPr>
      <dsp:spPr>
        <a:xfrm>
          <a:off x="491434" y="278929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75237E0-EF70-4D37-A241-BE8091B9E794}">
      <dsp:nvSpPr>
        <dsp:cNvPr id="0" name=""/>
        <dsp:cNvSpPr/>
      </dsp:nvSpPr>
      <dsp:spPr>
        <a:xfrm>
          <a:off x="1031411" y="2879293"/>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BA35D7-C8B6-46ED-A762-B92D28F548EC}">
      <dsp:nvSpPr>
        <dsp:cNvPr id="0" name=""/>
        <dsp:cNvSpPr/>
      </dsp:nvSpPr>
      <dsp:spPr>
        <a:xfrm>
          <a:off x="1481392" y="2384314"/>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2851693-433B-4B70-A5E0-7E41A871CC6E}">
      <dsp:nvSpPr>
        <dsp:cNvPr id="0" name=""/>
        <dsp:cNvSpPr/>
      </dsp:nvSpPr>
      <dsp:spPr>
        <a:xfrm>
          <a:off x="2066367" y="2204321"/>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7323AE-115F-4C96-A503-DBA9FA7D94C1}">
      <dsp:nvSpPr>
        <dsp:cNvPr id="0" name=""/>
        <dsp:cNvSpPr/>
      </dsp:nvSpPr>
      <dsp:spPr>
        <a:xfrm>
          <a:off x="2786337" y="251930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A5B860-B41B-4C84-829E-6F960542A789}">
      <dsp:nvSpPr>
        <dsp:cNvPr id="0" name=""/>
        <dsp:cNvSpPr/>
      </dsp:nvSpPr>
      <dsp:spPr>
        <a:xfrm>
          <a:off x="3236318" y="2744299"/>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FD93B-8FDA-4D77-88BC-C1AF7A0518CC}">
      <dsp:nvSpPr>
        <dsp:cNvPr id="0" name=""/>
        <dsp:cNvSpPr/>
      </dsp:nvSpPr>
      <dsp:spPr>
        <a:xfrm>
          <a:off x="3866291" y="3239278"/>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E9C26C9-2566-451D-8D0F-5A0F80482D21}">
      <dsp:nvSpPr>
        <dsp:cNvPr id="0" name=""/>
        <dsp:cNvSpPr/>
      </dsp:nvSpPr>
      <dsp:spPr>
        <a:xfrm>
          <a:off x="4136280" y="373425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F08C686-9839-45EE-8AE4-19991A7C1E6D}">
      <dsp:nvSpPr>
        <dsp:cNvPr id="0" name=""/>
        <dsp:cNvSpPr/>
      </dsp:nvSpPr>
      <dsp:spPr>
        <a:xfrm>
          <a:off x="1796379" y="2789297"/>
          <a:ext cx="826495" cy="82649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D322C3-6AB2-4A6B-A67A-48162E42D880}">
      <dsp:nvSpPr>
        <dsp:cNvPr id="0" name=""/>
        <dsp:cNvSpPr/>
      </dsp:nvSpPr>
      <dsp:spPr>
        <a:xfrm>
          <a:off x="41453" y="4499224"/>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AAFB4DC-EA25-49E5-903D-A1D566180556}">
      <dsp:nvSpPr>
        <dsp:cNvPr id="0" name=""/>
        <dsp:cNvSpPr/>
      </dsp:nvSpPr>
      <dsp:spPr>
        <a:xfrm>
          <a:off x="311442" y="4904207"/>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F9D96B-CB6D-4223-859F-26BC8CDB2758}">
      <dsp:nvSpPr>
        <dsp:cNvPr id="0" name=""/>
        <dsp:cNvSpPr/>
      </dsp:nvSpPr>
      <dsp:spPr>
        <a:xfrm>
          <a:off x="986413" y="5264192"/>
          <a:ext cx="734662" cy="7346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0CB9E6-395E-4D45-9D23-D6C47CBE4C41}">
      <dsp:nvSpPr>
        <dsp:cNvPr id="0" name=""/>
        <dsp:cNvSpPr/>
      </dsp:nvSpPr>
      <dsp:spPr>
        <a:xfrm>
          <a:off x="1931373" y="5849167"/>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0796CA-2F77-4FE8-8828-CC37F06C5DD9}">
      <dsp:nvSpPr>
        <dsp:cNvPr id="0" name=""/>
        <dsp:cNvSpPr/>
      </dsp:nvSpPr>
      <dsp:spPr>
        <a:xfrm>
          <a:off x="2111366" y="5264192"/>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85A464-9399-40C9-968B-066976631285}">
      <dsp:nvSpPr>
        <dsp:cNvPr id="0" name=""/>
        <dsp:cNvSpPr/>
      </dsp:nvSpPr>
      <dsp:spPr>
        <a:xfrm>
          <a:off x="2561347" y="5894166"/>
          <a:ext cx="321414" cy="32141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DF8E304-143F-4AD7-947C-528E6EF62212}">
      <dsp:nvSpPr>
        <dsp:cNvPr id="0" name=""/>
        <dsp:cNvSpPr/>
      </dsp:nvSpPr>
      <dsp:spPr>
        <a:xfrm>
          <a:off x="2966329" y="5174196"/>
          <a:ext cx="734662" cy="7346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462BD6D-ADA6-4469-9E30-5642CA062F17}">
      <dsp:nvSpPr>
        <dsp:cNvPr id="0" name=""/>
        <dsp:cNvSpPr/>
      </dsp:nvSpPr>
      <dsp:spPr>
        <a:xfrm>
          <a:off x="3956288" y="4994204"/>
          <a:ext cx="505080" cy="505080"/>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C4B30C-499E-46DF-9AF8-CB6638C1EBCE}">
      <dsp:nvSpPr>
        <dsp:cNvPr id="0" name=""/>
        <dsp:cNvSpPr/>
      </dsp:nvSpPr>
      <dsp:spPr>
        <a:xfrm>
          <a:off x="4461368" y="2878544"/>
          <a:ext cx="1483350" cy="2831877"/>
        </a:xfrm>
        <a:prstGeom prst="chevron">
          <a:avLst>
            <a:gd name="adj" fmla="val 6231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1B222D-EA52-4B99-A7B9-F0405EA6CFC5}">
      <dsp:nvSpPr>
        <dsp:cNvPr id="0" name=""/>
        <dsp:cNvSpPr/>
      </dsp:nvSpPr>
      <dsp:spPr>
        <a:xfrm>
          <a:off x="5944718" y="2879920"/>
          <a:ext cx="4045500" cy="28318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Hold preliminary review with project team</a:t>
          </a:r>
        </a:p>
      </dsp:txBody>
      <dsp:txXfrm>
        <a:off x="5944718" y="2879920"/>
        <a:ext cx="4045500" cy="2831850"/>
      </dsp:txXfrm>
    </dsp:sp>
    <dsp:sp modelId="{003CB454-92A6-49C6-B839-64B3B734F06B}">
      <dsp:nvSpPr>
        <dsp:cNvPr id="0" name=""/>
        <dsp:cNvSpPr/>
      </dsp:nvSpPr>
      <dsp:spPr>
        <a:xfrm>
          <a:off x="9990219" y="2878544"/>
          <a:ext cx="1483350" cy="2831877"/>
        </a:xfrm>
        <a:prstGeom prst="chevron">
          <a:avLst>
            <a:gd name="adj" fmla="val 6231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9B276EB-4B86-4A5D-A487-D9A12C672871}">
      <dsp:nvSpPr>
        <dsp:cNvPr id="0" name=""/>
        <dsp:cNvSpPr/>
      </dsp:nvSpPr>
      <dsp:spPr>
        <a:xfrm>
          <a:off x="11635389" y="2644512"/>
          <a:ext cx="3438675" cy="343867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venir Heavy" panose="02000503020000020003" pitchFamily="2" charset="0"/>
            </a:rPr>
            <a:t>Final executive presentation and sign off Go/No Go checkpoint 4 (Final)</a:t>
          </a:r>
        </a:p>
      </dsp:txBody>
      <dsp:txXfrm>
        <a:off x="12138971" y="3148094"/>
        <a:ext cx="2431511" cy="24315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BB341C3D-51E2-EB4D-9A60-423C9FFF46DB}" type="datetimeFigureOut">
              <a:rPr lang="en-US" smtClean="0"/>
              <a:pPr/>
              <a:t>9/17/25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FD3F3043-91A5-DA45-8F31-DFC59D263EF3}" type="slidenum">
              <a:rPr lang="en-US" smtClean="0"/>
              <a:pPr/>
              <a:t>‹#›</a:t>
            </a:fld>
            <a:endParaRPr lang="en-US" dirty="0"/>
          </a:p>
        </p:txBody>
      </p:sp>
    </p:spTree>
    <p:extLst>
      <p:ext uri="{BB962C8B-B14F-4D97-AF65-F5344CB8AC3E}">
        <p14:creationId xmlns:p14="http://schemas.microsoft.com/office/powerpoint/2010/main" val="198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microsoft.com/office/2007/relationships/hdphoto" Target="../media/hdphoto3.wdp"/><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microsoft.com/office/2007/relationships/hdphoto" Target="../media/hdphoto6.wdp"/><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2" Type="http://schemas.openxmlformats.org/officeDocument/2006/relationships/image" Target="../media/image46.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image" Target="../media/image4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2.svg"/><Relationship Id="rId4" Type="http://schemas.openxmlformats.org/officeDocument/2006/relationships/image" Target="../media/image6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Master" Target="../slideMasters/slideMaster1.xml"/><Relationship Id="rId6" Type="http://schemas.microsoft.com/office/2007/relationships/hdphoto" Target="../media/hdphoto9.wdp"/><Relationship Id="rId5" Type="http://schemas.openxmlformats.org/officeDocument/2006/relationships/image" Target="../media/image16.png"/><Relationship Id="rId4" Type="http://schemas.openxmlformats.org/officeDocument/2006/relationships/image" Target="../media/image6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8.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3.svg"/><Relationship Id="rId4" Type="http://schemas.openxmlformats.org/officeDocument/2006/relationships/image" Target="../media/image7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262626"/>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pic>
        <p:nvPicPr>
          <p:cNvPr id="12" name="Picture 11" descr="A white text on a black background&#10;&#10;AI-generated content may be incorrect.">
            <a:extLst>
              <a:ext uri="{FF2B5EF4-FFF2-40B4-BE49-F238E27FC236}">
                <a16:creationId xmlns:a16="http://schemas.microsoft.com/office/drawing/2014/main" id="{592EA9B4-F310-9C1F-DD5F-A49A974C7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14" name="AutoShape 2">
            <a:extLst>
              <a:ext uri="{FF2B5EF4-FFF2-40B4-BE49-F238E27FC236}">
                <a16:creationId xmlns:a16="http://schemas.microsoft.com/office/drawing/2014/main" id="{9835860A-38EF-CAF8-4DBD-1B018C63968B}"/>
              </a:ext>
            </a:extLst>
          </p:cNvPr>
          <p:cNvSpPr/>
          <p:nvPr userDrawn="1"/>
        </p:nvSpPr>
        <p:spPr>
          <a:xfrm flipH="1">
            <a:off x="9671681" y="0"/>
            <a:ext cx="45719" cy="10248900"/>
          </a:xfrm>
          <a:prstGeom prst="rect">
            <a:avLst/>
          </a:prstGeom>
          <a:solidFill>
            <a:srgbClr val="111B1E">
              <a:alpha val="29804"/>
            </a:srgbClr>
          </a:solidFill>
        </p:spPr>
        <p:txBody>
          <a:bodyPr/>
          <a:lstStyle/>
          <a:p>
            <a:endParaRPr lang="en-US"/>
          </a:p>
        </p:txBody>
      </p:sp>
      <p:sp>
        <p:nvSpPr>
          <p:cNvPr id="3" name="Text Placeholder 2">
            <a:extLst>
              <a:ext uri="{FF2B5EF4-FFF2-40B4-BE49-F238E27FC236}">
                <a16:creationId xmlns:a16="http://schemas.microsoft.com/office/drawing/2014/main" id="{482D9CC7-7066-6B3B-1374-01C9155DAF3B}"/>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5" name="Text Placeholder 4">
            <a:extLst>
              <a:ext uri="{FF2B5EF4-FFF2-40B4-BE49-F238E27FC236}">
                <a16:creationId xmlns:a16="http://schemas.microsoft.com/office/drawing/2014/main" id="{948175FE-DBA3-5C36-BDCA-CFD8D790138D}"/>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15" name="Text Placeholder 14">
            <a:extLst>
              <a:ext uri="{FF2B5EF4-FFF2-40B4-BE49-F238E27FC236}">
                <a16:creationId xmlns:a16="http://schemas.microsoft.com/office/drawing/2014/main" id="{4D4AD30D-57A4-E7BE-FA41-3B1F9C77A858}"/>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17" name="Picture Placeholder 16">
            <a:extLst>
              <a:ext uri="{FF2B5EF4-FFF2-40B4-BE49-F238E27FC236}">
                <a16:creationId xmlns:a16="http://schemas.microsoft.com/office/drawing/2014/main" id="{27ED06FA-F36F-BCBB-26B9-22CB7C336EE9}"/>
              </a:ext>
            </a:extLst>
          </p:cNvPr>
          <p:cNvSpPr>
            <a:spLocks noGrp="1"/>
          </p:cNvSpPr>
          <p:nvPr>
            <p:ph type="pic" sz="quarter" idx="13"/>
          </p:nvPr>
        </p:nvSpPr>
        <p:spPr>
          <a:xfrm>
            <a:off x="9717088" y="0"/>
            <a:ext cx="8570912" cy="8526463"/>
          </a:xfrm>
          <a:prstGeom prst="rect">
            <a:avLst/>
          </a:prstGeom>
        </p:spPr>
        <p:txBody>
          <a:bodyPr/>
          <a:lstStyle/>
          <a:p>
            <a:r>
              <a:rPr lang="en-US"/>
              <a:t>Click icon to add picture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ers Slide Option 2">
    <p:bg>
      <p:bgPr>
        <a:solidFill>
          <a:schemeClr val="tx2"/>
        </a:solidFill>
        <a:effectLst/>
      </p:bgPr>
    </p:bg>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D6E731D3-16AE-4006-A1F5-D1AEC771C73D}"/>
              </a:ext>
            </a:extLst>
          </p:cNvPr>
          <p:cNvSpPr>
            <a:spLocks noGrp="1"/>
          </p:cNvSpPr>
          <p:nvPr>
            <p:ph type="body" sz="quarter" idx="10" hasCustomPrompt="1"/>
          </p:nvPr>
        </p:nvSpPr>
        <p:spPr>
          <a:xfrm>
            <a:off x="1751486"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44F3982A-2EAB-AB3F-99B3-2608DF18F2E4}"/>
              </a:ext>
            </a:extLst>
          </p:cNvPr>
          <p:cNvSpPr>
            <a:spLocks noGrp="1"/>
          </p:cNvSpPr>
          <p:nvPr>
            <p:ph type="body" sz="quarter" idx="11" hasCustomPrompt="1"/>
          </p:nvPr>
        </p:nvSpPr>
        <p:spPr>
          <a:xfrm>
            <a:off x="1751486"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4E32B7CD-BAF8-5EE4-335F-2E968F0667B4}"/>
              </a:ext>
            </a:extLst>
          </p:cNvPr>
          <p:cNvSpPr>
            <a:spLocks noGrp="1"/>
          </p:cNvSpPr>
          <p:nvPr>
            <p:ph type="body" sz="quarter" idx="12" hasCustomPrompt="1"/>
          </p:nvPr>
        </p:nvSpPr>
        <p:spPr>
          <a:xfrm>
            <a:off x="1751486"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1B708605-56F3-7D0F-0A95-41A9156A5660}"/>
              </a:ext>
            </a:extLst>
          </p:cNvPr>
          <p:cNvSpPr>
            <a:spLocks noGrp="1"/>
          </p:cNvSpPr>
          <p:nvPr>
            <p:ph type="body" sz="quarter" idx="13" hasCustomPrompt="1"/>
          </p:nvPr>
        </p:nvSpPr>
        <p:spPr>
          <a:xfrm>
            <a:off x="7479771"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C4105C23-6398-A150-E960-4F0741A96E7B}"/>
              </a:ext>
            </a:extLst>
          </p:cNvPr>
          <p:cNvSpPr>
            <a:spLocks noGrp="1"/>
          </p:cNvSpPr>
          <p:nvPr>
            <p:ph type="body" sz="quarter" idx="14" hasCustomPrompt="1"/>
          </p:nvPr>
        </p:nvSpPr>
        <p:spPr>
          <a:xfrm>
            <a:off x="7479771"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57B0BC67-C57D-6830-99F5-1E3132C0C9AC}"/>
              </a:ext>
            </a:extLst>
          </p:cNvPr>
          <p:cNvSpPr>
            <a:spLocks noGrp="1"/>
          </p:cNvSpPr>
          <p:nvPr>
            <p:ph type="body" sz="quarter" idx="15" hasCustomPrompt="1"/>
          </p:nvPr>
        </p:nvSpPr>
        <p:spPr>
          <a:xfrm>
            <a:off x="7479771"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CB93D729-D42E-5C30-B074-3B8EEFC323F2}"/>
              </a:ext>
            </a:extLst>
          </p:cNvPr>
          <p:cNvSpPr>
            <a:spLocks noGrp="1"/>
          </p:cNvSpPr>
          <p:nvPr>
            <p:ph type="body" sz="quarter" idx="16" hasCustomPrompt="1"/>
          </p:nvPr>
        </p:nvSpPr>
        <p:spPr>
          <a:xfrm>
            <a:off x="13208056" y="6699664"/>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3A3D0360-2EDC-F28E-829A-9392E68A1C5E}"/>
              </a:ext>
            </a:extLst>
          </p:cNvPr>
          <p:cNvSpPr>
            <a:spLocks noGrp="1"/>
          </p:cNvSpPr>
          <p:nvPr>
            <p:ph type="body" sz="quarter" idx="17" hasCustomPrompt="1"/>
          </p:nvPr>
        </p:nvSpPr>
        <p:spPr>
          <a:xfrm>
            <a:off x="13208056" y="7293389"/>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39021664-20A5-0F57-1E34-59127F006816}"/>
              </a:ext>
            </a:extLst>
          </p:cNvPr>
          <p:cNvSpPr>
            <a:spLocks noGrp="1"/>
          </p:cNvSpPr>
          <p:nvPr>
            <p:ph type="body" sz="quarter" idx="18" hasCustomPrompt="1"/>
          </p:nvPr>
        </p:nvSpPr>
        <p:spPr>
          <a:xfrm>
            <a:off x="13208056" y="7872619"/>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20" name="Picture Placeholder 19">
            <a:extLst>
              <a:ext uri="{FF2B5EF4-FFF2-40B4-BE49-F238E27FC236}">
                <a16:creationId xmlns:a16="http://schemas.microsoft.com/office/drawing/2014/main" id="{B7B0075C-0121-6E5A-9047-B3DF1871EC54}"/>
              </a:ext>
            </a:extLst>
          </p:cNvPr>
          <p:cNvSpPr>
            <a:spLocks noGrp="1"/>
          </p:cNvSpPr>
          <p:nvPr>
            <p:ph type="pic" sz="quarter" idx="19"/>
          </p:nvPr>
        </p:nvSpPr>
        <p:spPr>
          <a:xfrm>
            <a:off x="1751486" y="2785419"/>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42B09C86-C696-05D0-F14E-0494EEDDA61E}"/>
              </a:ext>
            </a:extLst>
          </p:cNvPr>
          <p:cNvSpPr>
            <a:spLocks noGrp="1"/>
          </p:cNvSpPr>
          <p:nvPr>
            <p:ph type="pic" sz="quarter" idx="20"/>
          </p:nvPr>
        </p:nvSpPr>
        <p:spPr>
          <a:xfrm>
            <a:off x="7479771" y="2757281"/>
            <a:ext cx="3657600" cy="3429000"/>
          </a:xfrm>
          <a:prstGeom prst="rect">
            <a:avLst/>
          </a:prstGeom>
        </p:spPr>
        <p:txBody>
          <a:bodyPr/>
          <a:lstStyle/>
          <a:p>
            <a:r>
              <a:rPr lang="en-US"/>
              <a:t>Click icon to add picture</a:t>
            </a:r>
          </a:p>
        </p:txBody>
      </p:sp>
      <p:sp>
        <p:nvSpPr>
          <p:cNvPr id="22" name="Picture Placeholder 19">
            <a:extLst>
              <a:ext uri="{FF2B5EF4-FFF2-40B4-BE49-F238E27FC236}">
                <a16:creationId xmlns:a16="http://schemas.microsoft.com/office/drawing/2014/main" id="{0FB372F9-5AE9-8AD3-42ED-A5413A918496}"/>
              </a:ext>
            </a:extLst>
          </p:cNvPr>
          <p:cNvSpPr>
            <a:spLocks noGrp="1"/>
          </p:cNvSpPr>
          <p:nvPr>
            <p:ph type="pic" sz="quarter" idx="21"/>
          </p:nvPr>
        </p:nvSpPr>
        <p:spPr>
          <a:xfrm>
            <a:off x="13227271" y="2757281"/>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235159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e D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rgbClr val="373939"/>
            </a:solidFill>
          </p:spPr>
          <p:txBody>
            <a:bodyPr wrap="square" lIns="137160" tIns="68580" rIns="137160" bIns="68580" rtlCol="0" anchor="ctr">
              <a:spAutoFit/>
            </a:bodyPr>
            <a:lstStyle/>
            <a:p>
              <a:pPr algn="ctr"/>
              <a:r>
                <a:rPr lang="en-US" sz="2000" dirty="0">
                  <a:solidFill>
                    <a:schemeClr val="bg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rgbClr val="000000"/>
                </a:solidFill>
                <a:latin typeface="Avenir Book" panose="02000503020000020003" pitchFamily="2" charset="0"/>
                <a:ea typeface="Roboto"/>
                <a:cs typeface="Roboto"/>
              </a:rPr>
              <a:t>Delivering speed and certainty to your business with comprehensive </a:t>
            </a:r>
            <a:r>
              <a:rPr lang="en-US" sz="2700" b="1" dirty="0">
                <a:solidFill>
                  <a:schemeClr val="accent1"/>
                </a:solidFill>
                <a:latin typeface="Avenir Heavy" panose="02000503020000020003" pitchFamily="2" charset="0"/>
                <a:ea typeface="Roboto"/>
                <a:cs typeface="Roboto"/>
              </a:rPr>
              <a:t>managed security, managed infrastructure</a:t>
            </a:r>
            <a:r>
              <a:rPr lang="en-US" sz="2700" dirty="0">
                <a:solidFill>
                  <a:schemeClr val="accent1"/>
                </a:solidFill>
                <a:latin typeface="Avenir Book" panose="02000503020000020003" pitchFamily="2" charset="0"/>
                <a:ea typeface="Roboto"/>
                <a:cs typeface="Roboto"/>
              </a:rPr>
              <a:t>, </a:t>
            </a:r>
            <a:r>
              <a:rPr lang="en-US" sz="2700" dirty="0">
                <a:solidFill>
                  <a:srgbClr val="000000"/>
                </a:solidFill>
                <a:latin typeface="Avenir Book" panose="02000503020000020003" pitchFamily="2" charset="0"/>
                <a:ea typeface="Roboto"/>
                <a:cs typeface="Roboto"/>
              </a:rPr>
              <a:t>and </a:t>
            </a:r>
            <a:r>
              <a:rPr lang="en-US" sz="2700" b="1" dirty="0">
                <a:solidFill>
                  <a:schemeClr val="accent1"/>
                </a:solidFill>
                <a:latin typeface="Avenir Heavy" panose="02000503020000020003" pitchFamily="2" charset="0"/>
                <a:ea typeface="Roboto"/>
                <a:cs typeface="Roboto"/>
              </a:rPr>
              <a:t>implementation services </a:t>
            </a:r>
            <a:r>
              <a:rPr lang="en-US" sz="2700" dirty="0">
                <a:solidFill>
                  <a:srgbClr val="000000"/>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Mode What We Do">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a:noFill/>
          <a:ln>
            <a:noFill/>
          </a:ln>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chemeClr val="accent5"/>
            </a:solidFill>
          </p:spPr>
          <p:txBody>
            <a:bodyPr wrap="square" lIns="137160" tIns="68580" rIns="137160" bIns="68580" rtlCol="0" anchor="ctr">
              <a:spAutoFit/>
            </a:bodyPr>
            <a:lstStyle/>
            <a:p>
              <a:pPr algn="ctr"/>
              <a:r>
                <a:rPr lang="en-US" sz="2000" dirty="0">
                  <a:solidFill>
                    <a:schemeClr val="tx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chemeClr val="bg1"/>
                </a:solidFill>
                <a:latin typeface="Avenir Book" panose="02000503020000020003" pitchFamily="2" charset="0"/>
                <a:ea typeface="Roboto"/>
                <a:cs typeface="Roboto"/>
              </a:rPr>
              <a:t>Delivering speed and certainty to your business with comprehensive </a:t>
            </a:r>
            <a:r>
              <a:rPr lang="en-US" sz="2700" b="1" dirty="0">
                <a:solidFill>
                  <a:schemeClr val="accent3"/>
                </a:solidFill>
                <a:latin typeface="Avenir Heavy" panose="02000503020000020003" pitchFamily="2" charset="0"/>
                <a:ea typeface="Roboto"/>
                <a:cs typeface="Roboto"/>
              </a:rPr>
              <a:t>managed security, managed infrastructure</a:t>
            </a:r>
            <a:r>
              <a:rPr lang="en-US" sz="2700" dirty="0">
                <a:solidFill>
                  <a:schemeClr val="accent3"/>
                </a:solidFill>
                <a:latin typeface="Avenir Book" panose="02000503020000020003" pitchFamily="2" charset="0"/>
                <a:ea typeface="Roboto"/>
                <a:cs typeface="Roboto"/>
              </a:rPr>
              <a:t>, </a:t>
            </a:r>
            <a:r>
              <a:rPr lang="en-US" sz="2700" dirty="0">
                <a:solidFill>
                  <a:schemeClr val="bg1"/>
                </a:solidFill>
                <a:latin typeface="Avenir Book" panose="02000503020000020003" pitchFamily="2" charset="0"/>
                <a:ea typeface="Roboto"/>
                <a:cs typeface="Roboto"/>
              </a:rPr>
              <a:t>and</a:t>
            </a:r>
            <a:r>
              <a:rPr lang="en-US" sz="2700" dirty="0">
                <a:solidFill>
                  <a:srgbClr val="000000"/>
                </a:solidFill>
                <a:latin typeface="Avenir Book" panose="02000503020000020003" pitchFamily="2" charset="0"/>
                <a:ea typeface="Roboto"/>
                <a:cs typeface="Roboto"/>
              </a:rPr>
              <a:t> </a:t>
            </a:r>
            <a:r>
              <a:rPr lang="en-US" sz="2700" b="1" dirty="0">
                <a:solidFill>
                  <a:schemeClr val="accent3"/>
                </a:solidFill>
                <a:latin typeface="Avenir Heavy" panose="02000503020000020003" pitchFamily="2" charset="0"/>
                <a:ea typeface="Roboto"/>
                <a:cs typeface="Roboto"/>
              </a:rPr>
              <a:t>implementation services </a:t>
            </a:r>
            <a:r>
              <a:rPr lang="en-US" sz="2700" dirty="0">
                <a:solidFill>
                  <a:schemeClr val="bg1"/>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1462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at We Do Slide Option 2">
    <p:spTree>
      <p:nvGrpSpPr>
        <p:cNvPr id="1" name=""/>
        <p:cNvGrpSpPr/>
        <p:nvPr/>
      </p:nvGrpSpPr>
      <p:grpSpPr>
        <a:xfrm>
          <a:off x="0" y="0"/>
          <a:ext cx="0" cy="0"/>
          <a:chOff x="0" y="0"/>
          <a:chExt cx="0" cy="0"/>
        </a:xfrm>
      </p:grpSpPr>
      <p:pic>
        <p:nvPicPr>
          <p:cNvPr id="54" name="Picture 5">
            <a:extLst>
              <a:ext uri="{FF2B5EF4-FFF2-40B4-BE49-F238E27FC236}">
                <a16:creationId xmlns:a16="http://schemas.microsoft.com/office/drawing/2014/main" id="{9E8CC32C-1132-A279-B8A2-DB13FE7FC3C5}"/>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55" name="TextBox 6">
            <a:extLst>
              <a:ext uri="{FF2B5EF4-FFF2-40B4-BE49-F238E27FC236}">
                <a16:creationId xmlns:a16="http://schemas.microsoft.com/office/drawing/2014/main" id="{E70ACFFE-D9A1-378B-D3D8-8B583156B29F}"/>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What We Do</a:t>
            </a:r>
          </a:p>
        </p:txBody>
      </p:sp>
      <p:sp>
        <p:nvSpPr>
          <p:cNvPr id="56" name="TextBox 7">
            <a:extLst>
              <a:ext uri="{FF2B5EF4-FFF2-40B4-BE49-F238E27FC236}">
                <a16:creationId xmlns:a16="http://schemas.microsoft.com/office/drawing/2014/main" id="{B8E4C962-6FDD-C130-139E-87A7914003AE}"/>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 365</a:t>
            </a:r>
          </a:p>
        </p:txBody>
      </p:sp>
      <p:sp>
        <p:nvSpPr>
          <p:cNvPr id="57" name="TextBox 8">
            <a:extLst>
              <a:ext uri="{FF2B5EF4-FFF2-40B4-BE49-F238E27FC236}">
                <a16:creationId xmlns:a16="http://schemas.microsoft.com/office/drawing/2014/main" id="{4A69C71E-1A7A-A205-D969-AC4236E57FFA}"/>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100" dirty="0">
                <a:solidFill>
                  <a:srgbClr val="000000"/>
                </a:solidFill>
                <a:latin typeface="Avenir Book"/>
                <a:ea typeface="Roboto"/>
                <a:cs typeface="Roboto"/>
              </a:rPr>
              <a:t>OneDrive</a:t>
            </a:r>
          </a:p>
          <a:p>
            <a:pPr marL="518147" lvl="1" indent="-259074">
              <a:lnSpc>
                <a:spcPts val="3359"/>
              </a:lnSpc>
              <a:buFont typeface="Arial"/>
              <a:buChar char="•"/>
            </a:pPr>
            <a:r>
              <a:rPr lang="en-US" sz="21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100" dirty="0">
                <a:solidFill>
                  <a:srgbClr val="000000"/>
                </a:solidFill>
                <a:latin typeface="Avenir Book"/>
                <a:ea typeface="Roboto"/>
                <a:cs typeface="Roboto"/>
              </a:rPr>
              <a:t>SharePoint</a:t>
            </a:r>
          </a:p>
          <a:p>
            <a:pPr marL="518147" lvl="1" indent="-259074" algn="just">
              <a:lnSpc>
                <a:spcPts val="3359"/>
              </a:lnSpc>
              <a:buFont typeface="Arial"/>
              <a:buChar char="•"/>
            </a:pPr>
            <a:r>
              <a:rPr lang="en-US" sz="2100" dirty="0">
                <a:solidFill>
                  <a:srgbClr val="000000"/>
                </a:solidFill>
                <a:latin typeface="Avenir Book"/>
                <a:ea typeface="Roboto"/>
                <a:cs typeface="Roboto"/>
              </a:rPr>
              <a:t>Microsoft 365 Copilot</a:t>
            </a:r>
          </a:p>
          <a:p>
            <a:pPr marL="518147" lvl="1" indent="-259074" algn="just">
              <a:lnSpc>
                <a:spcPts val="3359"/>
              </a:lnSpc>
              <a:buFont typeface="Arial"/>
              <a:buChar char="•"/>
            </a:pPr>
            <a:endParaRPr lang="en-US" sz="2100" dirty="0">
              <a:solidFill>
                <a:srgbClr val="000000"/>
              </a:solidFill>
              <a:latin typeface="Avenir Book" panose="02000503020000020003" pitchFamily="2" charset="0"/>
              <a:ea typeface="Roboto"/>
              <a:cs typeface="Roboto"/>
            </a:endParaRPr>
          </a:p>
        </p:txBody>
      </p:sp>
      <p:sp>
        <p:nvSpPr>
          <p:cNvPr id="58" name="TextBox 9">
            <a:extLst>
              <a:ext uri="{FF2B5EF4-FFF2-40B4-BE49-F238E27FC236}">
                <a16:creationId xmlns:a16="http://schemas.microsoft.com/office/drawing/2014/main" id="{1F4DCC92-B1D2-C0CC-4DB8-6E51695AE37E}"/>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a:t>
            </a:r>
            <a:r>
              <a:rPr lang="en-US" sz="2775" b="1">
                <a:solidFill>
                  <a:srgbClr val="000000"/>
                </a:solidFill>
                <a:latin typeface="Avenir Book" panose="02000503020000020003" pitchFamily="2" charset="0"/>
                <a:ea typeface="Roboto"/>
                <a:cs typeface="Roboto"/>
              </a:rPr>
              <a:t> </a:t>
            </a:r>
            <a:r>
              <a:rPr lang="en-US" sz="2400" b="1">
                <a:solidFill>
                  <a:srgbClr val="000000"/>
                </a:solidFill>
                <a:latin typeface="Avenir Book" panose="02000503020000020003" pitchFamily="2" charset="0"/>
                <a:ea typeface="Roboto"/>
                <a:cs typeface="Roboto"/>
              </a:rPr>
              <a:t>Azure</a:t>
            </a:r>
          </a:p>
        </p:txBody>
      </p:sp>
      <p:sp>
        <p:nvSpPr>
          <p:cNvPr id="59" name="TextBox 10">
            <a:extLst>
              <a:ext uri="{FF2B5EF4-FFF2-40B4-BE49-F238E27FC236}">
                <a16:creationId xmlns:a16="http://schemas.microsoft.com/office/drawing/2014/main" id="{35E90D68-3ED5-B11B-AF39-06BCB908F423}"/>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Azure Migrations</a:t>
            </a:r>
            <a:endParaRPr lang="en-US" sz="2700" dirty="0">
              <a:latin typeface="Avenir Book"/>
            </a:endParaRPr>
          </a:p>
          <a:p>
            <a:pPr marL="518147" lvl="1" indent="-259074">
              <a:lnSpc>
                <a:spcPts val="3359"/>
              </a:lnSpc>
              <a:buFont typeface="Arial"/>
              <a:buChar char="•"/>
            </a:pPr>
            <a:r>
              <a:rPr lang="en-US" sz="2100" dirty="0">
                <a:solidFill>
                  <a:srgbClr val="000000"/>
                </a:solidFill>
                <a:latin typeface="Avenir Book"/>
                <a:ea typeface="Roboto"/>
                <a:cs typeface="Roboto"/>
              </a:rPr>
              <a:t>Entra ID</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Azure Storage</a:t>
            </a:r>
          </a:p>
          <a:p>
            <a:pPr marL="518147" lvl="1" indent="-259074">
              <a:lnSpc>
                <a:spcPts val="3359"/>
              </a:lnSpc>
              <a:buFont typeface="Arial,Sans-Serif"/>
              <a:buChar char="•"/>
            </a:pPr>
            <a:r>
              <a:rPr lang="en-US" sz="2100" dirty="0">
                <a:solidFill>
                  <a:srgbClr val="000000"/>
                </a:solidFill>
                <a:latin typeface="Avenir Book"/>
                <a:ea typeface="Roboto"/>
                <a:cs typeface="Roboto"/>
              </a:rPr>
              <a:t>Azure VMware Solution</a:t>
            </a:r>
          </a:p>
          <a:p>
            <a:pPr marL="518147" lvl="1" indent="-259074">
              <a:lnSpc>
                <a:spcPts val="3359"/>
              </a:lnSpc>
              <a:buFont typeface="Arial,Sans-Serif"/>
              <a:buChar char="•"/>
            </a:pPr>
            <a:r>
              <a:rPr lang="en-US" sz="2100" dirty="0">
                <a:solidFill>
                  <a:srgbClr val="000000"/>
                </a:solidFill>
                <a:latin typeface="Avenir Book"/>
                <a:ea typeface="Roboto"/>
                <a:cs typeface="Roboto"/>
              </a:rPr>
              <a:t>Nutanix Cloud Clusters </a:t>
            </a:r>
            <a:endParaRPr lang="en-US" sz="2100" dirty="0">
              <a:solidFill>
                <a:srgbClr val="000000"/>
              </a:solidFill>
              <a:latin typeface="Avenir Book" panose="02000503020000020003" pitchFamily="2" charset="0"/>
              <a:ea typeface="Roboto"/>
              <a:cs typeface="Roboto"/>
            </a:endParaRPr>
          </a:p>
        </p:txBody>
      </p:sp>
      <p:sp>
        <p:nvSpPr>
          <p:cNvPr id="60" name="TextBox 11">
            <a:extLst>
              <a:ext uri="{FF2B5EF4-FFF2-40B4-BE49-F238E27FC236}">
                <a16:creationId xmlns:a16="http://schemas.microsoft.com/office/drawing/2014/main" id="{976BABA3-B119-9242-7942-9D96A042A831}"/>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rgbClr val="000000"/>
                </a:solidFill>
                <a:latin typeface="Avenir Book"/>
                <a:ea typeface="Roboto"/>
                <a:cs typeface="Roboto"/>
              </a:rPr>
              <a:t>Modern Datacenter Architecture</a:t>
            </a:r>
            <a:endParaRPr lang="en-US" sz="2700" dirty="0"/>
          </a:p>
        </p:txBody>
      </p:sp>
      <p:sp>
        <p:nvSpPr>
          <p:cNvPr id="61" name="TextBox 12">
            <a:extLst>
              <a:ext uri="{FF2B5EF4-FFF2-40B4-BE49-F238E27FC236}">
                <a16:creationId xmlns:a16="http://schemas.microsoft.com/office/drawing/2014/main" id="{BA40D268-22F9-EDC9-CF9A-127313A33983}"/>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VMware </a:t>
            </a:r>
          </a:p>
          <a:p>
            <a:pPr marL="259074" lvl="1" algn="just">
              <a:lnSpc>
                <a:spcPts val="3359"/>
              </a:lnSpc>
            </a:pPr>
            <a:r>
              <a:rPr lang="en-US" sz="2100" dirty="0">
                <a:solidFill>
                  <a:srgbClr val="000000"/>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rgbClr val="000000"/>
                </a:solidFill>
                <a:latin typeface="Avenir Book"/>
                <a:ea typeface="Roboto"/>
                <a:cs typeface="Roboto"/>
              </a:rPr>
              <a:t>Pure Storage</a:t>
            </a:r>
            <a:endParaRPr lang="en-US" sz="2100" dirty="0">
              <a:solidFill>
                <a:srgbClr val="000000"/>
              </a:solidFill>
              <a:latin typeface="Avenir Book" panose="02000503020000020003" pitchFamily="2" charset="0"/>
              <a:ea typeface="Roboto"/>
              <a:cs typeface="Roboto"/>
            </a:endParaRPr>
          </a:p>
        </p:txBody>
      </p:sp>
      <p:sp>
        <p:nvSpPr>
          <p:cNvPr id="62" name="TextBox 13">
            <a:extLst>
              <a:ext uri="{FF2B5EF4-FFF2-40B4-BE49-F238E27FC236}">
                <a16:creationId xmlns:a16="http://schemas.microsoft.com/office/drawing/2014/main" id="{9A9E0F58-7690-5EF3-8CA0-0D36DBAB0AD5}"/>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Cloud Data Protection</a:t>
            </a:r>
          </a:p>
        </p:txBody>
      </p:sp>
      <p:sp>
        <p:nvSpPr>
          <p:cNvPr id="63" name="TextBox 14">
            <a:extLst>
              <a:ext uri="{FF2B5EF4-FFF2-40B4-BE49-F238E27FC236}">
                <a16:creationId xmlns:a16="http://schemas.microsoft.com/office/drawing/2014/main" id="{99DF49D9-70D4-7D23-12FA-B511FD30EB31}"/>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Cohesity</a:t>
            </a:r>
          </a:p>
        </p:txBody>
      </p:sp>
      <p:sp>
        <p:nvSpPr>
          <p:cNvPr id="64" name="TextBox 15">
            <a:extLst>
              <a:ext uri="{FF2B5EF4-FFF2-40B4-BE49-F238E27FC236}">
                <a16:creationId xmlns:a16="http://schemas.microsoft.com/office/drawing/2014/main" id="{51249C8D-26C9-6968-987C-AFE6B8A6A2A5}"/>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Disaster Recovery</a:t>
            </a:r>
          </a:p>
        </p:txBody>
      </p:sp>
      <p:sp>
        <p:nvSpPr>
          <p:cNvPr id="65" name="TextBox 16">
            <a:extLst>
              <a:ext uri="{FF2B5EF4-FFF2-40B4-BE49-F238E27FC236}">
                <a16:creationId xmlns:a16="http://schemas.microsoft.com/office/drawing/2014/main" id="{2083ACCA-9847-4011-38B6-19D9084799F7}"/>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Zerto (HPE)</a:t>
            </a:r>
          </a:p>
        </p:txBody>
      </p:sp>
      <p:sp>
        <p:nvSpPr>
          <p:cNvPr id="66" name="TextBox 17">
            <a:extLst>
              <a:ext uri="{FF2B5EF4-FFF2-40B4-BE49-F238E27FC236}">
                <a16:creationId xmlns:a16="http://schemas.microsoft.com/office/drawing/2014/main" id="{361340AA-D23E-F9C0-812A-EFF13A6ED2B8}"/>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Virtual</a:t>
            </a:r>
            <a:r>
              <a:rPr lang="en-US" sz="2775" b="1" dirty="0">
                <a:solidFill>
                  <a:srgbClr val="000000"/>
                </a:solidFill>
                <a:latin typeface="Avenir Book" panose="02000503020000020003" pitchFamily="2" charset="0"/>
                <a:ea typeface="Roboto"/>
                <a:cs typeface="Roboto"/>
              </a:rPr>
              <a:t> </a:t>
            </a:r>
            <a:r>
              <a:rPr lang="en-US" sz="2400" b="1" dirty="0">
                <a:solidFill>
                  <a:srgbClr val="000000"/>
                </a:solidFill>
                <a:latin typeface="Avenir Book" panose="02000503020000020003" pitchFamily="2" charset="0"/>
                <a:ea typeface="Roboto"/>
                <a:cs typeface="Roboto"/>
              </a:rPr>
              <a:t>Desktops</a:t>
            </a:r>
          </a:p>
        </p:txBody>
      </p:sp>
      <p:sp>
        <p:nvSpPr>
          <p:cNvPr id="67" name="TextBox 18">
            <a:extLst>
              <a:ext uri="{FF2B5EF4-FFF2-40B4-BE49-F238E27FC236}">
                <a16:creationId xmlns:a16="http://schemas.microsoft.com/office/drawing/2014/main" id="{73EB5BD9-352A-9B56-F567-12BA4FFCFDE8}"/>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Horizon</a:t>
            </a:r>
          </a:p>
        </p:txBody>
      </p:sp>
      <p:sp>
        <p:nvSpPr>
          <p:cNvPr id="68" name="TextBox 19">
            <a:extLst>
              <a:ext uri="{FF2B5EF4-FFF2-40B4-BE49-F238E27FC236}">
                <a16:creationId xmlns:a16="http://schemas.microsoft.com/office/drawing/2014/main" id="{1D59E44E-580A-D4A8-F6D6-0E4A28C437EB}"/>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a:ea typeface="Roboto"/>
                <a:cs typeface="Roboto"/>
              </a:rPr>
              <a:t>Networking</a:t>
            </a:r>
          </a:p>
        </p:txBody>
      </p:sp>
      <p:sp>
        <p:nvSpPr>
          <p:cNvPr id="69" name="TextBox 20">
            <a:extLst>
              <a:ext uri="{FF2B5EF4-FFF2-40B4-BE49-F238E27FC236}">
                <a16:creationId xmlns:a16="http://schemas.microsoft.com/office/drawing/2014/main" id="{2273816C-6F0B-03ED-850A-0C32D03F370D}"/>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Meraki</a:t>
            </a:r>
            <a:endParaRPr lang="en-US" sz="2700" dirty="0">
              <a:latin typeface="Avenir Book" panose="02000503020000020003" pitchFamily="2" charset="0"/>
              <a:ea typeface="Roboto"/>
              <a:cs typeface="Roboto"/>
            </a:endParaRPr>
          </a:p>
        </p:txBody>
      </p:sp>
      <p:sp>
        <p:nvSpPr>
          <p:cNvPr id="70" name="TextBox 21">
            <a:extLst>
              <a:ext uri="{FF2B5EF4-FFF2-40B4-BE49-F238E27FC236}">
                <a16:creationId xmlns:a16="http://schemas.microsoft.com/office/drawing/2014/main" id="{698F7187-402B-9128-4967-8A0E40DC9062}"/>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tx2"/>
                </a:solidFill>
                <a:latin typeface="Avenir Book"/>
                <a:ea typeface="Roboto"/>
                <a:cs typeface="Roboto"/>
              </a:rPr>
              <a:t>Managed Services to Support All Solutions</a:t>
            </a:r>
          </a:p>
        </p:txBody>
      </p:sp>
      <p:sp>
        <p:nvSpPr>
          <p:cNvPr id="71" name="TextBox 19">
            <a:extLst>
              <a:ext uri="{FF2B5EF4-FFF2-40B4-BE49-F238E27FC236}">
                <a16:creationId xmlns:a16="http://schemas.microsoft.com/office/drawing/2014/main" id="{7E4AADDC-6C08-2E3B-C9A4-B3BF568EC72B}"/>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Security &amp; Compliance</a:t>
            </a:r>
          </a:p>
        </p:txBody>
      </p:sp>
      <p:sp>
        <p:nvSpPr>
          <p:cNvPr id="72" name="TextBox 20">
            <a:extLst>
              <a:ext uri="{FF2B5EF4-FFF2-40B4-BE49-F238E27FC236}">
                <a16:creationId xmlns:a16="http://schemas.microsoft.com/office/drawing/2014/main" id="{587B5EEB-565C-05FF-C625-E1292BEF9309}"/>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ThreatHunter MXDR </a:t>
            </a:r>
          </a:p>
        </p:txBody>
      </p:sp>
      <p:sp>
        <p:nvSpPr>
          <p:cNvPr id="73" name="TextBox 15">
            <a:extLst>
              <a:ext uri="{FF2B5EF4-FFF2-40B4-BE49-F238E27FC236}">
                <a16:creationId xmlns:a16="http://schemas.microsoft.com/office/drawing/2014/main" id="{5E59ACC6-25DD-38CE-A291-3DCE16F7F37F}"/>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a:ea typeface="Roboto"/>
                <a:cs typeface="Roboto"/>
              </a:rPr>
              <a:t>Business Transformation Services</a:t>
            </a:r>
          </a:p>
        </p:txBody>
      </p:sp>
      <p:sp>
        <p:nvSpPr>
          <p:cNvPr id="74" name="TextBox 16">
            <a:extLst>
              <a:ext uri="{FF2B5EF4-FFF2-40B4-BE49-F238E27FC236}">
                <a16:creationId xmlns:a16="http://schemas.microsoft.com/office/drawing/2014/main" id="{28E2D986-B808-1E01-9FC0-96B9B0914B96}"/>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Organizational Change Management</a:t>
            </a:r>
          </a:p>
          <a:p>
            <a:pPr marL="518147" lvl="1" indent="-259074">
              <a:lnSpc>
                <a:spcPts val="3359"/>
              </a:lnSpc>
              <a:buFont typeface="Arial"/>
              <a:buChar char="•"/>
            </a:pPr>
            <a:r>
              <a:rPr lang="en-US" sz="2100" dirty="0">
                <a:solidFill>
                  <a:srgbClr val="000000"/>
                </a:solidFill>
                <a:latin typeface="Avenir Book"/>
                <a:ea typeface="Roboto"/>
                <a:cs typeface="Roboto"/>
              </a:rPr>
              <a:t>Strategic Advisory Services</a:t>
            </a:r>
          </a:p>
          <a:p>
            <a:pPr marL="518147" lvl="1" indent="-259074">
              <a:lnSpc>
                <a:spcPts val="3359"/>
              </a:lnSpc>
              <a:buFont typeface="Arial"/>
              <a:buChar char="•"/>
            </a:pPr>
            <a:r>
              <a:rPr lang="en-US" sz="2100" dirty="0">
                <a:solidFill>
                  <a:srgbClr val="000000"/>
                </a:solidFill>
                <a:latin typeface="Avenir Book"/>
                <a:ea typeface="Roboto"/>
                <a:cs typeface="Roboto"/>
              </a:rPr>
              <a:t>Cloud Service Provider</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Licensing Optimization</a:t>
            </a:r>
          </a:p>
          <a:p>
            <a:pPr marL="518147" lvl="1" indent="-259074">
              <a:lnSpc>
                <a:spcPts val="3359"/>
              </a:lnSpc>
              <a:buFont typeface="Arial"/>
              <a:buChar char="•"/>
            </a:pPr>
            <a:r>
              <a:rPr lang="en-US" sz="2100" dirty="0"/>
              <a:t>ROI Optimization</a:t>
            </a:r>
          </a:p>
          <a:p>
            <a:pPr marL="518147" lvl="1" indent="-259074">
              <a:lnSpc>
                <a:spcPts val="3359"/>
              </a:lnSpc>
              <a:buFont typeface="Arial"/>
              <a:buChar char="•"/>
            </a:pPr>
            <a:r>
              <a:rPr lang="en-US" sz="2100" dirty="0"/>
              <a:t>Operational Alignment</a:t>
            </a:r>
          </a:p>
          <a:p>
            <a:pPr marL="518147" lvl="1" indent="-259074">
              <a:lnSpc>
                <a:spcPts val="3359"/>
              </a:lnSpc>
              <a:buFont typeface="Arial"/>
              <a:buChar char="•"/>
            </a:pPr>
            <a:r>
              <a:rPr lang="en-US" sz="2100" dirty="0"/>
              <a:t>ERP System Deployment</a:t>
            </a:r>
            <a:endParaRPr lang="en-US" sz="2100" dirty="0">
              <a:solidFill>
                <a:srgbClr val="000000"/>
              </a:solidFill>
              <a:latin typeface="Avenir Book"/>
              <a:ea typeface="Roboto"/>
              <a:cs typeface="Roboto"/>
            </a:endParaRPr>
          </a:p>
        </p:txBody>
      </p:sp>
      <p:sp>
        <p:nvSpPr>
          <p:cNvPr id="75" name="TextBox 17">
            <a:extLst>
              <a:ext uri="{FF2B5EF4-FFF2-40B4-BE49-F238E27FC236}">
                <a16:creationId xmlns:a16="http://schemas.microsoft.com/office/drawing/2014/main" id="{195EC8C3-6CF4-B03B-99A2-C6AEE23707B8}"/>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Data, AI, Apps &amp; Automation</a:t>
            </a:r>
          </a:p>
        </p:txBody>
      </p:sp>
      <p:sp>
        <p:nvSpPr>
          <p:cNvPr id="76" name="Rectangle 75">
            <a:extLst>
              <a:ext uri="{FF2B5EF4-FFF2-40B4-BE49-F238E27FC236}">
                <a16:creationId xmlns:a16="http://schemas.microsoft.com/office/drawing/2014/main" id="{36E461A2-223D-A825-DA0D-B1EA69276384}"/>
              </a:ext>
            </a:extLst>
          </p:cNvPr>
          <p:cNvSpPr/>
          <p:nvPr userDrawn="1"/>
        </p:nvSpPr>
        <p:spPr>
          <a:xfrm>
            <a:off x="12603638" y="286064"/>
            <a:ext cx="3594959" cy="1355180"/>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venir Book" panose="02000503020000020003" pitchFamily="2" charset="0"/>
            </a:endParaRPr>
          </a:p>
        </p:txBody>
      </p:sp>
      <p:sp>
        <p:nvSpPr>
          <p:cNvPr id="77" name="TextBox 16">
            <a:extLst>
              <a:ext uri="{FF2B5EF4-FFF2-40B4-BE49-F238E27FC236}">
                <a16:creationId xmlns:a16="http://schemas.microsoft.com/office/drawing/2014/main" id="{1351A706-CFB3-4C6B-9C1E-F33EE5F63A00}"/>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latin typeface="Avenir Book"/>
              </a:rPr>
              <a:t>Azure </a:t>
            </a:r>
          </a:p>
          <a:p>
            <a:pPr marL="518147" lvl="1" indent="-259074">
              <a:lnSpc>
                <a:spcPts val="3359"/>
              </a:lnSpc>
              <a:buFont typeface="Arial"/>
              <a:buChar char="•"/>
            </a:pPr>
            <a:r>
              <a:rPr lang="en-US" sz="2100">
                <a:latin typeface="Avenir Book"/>
              </a:rPr>
              <a:t>Azure Open AI</a:t>
            </a:r>
          </a:p>
          <a:p>
            <a:pPr marL="518147" lvl="1" indent="-259074">
              <a:lnSpc>
                <a:spcPts val="3359"/>
              </a:lnSpc>
              <a:buFont typeface="Arial"/>
              <a:buChar char="•"/>
            </a:pPr>
            <a:r>
              <a:rPr lang="en-US" sz="2100">
                <a:latin typeface="Avenir Book"/>
              </a:rPr>
              <a:t>Custom Agents</a:t>
            </a:r>
            <a:endParaRPr lang="en-US" sz="2100">
              <a:latin typeface="Avenir Book" panose="02000503020000020003" pitchFamily="2" charset="0"/>
            </a:endParaRPr>
          </a:p>
          <a:p>
            <a:pPr marL="518147" lvl="1" indent="-259074">
              <a:lnSpc>
                <a:spcPts val="3359"/>
              </a:lnSpc>
              <a:buFont typeface="Arial"/>
              <a:buChar char="•"/>
            </a:pPr>
            <a:r>
              <a:rPr lang="en-US" sz="2100">
                <a:latin typeface="Avenir Book"/>
              </a:rPr>
              <a:t>Microsoft Power Platform</a:t>
            </a:r>
          </a:p>
          <a:p>
            <a:pPr marL="518147" lvl="1" indent="-259074">
              <a:lnSpc>
                <a:spcPts val="3359"/>
              </a:lnSpc>
              <a:buFont typeface="Arial"/>
              <a:buChar char="•"/>
            </a:pPr>
            <a:r>
              <a:rPr lang="en-US" sz="2100">
                <a:latin typeface="Avenir Book"/>
              </a:rPr>
              <a:t>Microsoft Fabric</a:t>
            </a:r>
          </a:p>
        </p:txBody>
      </p:sp>
      <p:sp>
        <p:nvSpPr>
          <p:cNvPr id="78" name="AutoShape 8">
            <a:extLst>
              <a:ext uri="{FF2B5EF4-FFF2-40B4-BE49-F238E27FC236}">
                <a16:creationId xmlns:a16="http://schemas.microsoft.com/office/drawing/2014/main" id="{9D22A4C1-8E13-43B6-8584-B47933F63151}"/>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hat We Do Slide Option 2">
    <p:bg>
      <p:bgPr>
        <a:solidFill>
          <a:schemeClr val="tx2"/>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104D1E-5591-D0F9-DFE8-B8B7F6F311A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6" name="TextBox 6">
            <a:extLst>
              <a:ext uri="{FF2B5EF4-FFF2-40B4-BE49-F238E27FC236}">
                <a16:creationId xmlns:a16="http://schemas.microsoft.com/office/drawing/2014/main" id="{0ADF73CA-9160-D61E-D327-B51545794281}"/>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What We Do</a:t>
            </a:r>
          </a:p>
        </p:txBody>
      </p:sp>
      <p:sp>
        <p:nvSpPr>
          <p:cNvPr id="29" name="AutoShape 8">
            <a:extLst>
              <a:ext uri="{FF2B5EF4-FFF2-40B4-BE49-F238E27FC236}">
                <a16:creationId xmlns:a16="http://schemas.microsoft.com/office/drawing/2014/main" id="{F97EF099-813B-3184-A233-1B38DAAD8667}"/>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2" name="TextBox 7">
            <a:extLst>
              <a:ext uri="{FF2B5EF4-FFF2-40B4-BE49-F238E27FC236}">
                <a16:creationId xmlns:a16="http://schemas.microsoft.com/office/drawing/2014/main" id="{071396D1-AA07-26E9-C308-7A1BFF09B5F3}"/>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 365</a:t>
            </a:r>
          </a:p>
        </p:txBody>
      </p:sp>
      <p:sp>
        <p:nvSpPr>
          <p:cNvPr id="3" name="TextBox 8">
            <a:extLst>
              <a:ext uri="{FF2B5EF4-FFF2-40B4-BE49-F238E27FC236}">
                <a16:creationId xmlns:a16="http://schemas.microsoft.com/office/drawing/2014/main" id="{CEF52ADB-772B-A8EF-1FC0-5954B58804D4}"/>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a:ea typeface="Roboto"/>
                <a:cs typeface="Roboto"/>
              </a:rPr>
              <a:t>Exchange Online</a:t>
            </a:r>
          </a:p>
          <a:p>
            <a:pPr marL="518147" lvl="1" indent="-259074" algn="just">
              <a:lnSpc>
                <a:spcPts val="3359"/>
              </a:lnSpc>
              <a:buFont typeface="Arial"/>
              <a:buChar char="•"/>
            </a:pPr>
            <a:r>
              <a:rPr lang="en-US" sz="2100" dirty="0">
                <a:solidFill>
                  <a:schemeClr val="bg1"/>
                </a:solidFill>
                <a:latin typeface="Avenir Book"/>
                <a:ea typeface="Roboto"/>
                <a:cs typeface="Roboto"/>
              </a:rPr>
              <a:t>OneDrive</a:t>
            </a:r>
          </a:p>
          <a:p>
            <a:pPr marL="518147" lvl="1" indent="-259074">
              <a:lnSpc>
                <a:spcPts val="3359"/>
              </a:lnSpc>
              <a:buFont typeface="Arial"/>
              <a:buChar char="•"/>
            </a:pPr>
            <a:r>
              <a:rPr lang="en-US" sz="2100" dirty="0">
                <a:solidFill>
                  <a:schemeClr val="bg1"/>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chemeClr val="bg1"/>
                </a:solidFill>
                <a:latin typeface="Avenir Book"/>
                <a:ea typeface="Roboto"/>
                <a:cs typeface="Roboto"/>
              </a:rPr>
              <a:t>Endpoint Management</a:t>
            </a:r>
          </a:p>
          <a:p>
            <a:pPr marL="518147" lvl="1" indent="-259074" algn="just">
              <a:lnSpc>
                <a:spcPts val="3359"/>
              </a:lnSpc>
              <a:buFont typeface="Arial"/>
              <a:buChar char="•"/>
            </a:pPr>
            <a:r>
              <a:rPr lang="en-US" sz="2100" dirty="0">
                <a:solidFill>
                  <a:schemeClr val="bg1"/>
                </a:solidFill>
                <a:latin typeface="Avenir Book"/>
                <a:ea typeface="Roboto"/>
                <a:cs typeface="Roboto"/>
              </a:rPr>
              <a:t>SharePoint</a:t>
            </a:r>
          </a:p>
          <a:p>
            <a:pPr marL="518147" lvl="1" indent="-259074" algn="just">
              <a:lnSpc>
                <a:spcPts val="3359"/>
              </a:lnSpc>
              <a:buFont typeface="Arial"/>
              <a:buChar char="•"/>
            </a:pPr>
            <a:r>
              <a:rPr lang="en-US" sz="2100" dirty="0">
                <a:solidFill>
                  <a:schemeClr val="bg1"/>
                </a:solidFill>
                <a:latin typeface="Avenir Book"/>
                <a:ea typeface="Roboto"/>
                <a:cs typeface="Roboto"/>
              </a:rPr>
              <a:t>Microsoft 365 Copilot</a:t>
            </a:r>
          </a:p>
          <a:p>
            <a:pPr marL="518147" lvl="1" indent="-259074" algn="just">
              <a:lnSpc>
                <a:spcPts val="3359"/>
              </a:lnSpc>
              <a:buFont typeface="Arial"/>
              <a:buChar char="•"/>
            </a:pPr>
            <a:endParaRPr lang="en-US" sz="2100" dirty="0">
              <a:solidFill>
                <a:schemeClr val="bg1"/>
              </a:solidFill>
              <a:latin typeface="Avenir Book" panose="02000503020000020003" pitchFamily="2" charset="0"/>
              <a:ea typeface="Roboto"/>
              <a:cs typeface="Roboto"/>
            </a:endParaRPr>
          </a:p>
        </p:txBody>
      </p:sp>
      <p:sp>
        <p:nvSpPr>
          <p:cNvPr id="4" name="TextBox 9">
            <a:extLst>
              <a:ext uri="{FF2B5EF4-FFF2-40B4-BE49-F238E27FC236}">
                <a16:creationId xmlns:a16="http://schemas.microsoft.com/office/drawing/2014/main" id="{9BE792D7-732F-03ED-D024-B7A56D631975}"/>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a:t>
            </a:r>
            <a:r>
              <a:rPr lang="en-US" sz="2775" b="1">
                <a:solidFill>
                  <a:schemeClr val="bg1"/>
                </a:solidFill>
                <a:latin typeface="Avenir Book" panose="02000503020000020003" pitchFamily="2" charset="0"/>
                <a:ea typeface="Roboto"/>
                <a:cs typeface="Roboto"/>
              </a:rPr>
              <a:t> </a:t>
            </a:r>
            <a:r>
              <a:rPr lang="en-US" sz="2400" b="1">
                <a:solidFill>
                  <a:schemeClr val="bg1"/>
                </a:solidFill>
                <a:latin typeface="Avenir Book" panose="02000503020000020003" pitchFamily="2" charset="0"/>
                <a:ea typeface="Roboto"/>
                <a:cs typeface="Roboto"/>
              </a:rPr>
              <a:t>Azure</a:t>
            </a:r>
          </a:p>
        </p:txBody>
      </p:sp>
      <p:sp>
        <p:nvSpPr>
          <p:cNvPr id="30" name="TextBox 10">
            <a:extLst>
              <a:ext uri="{FF2B5EF4-FFF2-40B4-BE49-F238E27FC236}">
                <a16:creationId xmlns:a16="http://schemas.microsoft.com/office/drawing/2014/main" id="{D81E9FDA-3F1B-446A-A9FA-4251B5D7A1DE}"/>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Azure Migrations</a:t>
            </a:r>
            <a:endParaRPr lang="en-US" sz="2700" dirty="0">
              <a:solidFill>
                <a:schemeClr val="bg1"/>
              </a:solidFill>
              <a:latin typeface="Avenir Book"/>
            </a:endParaRPr>
          </a:p>
          <a:p>
            <a:pPr marL="518147" lvl="1" indent="-259074">
              <a:lnSpc>
                <a:spcPts val="3359"/>
              </a:lnSpc>
              <a:buFont typeface="Arial"/>
              <a:buChar char="•"/>
            </a:pPr>
            <a:r>
              <a:rPr lang="en-US" sz="2100" dirty="0">
                <a:solidFill>
                  <a:schemeClr val="bg1"/>
                </a:solidFill>
                <a:latin typeface="Avenir Book"/>
                <a:ea typeface="Roboto"/>
                <a:cs typeface="Roboto"/>
              </a:rPr>
              <a:t>Entra ID</a:t>
            </a:r>
          </a:p>
          <a:p>
            <a:pPr marL="518147" lvl="1" indent="-259074">
              <a:lnSpc>
                <a:spcPts val="3359"/>
              </a:lnSpc>
              <a:buFont typeface="Arial"/>
              <a:buChar char="•"/>
            </a:pPr>
            <a:r>
              <a:rPr lang="en-US" sz="2100" dirty="0">
                <a:solidFill>
                  <a:schemeClr val="bg1"/>
                </a:solidFill>
                <a:latin typeface="Avenir Book"/>
                <a:ea typeface="Roboto"/>
                <a:cs typeface="Roboto"/>
              </a:rPr>
              <a:t>Azure Storage</a:t>
            </a:r>
          </a:p>
          <a:p>
            <a:pPr marL="518147" lvl="1" indent="-259074">
              <a:lnSpc>
                <a:spcPts val="3359"/>
              </a:lnSpc>
              <a:buFont typeface="Arial,Sans-Serif"/>
              <a:buChar char="•"/>
            </a:pPr>
            <a:r>
              <a:rPr lang="en-US" sz="2100" dirty="0">
                <a:solidFill>
                  <a:schemeClr val="bg1"/>
                </a:solidFill>
                <a:latin typeface="Avenir Book"/>
                <a:ea typeface="Roboto"/>
                <a:cs typeface="Roboto"/>
              </a:rPr>
              <a:t>Azure VMware Solution</a:t>
            </a:r>
          </a:p>
          <a:p>
            <a:pPr marL="518147" lvl="1" indent="-259074">
              <a:lnSpc>
                <a:spcPts val="3359"/>
              </a:lnSpc>
              <a:buFont typeface="Arial,Sans-Serif"/>
              <a:buChar char="•"/>
            </a:pPr>
            <a:r>
              <a:rPr lang="en-US" sz="2100" dirty="0">
                <a:solidFill>
                  <a:schemeClr val="bg1"/>
                </a:solidFill>
                <a:latin typeface="Avenir Book"/>
                <a:ea typeface="Roboto"/>
                <a:cs typeface="Roboto"/>
              </a:rPr>
              <a:t>Nutanix Cloud Clusters </a:t>
            </a:r>
            <a:endParaRPr lang="en-US" sz="2100" dirty="0">
              <a:solidFill>
                <a:schemeClr val="bg1"/>
              </a:solidFill>
              <a:latin typeface="Avenir Book" panose="02000503020000020003" pitchFamily="2" charset="0"/>
              <a:ea typeface="Roboto"/>
              <a:cs typeface="Roboto"/>
            </a:endParaRPr>
          </a:p>
        </p:txBody>
      </p:sp>
      <p:sp>
        <p:nvSpPr>
          <p:cNvPr id="31" name="TextBox 11">
            <a:extLst>
              <a:ext uri="{FF2B5EF4-FFF2-40B4-BE49-F238E27FC236}">
                <a16:creationId xmlns:a16="http://schemas.microsoft.com/office/drawing/2014/main" id="{DFD62181-3CF4-DD6E-A301-E907E07903A2}"/>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chemeClr val="bg1"/>
                </a:solidFill>
                <a:latin typeface="Avenir Book"/>
                <a:ea typeface="Roboto"/>
                <a:cs typeface="Roboto"/>
              </a:rPr>
              <a:t>Modern Datacenter Architecture</a:t>
            </a:r>
            <a:endParaRPr lang="en-US" sz="2700" dirty="0">
              <a:solidFill>
                <a:schemeClr val="bg1"/>
              </a:solidFill>
            </a:endParaRPr>
          </a:p>
        </p:txBody>
      </p:sp>
      <p:sp>
        <p:nvSpPr>
          <p:cNvPr id="32" name="TextBox 12">
            <a:extLst>
              <a:ext uri="{FF2B5EF4-FFF2-40B4-BE49-F238E27FC236}">
                <a16:creationId xmlns:a16="http://schemas.microsoft.com/office/drawing/2014/main" id="{7DDE1B7F-5470-541E-33BC-6950355545C0}"/>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VMware </a:t>
            </a:r>
          </a:p>
          <a:p>
            <a:pPr marL="259074" lvl="1" algn="just">
              <a:lnSpc>
                <a:spcPts val="3359"/>
              </a:lnSpc>
            </a:pPr>
            <a:r>
              <a:rPr lang="en-US" sz="2100" dirty="0">
                <a:solidFill>
                  <a:schemeClr val="bg1"/>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chemeClr val="bg1"/>
                </a:solidFill>
                <a:latin typeface="Avenir Book"/>
                <a:ea typeface="Roboto"/>
                <a:cs typeface="Roboto"/>
              </a:rPr>
              <a:t>Pure Storage</a:t>
            </a:r>
            <a:endParaRPr lang="en-US" sz="2100" dirty="0">
              <a:solidFill>
                <a:schemeClr val="bg1"/>
              </a:solidFill>
              <a:latin typeface="Avenir Book" panose="02000503020000020003" pitchFamily="2" charset="0"/>
              <a:ea typeface="Roboto"/>
              <a:cs typeface="Roboto"/>
            </a:endParaRPr>
          </a:p>
        </p:txBody>
      </p:sp>
      <p:sp>
        <p:nvSpPr>
          <p:cNvPr id="33" name="TextBox 13">
            <a:extLst>
              <a:ext uri="{FF2B5EF4-FFF2-40B4-BE49-F238E27FC236}">
                <a16:creationId xmlns:a16="http://schemas.microsoft.com/office/drawing/2014/main" id="{4640BBD0-F986-07AE-73CF-9D8035CB086F}"/>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Cloud Data Protection</a:t>
            </a:r>
          </a:p>
        </p:txBody>
      </p:sp>
      <p:sp>
        <p:nvSpPr>
          <p:cNvPr id="34" name="TextBox 14">
            <a:extLst>
              <a:ext uri="{FF2B5EF4-FFF2-40B4-BE49-F238E27FC236}">
                <a16:creationId xmlns:a16="http://schemas.microsoft.com/office/drawing/2014/main" id="{03D14C7F-9894-26E2-5458-B963D850232A}"/>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Cohesity</a:t>
            </a:r>
          </a:p>
        </p:txBody>
      </p:sp>
      <p:sp>
        <p:nvSpPr>
          <p:cNvPr id="35" name="TextBox 15">
            <a:extLst>
              <a:ext uri="{FF2B5EF4-FFF2-40B4-BE49-F238E27FC236}">
                <a16:creationId xmlns:a16="http://schemas.microsoft.com/office/drawing/2014/main" id="{0872401B-46A0-DCFA-B5D7-1056CC9EBDC7}"/>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Disaster Recovery</a:t>
            </a:r>
          </a:p>
        </p:txBody>
      </p:sp>
      <p:sp>
        <p:nvSpPr>
          <p:cNvPr id="36" name="TextBox 16">
            <a:extLst>
              <a:ext uri="{FF2B5EF4-FFF2-40B4-BE49-F238E27FC236}">
                <a16:creationId xmlns:a16="http://schemas.microsoft.com/office/drawing/2014/main" id="{C98A60AA-6282-1D2D-C5BF-C44ED246D73A}"/>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Zerto (HPE)</a:t>
            </a:r>
          </a:p>
        </p:txBody>
      </p:sp>
      <p:sp>
        <p:nvSpPr>
          <p:cNvPr id="37" name="TextBox 17">
            <a:extLst>
              <a:ext uri="{FF2B5EF4-FFF2-40B4-BE49-F238E27FC236}">
                <a16:creationId xmlns:a16="http://schemas.microsoft.com/office/drawing/2014/main" id="{795127A3-DCC4-F0A9-EDC5-18E62B54DD17}"/>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Virtual</a:t>
            </a:r>
            <a:r>
              <a:rPr lang="en-US" sz="2775" b="1" dirty="0">
                <a:solidFill>
                  <a:schemeClr val="bg1"/>
                </a:solidFill>
                <a:latin typeface="Avenir Book" panose="02000503020000020003" pitchFamily="2" charset="0"/>
                <a:ea typeface="Roboto"/>
                <a:cs typeface="Roboto"/>
              </a:rPr>
              <a:t> </a:t>
            </a:r>
            <a:r>
              <a:rPr lang="en-US" sz="2400" b="1" dirty="0">
                <a:solidFill>
                  <a:schemeClr val="bg1"/>
                </a:solidFill>
                <a:latin typeface="Avenir Book" panose="02000503020000020003" pitchFamily="2" charset="0"/>
                <a:ea typeface="Roboto"/>
                <a:cs typeface="Roboto"/>
              </a:rPr>
              <a:t>Desktops</a:t>
            </a:r>
          </a:p>
        </p:txBody>
      </p:sp>
      <p:sp>
        <p:nvSpPr>
          <p:cNvPr id="38" name="TextBox 18">
            <a:extLst>
              <a:ext uri="{FF2B5EF4-FFF2-40B4-BE49-F238E27FC236}">
                <a16:creationId xmlns:a16="http://schemas.microsoft.com/office/drawing/2014/main" id="{95A0BCB7-0189-63B7-8908-4D96C60530D2}"/>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Horizon</a:t>
            </a:r>
          </a:p>
        </p:txBody>
      </p:sp>
      <p:sp>
        <p:nvSpPr>
          <p:cNvPr id="39" name="TextBox 19">
            <a:extLst>
              <a:ext uri="{FF2B5EF4-FFF2-40B4-BE49-F238E27FC236}">
                <a16:creationId xmlns:a16="http://schemas.microsoft.com/office/drawing/2014/main" id="{A444428A-A171-8C26-9B12-930B62481BA3}"/>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a:ea typeface="Roboto"/>
                <a:cs typeface="Roboto"/>
              </a:rPr>
              <a:t>Networking</a:t>
            </a:r>
          </a:p>
        </p:txBody>
      </p:sp>
      <p:sp>
        <p:nvSpPr>
          <p:cNvPr id="40" name="TextBox 20">
            <a:extLst>
              <a:ext uri="{FF2B5EF4-FFF2-40B4-BE49-F238E27FC236}">
                <a16:creationId xmlns:a16="http://schemas.microsoft.com/office/drawing/2014/main" id="{7B29D2F4-ECE6-48E5-1D71-2E5C5236A52E}"/>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Meraki</a:t>
            </a:r>
            <a:endParaRPr lang="en-US" sz="2700" dirty="0">
              <a:solidFill>
                <a:schemeClr val="bg1"/>
              </a:solidFill>
              <a:latin typeface="Avenir Book" panose="02000503020000020003" pitchFamily="2" charset="0"/>
              <a:ea typeface="Roboto"/>
              <a:cs typeface="Roboto"/>
            </a:endParaRPr>
          </a:p>
        </p:txBody>
      </p:sp>
      <p:sp>
        <p:nvSpPr>
          <p:cNvPr id="41" name="TextBox 21">
            <a:extLst>
              <a:ext uri="{FF2B5EF4-FFF2-40B4-BE49-F238E27FC236}">
                <a16:creationId xmlns:a16="http://schemas.microsoft.com/office/drawing/2014/main" id="{4D0248B4-FAFF-518F-866A-9102FA092A2B}"/>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bg1"/>
                </a:solidFill>
                <a:latin typeface="Avenir Book"/>
                <a:ea typeface="Roboto"/>
                <a:cs typeface="Roboto"/>
              </a:rPr>
              <a:t>Managed Services to Support All Solutions</a:t>
            </a:r>
          </a:p>
        </p:txBody>
      </p:sp>
      <p:sp>
        <p:nvSpPr>
          <p:cNvPr id="42" name="TextBox 19">
            <a:extLst>
              <a:ext uri="{FF2B5EF4-FFF2-40B4-BE49-F238E27FC236}">
                <a16:creationId xmlns:a16="http://schemas.microsoft.com/office/drawing/2014/main" id="{AAFC6D17-3089-699D-8685-22EF9182A79E}"/>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Security &amp; Compliance</a:t>
            </a:r>
          </a:p>
        </p:txBody>
      </p:sp>
      <p:sp>
        <p:nvSpPr>
          <p:cNvPr id="43" name="TextBox 20">
            <a:extLst>
              <a:ext uri="{FF2B5EF4-FFF2-40B4-BE49-F238E27FC236}">
                <a16:creationId xmlns:a16="http://schemas.microsoft.com/office/drawing/2014/main" id="{E79D3FF3-D4CC-7BAE-091A-6BC49D8340AC}"/>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ThreatHunter MXDR </a:t>
            </a:r>
          </a:p>
        </p:txBody>
      </p:sp>
      <p:sp>
        <p:nvSpPr>
          <p:cNvPr id="44" name="TextBox 15">
            <a:extLst>
              <a:ext uri="{FF2B5EF4-FFF2-40B4-BE49-F238E27FC236}">
                <a16:creationId xmlns:a16="http://schemas.microsoft.com/office/drawing/2014/main" id="{5817A82E-88D6-217D-C9BB-6184DBE478F3}"/>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a:ea typeface="Roboto"/>
                <a:cs typeface="Roboto"/>
              </a:rPr>
              <a:t>Business Transformation Services</a:t>
            </a:r>
          </a:p>
        </p:txBody>
      </p:sp>
      <p:sp>
        <p:nvSpPr>
          <p:cNvPr id="45" name="TextBox 16">
            <a:extLst>
              <a:ext uri="{FF2B5EF4-FFF2-40B4-BE49-F238E27FC236}">
                <a16:creationId xmlns:a16="http://schemas.microsoft.com/office/drawing/2014/main" id="{E6661253-EFA4-38E9-F01B-DD1640199BC2}"/>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Organizational Change Management</a:t>
            </a:r>
          </a:p>
          <a:p>
            <a:pPr marL="518147" lvl="1" indent="-259074">
              <a:lnSpc>
                <a:spcPts val="3359"/>
              </a:lnSpc>
              <a:buFont typeface="Arial"/>
              <a:buChar char="•"/>
            </a:pPr>
            <a:r>
              <a:rPr lang="en-US" sz="2100" dirty="0">
                <a:solidFill>
                  <a:schemeClr val="bg1"/>
                </a:solidFill>
                <a:latin typeface="Avenir Book"/>
                <a:ea typeface="Roboto"/>
                <a:cs typeface="Roboto"/>
              </a:rPr>
              <a:t>Strategic Advisory Services</a:t>
            </a:r>
          </a:p>
          <a:p>
            <a:pPr marL="518147" lvl="1" indent="-259074">
              <a:lnSpc>
                <a:spcPts val="3359"/>
              </a:lnSpc>
              <a:buFont typeface="Arial"/>
              <a:buChar char="•"/>
            </a:pPr>
            <a:r>
              <a:rPr lang="en-US" sz="2100" dirty="0">
                <a:solidFill>
                  <a:schemeClr val="bg1"/>
                </a:solidFill>
                <a:latin typeface="Avenir Book"/>
                <a:ea typeface="Roboto"/>
                <a:cs typeface="Roboto"/>
              </a:rPr>
              <a:t>Cloud Service Provider</a:t>
            </a:r>
          </a:p>
          <a:p>
            <a:pPr marL="518147" lvl="1" indent="-259074">
              <a:lnSpc>
                <a:spcPts val="3359"/>
              </a:lnSpc>
              <a:buFont typeface="Arial"/>
              <a:buChar char="•"/>
            </a:pPr>
            <a:r>
              <a:rPr lang="en-US" sz="2100" dirty="0">
                <a:solidFill>
                  <a:schemeClr val="bg1"/>
                </a:solidFill>
                <a:latin typeface="Avenir Book"/>
                <a:ea typeface="Roboto"/>
                <a:cs typeface="Roboto"/>
              </a:rPr>
              <a:t>Licensing Optimization</a:t>
            </a:r>
          </a:p>
          <a:p>
            <a:pPr marL="518147" lvl="1" indent="-259074">
              <a:lnSpc>
                <a:spcPts val="3359"/>
              </a:lnSpc>
              <a:buFont typeface="Arial"/>
              <a:buChar char="•"/>
            </a:pPr>
            <a:r>
              <a:rPr lang="en-US" sz="2100" dirty="0">
                <a:solidFill>
                  <a:schemeClr val="bg1"/>
                </a:solidFill>
              </a:rPr>
              <a:t>ROI Optimization</a:t>
            </a:r>
          </a:p>
          <a:p>
            <a:pPr marL="518147" lvl="1" indent="-259074">
              <a:lnSpc>
                <a:spcPts val="3359"/>
              </a:lnSpc>
              <a:buFont typeface="Arial"/>
              <a:buChar char="•"/>
            </a:pPr>
            <a:r>
              <a:rPr lang="en-US" sz="2100" dirty="0">
                <a:solidFill>
                  <a:schemeClr val="bg1"/>
                </a:solidFill>
              </a:rPr>
              <a:t>Operational Alignment</a:t>
            </a:r>
          </a:p>
          <a:p>
            <a:pPr marL="518147" lvl="1" indent="-259074">
              <a:lnSpc>
                <a:spcPts val="3359"/>
              </a:lnSpc>
              <a:buFont typeface="Arial"/>
              <a:buChar char="•"/>
            </a:pPr>
            <a:r>
              <a:rPr lang="en-US" sz="2100" dirty="0">
                <a:solidFill>
                  <a:schemeClr val="bg1"/>
                </a:solidFill>
              </a:rPr>
              <a:t>ERP System Deployment</a:t>
            </a:r>
            <a:endParaRPr lang="en-US" sz="2100" dirty="0">
              <a:solidFill>
                <a:schemeClr val="bg1"/>
              </a:solidFill>
              <a:latin typeface="Avenir Book"/>
              <a:ea typeface="Roboto"/>
              <a:cs typeface="Roboto"/>
            </a:endParaRPr>
          </a:p>
        </p:txBody>
      </p:sp>
      <p:sp>
        <p:nvSpPr>
          <p:cNvPr id="46" name="TextBox 17">
            <a:extLst>
              <a:ext uri="{FF2B5EF4-FFF2-40B4-BE49-F238E27FC236}">
                <a16:creationId xmlns:a16="http://schemas.microsoft.com/office/drawing/2014/main" id="{264A72D7-5232-3B29-D0A8-92985EAF4AA6}"/>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Data, AI, Apps &amp; Automation</a:t>
            </a:r>
          </a:p>
        </p:txBody>
      </p:sp>
      <p:sp>
        <p:nvSpPr>
          <p:cNvPr id="47" name="Rectangle 46">
            <a:extLst>
              <a:ext uri="{FF2B5EF4-FFF2-40B4-BE49-F238E27FC236}">
                <a16:creationId xmlns:a16="http://schemas.microsoft.com/office/drawing/2014/main" id="{A7AC8607-40F6-5877-2600-F96C444CFA25}"/>
              </a:ext>
            </a:extLst>
          </p:cNvPr>
          <p:cNvSpPr/>
          <p:nvPr userDrawn="1"/>
        </p:nvSpPr>
        <p:spPr>
          <a:xfrm>
            <a:off x="12603638" y="286064"/>
            <a:ext cx="3594959" cy="1355180"/>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latin typeface="Avenir Book" panose="02000503020000020003" pitchFamily="2" charset="0"/>
            </a:endParaRPr>
          </a:p>
        </p:txBody>
      </p:sp>
      <p:sp>
        <p:nvSpPr>
          <p:cNvPr id="48" name="TextBox 16">
            <a:extLst>
              <a:ext uri="{FF2B5EF4-FFF2-40B4-BE49-F238E27FC236}">
                <a16:creationId xmlns:a16="http://schemas.microsoft.com/office/drawing/2014/main" id="{9E50DC5A-D6AF-920B-7444-161DEA058849}"/>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solidFill>
                  <a:schemeClr val="bg1"/>
                </a:solidFill>
                <a:latin typeface="Avenir Book"/>
              </a:rPr>
              <a:t>Azure </a:t>
            </a:r>
          </a:p>
          <a:p>
            <a:pPr marL="518147" lvl="1" indent="-259074">
              <a:lnSpc>
                <a:spcPts val="3359"/>
              </a:lnSpc>
              <a:buFont typeface="Arial"/>
              <a:buChar char="•"/>
            </a:pPr>
            <a:r>
              <a:rPr lang="en-US" sz="2100">
                <a:solidFill>
                  <a:schemeClr val="bg1"/>
                </a:solidFill>
                <a:latin typeface="Avenir Book"/>
              </a:rPr>
              <a:t>Azure Open AI</a:t>
            </a:r>
          </a:p>
          <a:p>
            <a:pPr marL="518147" lvl="1" indent="-259074">
              <a:lnSpc>
                <a:spcPts val="3359"/>
              </a:lnSpc>
              <a:buFont typeface="Arial"/>
              <a:buChar char="•"/>
            </a:pPr>
            <a:r>
              <a:rPr lang="en-US" sz="2100">
                <a:solidFill>
                  <a:schemeClr val="bg1"/>
                </a:solidFill>
                <a:latin typeface="Avenir Book"/>
              </a:rPr>
              <a:t>Custom Agents</a:t>
            </a:r>
            <a:endParaRPr lang="en-US" sz="2100">
              <a:solidFill>
                <a:schemeClr val="bg1"/>
              </a:solidFill>
              <a:latin typeface="Avenir Book" panose="02000503020000020003" pitchFamily="2" charset="0"/>
            </a:endParaRPr>
          </a:p>
          <a:p>
            <a:pPr marL="518147" lvl="1" indent="-259074">
              <a:lnSpc>
                <a:spcPts val="3359"/>
              </a:lnSpc>
              <a:buFont typeface="Arial"/>
              <a:buChar char="•"/>
            </a:pPr>
            <a:r>
              <a:rPr lang="en-US" sz="2100">
                <a:solidFill>
                  <a:schemeClr val="bg1"/>
                </a:solidFill>
                <a:latin typeface="Avenir Book"/>
              </a:rPr>
              <a:t>Microsoft Power Platform</a:t>
            </a:r>
          </a:p>
          <a:p>
            <a:pPr marL="518147" lvl="1" indent="-259074">
              <a:lnSpc>
                <a:spcPts val="3359"/>
              </a:lnSpc>
              <a:buFont typeface="Arial"/>
              <a:buChar char="•"/>
            </a:pPr>
            <a:r>
              <a:rPr lang="en-US" sz="2100">
                <a:solidFill>
                  <a:schemeClr val="bg1"/>
                </a:solidFill>
                <a:latin typeface="Avenir Book"/>
              </a:rPr>
              <a:t>Microsoft Fabric</a:t>
            </a:r>
          </a:p>
        </p:txBody>
      </p:sp>
    </p:spTree>
    <p:extLst>
      <p:ext uri="{BB962C8B-B14F-4D97-AF65-F5344CB8AC3E}">
        <p14:creationId xmlns:p14="http://schemas.microsoft.com/office/powerpoint/2010/main" val="90358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9" name="TextBox 6">
            <a:extLst>
              <a:ext uri="{FF2B5EF4-FFF2-40B4-BE49-F238E27FC236}">
                <a16:creationId xmlns:a16="http://schemas.microsoft.com/office/drawing/2014/main" id="{2E9AF89C-991E-C06D-98FF-1FE1AF69E66A}"/>
              </a:ext>
            </a:extLst>
          </p:cNvPr>
          <p:cNvSpPr txBox="1">
            <a:spLocks noGrp="1"/>
          </p:cNvSpPr>
          <p:nvPr>
            <p:ph type="title" idx="4294967295" hasCustomPrompt="1"/>
          </p:nvPr>
        </p:nvSpPr>
        <p:spPr>
          <a:xfrm>
            <a:off x="1028702" y="520596"/>
            <a:ext cx="14027369"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defTabSz="1371566">
              <a:lnSpc>
                <a:spcPts val="7560"/>
              </a:lnSpc>
              <a:spcBef>
                <a:spcPts val="0"/>
              </a:spcBef>
              <a:defRPr/>
            </a:pPr>
            <a:r>
              <a:rPr lang="en-US" sz="5400" dirty="0">
                <a:solidFill>
                  <a:srgbClr val="000000"/>
                </a:solidFill>
                <a:latin typeface="Avenir Heavy" panose="02000503020000020003" pitchFamily="2" charset="0"/>
                <a:ea typeface="+mn-ea"/>
                <a:cs typeface="Arial"/>
              </a:rPr>
              <a:t>How We Do IT</a:t>
            </a:r>
          </a:p>
        </p:txBody>
      </p:sp>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2"/>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709648"/>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dirty="0">
                  <a:solidFill>
                    <a:schemeClr val="bg1"/>
                  </a:solidFill>
                  <a:latin typeface="Avenir Book" panose="02000503020000020003" pitchFamily="2" charset="0"/>
                </a:rPr>
                <a:t>ROI Optimization</a:t>
              </a:r>
            </a:p>
            <a:p>
              <a:pPr marL="257168" indent="-257168">
                <a:buFont typeface="Wingdings" pitchFamily="2" charset="2"/>
                <a:buChar char="Ø"/>
              </a:pPr>
              <a:r>
                <a:rPr lang="en-US" dirty="0">
                  <a:solidFill>
                    <a:schemeClr val="bg1"/>
                  </a:solidFill>
                  <a:latin typeface="Avenir Book" panose="02000503020000020003" pitchFamily="2" charset="0"/>
                </a:rPr>
                <a:t>Operational Alignment</a:t>
              </a:r>
            </a:p>
            <a:p>
              <a:pPr marL="257168" indent="-257168">
                <a:buFont typeface="Wingdings" pitchFamily="2" charset="2"/>
                <a:buChar char="Ø"/>
              </a:pPr>
              <a:r>
                <a:rPr lang="en-US" dirty="0">
                  <a:solidFill>
                    <a:schemeClr val="bg1"/>
                  </a:solidFill>
                  <a:latin typeface="Avenir Book" panose="02000503020000020003" pitchFamily="2" charset="0"/>
                </a:rPr>
                <a:t>ERP System Deployment</a:t>
              </a: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latin typeface="Avenir Book" panose="02000503020000020003" pitchFamily="2" charset="0"/>
              </a:rPr>
              <a:t>eGroup</a:t>
            </a:r>
            <a:r>
              <a:rPr lang="en-US" sz="2400">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dirty="0">
                <a:solidFill>
                  <a:schemeClr val="tx2"/>
                </a:solidFill>
                <a:latin typeface="Avenir Black" panose="02000503020000020003" pitchFamily="2" charset="0"/>
              </a:rPr>
              <a:t>Neal Guernsey </a:t>
            </a:r>
            <a:r>
              <a:rPr lang="en-US" sz="2400" dirty="0">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Mode How We Do IT">
    <p:bg>
      <p:bgPr>
        <a:solidFill>
          <a:schemeClr val="tx2"/>
        </a:solidFill>
        <a:effectLst/>
      </p:bgPr>
    </p:bg>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2"/>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709648"/>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dirty="0">
                  <a:solidFill>
                    <a:schemeClr val="bg1"/>
                  </a:solidFill>
                  <a:latin typeface="Avenir Book" panose="02000503020000020003" pitchFamily="2" charset="0"/>
                </a:rPr>
                <a:t>ROI Optimization</a:t>
              </a:r>
            </a:p>
            <a:p>
              <a:pPr marL="257168" indent="-257168">
                <a:buFont typeface="Wingdings" pitchFamily="2" charset="2"/>
                <a:buChar char="Ø"/>
              </a:pPr>
              <a:r>
                <a:rPr lang="en-US" dirty="0">
                  <a:solidFill>
                    <a:schemeClr val="bg1"/>
                  </a:solidFill>
                  <a:latin typeface="Avenir Book" panose="02000503020000020003" pitchFamily="2" charset="0"/>
                </a:rPr>
                <a:t>Operational Alignment</a:t>
              </a:r>
            </a:p>
            <a:p>
              <a:pPr marL="257168" indent="-257168">
                <a:buFont typeface="Wingdings" pitchFamily="2" charset="2"/>
                <a:buChar char="Ø"/>
              </a:pPr>
              <a:r>
                <a:rPr lang="en-US" dirty="0">
                  <a:solidFill>
                    <a:schemeClr val="bg1"/>
                  </a:solidFill>
                  <a:latin typeface="Avenir Book" panose="02000503020000020003" pitchFamily="2" charset="0"/>
                </a:rPr>
                <a:t>ERP System Deployment</a:t>
              </a: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solidFill>
                  <a:schemeClr val="bg1"/>
                </a:solidFill>
                <a:latin typeface="Avenir Book" panose="02000503020000020003" pitchFamily="2" charset="0"/>
              </a:rPr>
              <a:t>eGroup</a:t>
            </a:r>
            <a:r>
              <a:rPr lang="en-US" sz="2400">
                <a:solidFill>
                  <a:schemeClr val="bg1"/>
                </a:solidFill>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a:solidFill>
                  <a:schemeClr val="bg1"/>
                </a:solidFill>
                <a:latin typeface="Avenir Black" panose="02000503020000020003" pitchFamily="2" charset="0"/>
              </a:rPr>
              <a:t>Neal Guernsey </a:t>
            </a:r>
            <a:r>
              <a:rPr lang="en-US" sz="2400">
                <a:solidFill>
                  <a:schemeClr val="bg1"/>
                </a:solidFill>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2">
            <a:lum bright="75000"/>
            <a:extLst>
              <a:ext uri="{96DAC541-7B7A-43D3-8B79-37D633B846F1}">
                <asvg:svgBlip xmlns:asvg="http://schemas.microsoft.com/office/drawing/2016/SVG/main" r:embed="rId13"/>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4">
            <a:lum bright="74000"/>
            <a:extLst>
              <a:ext uri="{96DAC541-7B7A-43D3-8B79-37D633B846F1}">
                <asvg:svgBlip xmlns:asvg="http://schemas.microsoft.com/office/drawing/2016/SVG/main" r:embed="rId15"/>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2" name="TextBox 6">
            <a:extLst>
              <a:ext uri="{FF2B5EF4-FFF2-40B4-BE49-F238E27FC236}">
                <a16:creationId xmlns:a16="http://schemas.microsoft.com/office/drawing/2014/main" id="{AB294456-B37C-D513-A122-3CF19297BF30}"/>
              </a:ext>
            </a:extLst>
          </p:cNvPr>
          <p:cNvSpPr txBox="1"/>
          <p:nvPr userDrawn="1"/>
        </p:nvSpPr>
        <p:spPr>
          <a:xfrm>
            <a:off x="1028702" y="520597"/>
            <a:ext cx="5753098" cy="934808"/>
          </a:xfrm>
          <a:prstGeom prst="rect">
            <a:avLst/>
          </a:prstGeom>
        </p:spPr>
        <p:txBody>
          <a:bodyPr wrap="square"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How We Do IT</a:t>
            </a:r>
          </a:p>
        </p:txBody>
      </p:sp>
    </p:spTree>
    <p:extLst>
      <p:ext uri="{BB962C8B-B14F-4D97-AF65-F5344CB8AC3E}">
        <p14:creationId xmlns:p14="http://schemas.microsoft.com/office/powerpoint/2010/main" val="320669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We're Different">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4700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Teamwork Deployment​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Calling for Teams​</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Threat Protection​</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562351"/>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Virtual Desktop​</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VMware Solution</a:t>
            </a:r>
            <a:br>
              <a:rPr lang="en-US" sz="1896" dirty="0">
                <a:solidFill>
                  <a:srgbClr val="373939"/>
                </a:solidFill>
                <a:latin typeface="Avenir Book" panose="02000503020000020003" pitchFamily="2" charset="0"/>
                <a:ea typeface="Avenir"/>
                <a:cs typeface="Avenir"/>
                <a:sym typeface="Avenir"/>
              </a:rPr>
            </a:b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rgbClr val="373939"/>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rgbClr val="373939"/>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srcRect/>
          <a:stretch>
            <a:fillRect/>
          </a:stretch>
        </p:blipFill>
        <p:spPr>
          <a:xfrm>
            <a:off x="16830931" y="580687"/>
            <a:ext cx="856740" cy="111719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Mode Why We're Different">
    <p:bg>
      <p:bgPr>
        <a:solidFill>
          <a:schemeClr val="tx2"/>
        </a:solidFill>
        <a:effectLst/>
      </p:bgPr>
    </p:bg>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5462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Teamwork Deployment​</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Calling for Teams​</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Threat Protection​</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562351"/>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Virtual Desktop​</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VMware Solution</a:t>
            </a:r>
            <a:br>
              <a:rPr lang="en-US" sz="1896" dirty="0">
                <a:solidFill>
                  <a:schemeClr val="bg1"/>
                </a:solidFill>
                <a:latin typeface="Avenir Book" panose="02000503020000020003" pitchFamily="2" charset="0"/>
                <a:ea typeface="Avenir"/>
                <a:cs typeface="Avenir"/>
                <a:sym typeface="Avenir"/>
              </a:rPr>
            </a:b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chemeClr val="bg1"/>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chemeClr val="bg1"/>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chemeClr val="bg1"/>
              </a:solidFill>
            </a:endParaRPr>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48362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Methodology">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rgbClr val="FFFFFF"/>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accent2"/>
                </a:solidFill>
                <a:latin typeface="Avenir Heavy" panose="02000503020000020003" pitchFamily="2" charset="0"/>
                <a:ea typeface="Roboto"/>
                <a:cs typeface="Roboto"/>
              </a:rPr>
              <a:t>Strategic Roadmap</a:t>
            </a:r>
            <a:endParaRPr lang="en-US" sz="2000" b="1" dirty="0">
              <a:solidFill>
                <a:schemeClr val="accent2"/>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Technology</a:t>
              </a:r>
              <a:endParaRPr lang="en-US" sz="2600" b="1" dirty="0">
                <a:solidFill>
                  <a:schemeClr val="accent2"/>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Planning </a:t>
              </a:r>
              <a:br>
                <a:rPr lang="en-US" sz="1951" dirty="0">
                  <a:solidFill>
                    <a:srgbClr val="000000"/>
                  </a:solidFill>
                  <a:latin typeface="Avenir Medium" panose="02000503020000020003" pitchFamily="2" charset="0"/>
                  <a:ea typeface="Roboto"/>
                  <a:cs typeface="Roboto"/>
                </a:rPr>
              </a:br>
              <a:r>
                <a:rPr lang="en-US" sz="1951" dirty="0">
                  <a:solidFill>
                    <a:srgbClr val="000000"/>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People</a:t>
              </a:r>
              <a:endParaRPr lang="en-US" sz="2851" b="1" dirty="0">
                <a:solidFill>
                  <a:schemeClr val="accent2"/>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Mode Title Slide Option 1">
    <p:bg>
      <p:bgPr>
        <a:solidFill>
          <a:schemeClr val="tx2"/>
        </a:solidFill>
        <a:effectLst/>
      </p:bgPr>
    </p:bg>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373939"/>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sp>
        <p:nvSpPr>
          <p:cNvPr id="14" name="AutoShape 2">
            <a:extLst>
              <a:ext uri="{FF2B5EF4-FFF2-40B4-BE49-F238E27FC236}">
                <a16:creationId xmlns:a16="http://schemas.microsoft.com/office/drawing/2014/main" id="{9835860A-38EF-CAF8-4DBD-1B018C63968B}"/>
              </a:ext>
            </a:extLst>
          </p:cNvPr>
          <p:cNvSpPr/>
          <p:nvPr userDrawn="1"/>
        </p:nvSpPr>
        <p:spPr>
          <a:xfrm flipH="1">
            <a:off x="9784081" y="0"/>
            <a:ext cx="45719" cy="10248900"/>
          </a:xfrm>
          <a:prstGeom prst="rect">
            <a:avLst/>
          </a:prstGeom>
          <a:solidFill>
            <a:schemeClr val="accent1"/>
          </a:solidFill>
        </p:spPr>
        <p:txBody>
          <a:bodyPr/>
          <a:lstStyle/>
          <a:p>
            <a:endParaRPr lang="en-US"/>
          </a:p>
        </p:txBody>
      </p:sp>
      <p:pic>
        <p:nvPicPr>
          <p:cNvPr id="4" name="Picture 3" descr="A white text on a black background&#10;&#10;AI-generated content may be incorrect.">
            <a:extLst>
              <a:ext uri="{FF2B5EF4-FFF2-40B4-BE49-F238E27FC236}">
                <a16:creationId xmlns:a16="http://schemas.microsoft.com/office/drawing/2014/main" id="{0461A890-2D85-8D44-ED32-1CEEDAB07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30DD4471-60CB-0B56-EA25-FAF4C5C7AB88}"/>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433AB4F7-8AF3-BE30-355D-F0A3BBC90CA1}"/>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DA563E0A-D124-61B5-7EFD-E1BAF0C4ECA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12" name="Picture Placeholder 11">
            <a:extLst>
              <a:ext uri="{FF2B5EF4-FFF2-40B4-BE49-F238E27FC236}">
                <a16:creationId xmlns:a16="http://schemas.microsoft.com/office/drawing/2014/main" id="{CD598D48-3BAF-0682-EC47-15299C1359A0}"/>
              </a:ext>
            </a:extLst>
          </p:cNvPr>
          <p:cNvSpPr>
            <a:spLocks noGrp="1"/>
          </p:cNvSpPr>
          <p:nvPr>
            <p:ph type="pic" sz="quarter" idx="13"/>
          </p:nvPr>
        </p:nvSpPr>
        <p:spPr>
          <a:xfrm>
            <a:off x="9829800" y="0"/>
            <a:ext cx="8458200" cy="8526463"/>
          </a:xfrm>
          <a:prstGeom prst="rect">
            <a:avLst/>
          </a:prstGeom>
        </p:spPr>
        <p:txBody>
          <a:bodyPr/>
          <a:lstStyle/>
          <a:p>
            <a:r>
              <a:rPr lang="en-US"/>
              <a:t>Click icon to add picture</a:t>
            </a:r>
          </a:p>
        </p:txBody>
      </p:sp>
    </p:spTree>
    <p:extLst>
      <p:ext uri="{BB962C8B-B14F-4D97-AF65-F5344CB8AC3E}">
        <p14:creationId xmlns:p14="http://schemas.microsoft.com/office/powerpoint/2010/main" val="389309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ode Project Methodology">
    <p:bg>
      <p:bgPr>
        <a:solidFill>
          <a:schemeClr val="tx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chemeClr val="tx2"/>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bg1"/>
                </a:solidFill>
                <a:latin typeface="Avenir Heavy" panose="02000503020000020003" pitchFamily="2" charset="0"/>
                <a:ea typeface="Roboto"/>
                <a:cs typeface="Roboto"/>
              </a:rPr>
              <a:t>Strategic Roadmap</a:t>
            </a:r>
            <a:endParaRPr lang="en-US" sz="2000" b="1" dirty="0">
              <a:solidFill>
                <a:schemeClr val="bg1"/>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Technology</a:t>
              </a:r>
              <a:endParaRPr lang="en-US" sz="2600" b="1" dirty="0">
                <a:solidFill>
                  <a:schemeClr val="bg1"/>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Planning </a:t>
              </a:r>
              <a:br>
                <a:rPr lang="en-US" sz="1951" dirty="0">
                  <a:solidFill>
                    <a:schemeClr val="bg1"/>
                  </a:solidFill>
                  <a:latin typeface="Avenir Medium" panose="02000503020000020003" pitchFamily="2" charset="0"/>
                  <a:ea typeface="Roboto"/>
                  <a:cs typeface="Roboto"/>
                </a:rPr>
              </a:br>
              <a:r>
                <a:rPr lang="en-US" sz="1951" dirty="0">
                  <a:solidFill>
                    <a:schemeClr val="bg1"/>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People</a:t>
              </a:r>
              <a:endParaRPr lang="en-US" sz="2851" b="1" dirty="0">
                <a:solidFill>
                  <a:schemeClr val="bg1"/>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028138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ution Partners">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69B48DB-BCA2-4FEA-819C-EF9474E797B1}"/>
              </a:ext>
            </a:extLst>
          </p:cNvPr>
          <p:cNvSpPr/>
          <p:nvPr userDrawn="1"/>
        </p:nvSpPr>
        <p:spPr>
          <a:xfrm>
            <a:off x="9046143" y="7005153"/>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339430" y="5509570"/>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555901" y="7020585"/>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663113" y="4339374"/>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878116" y="5764851"/>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10091641" y="3746348"/>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890298" y="3888052"/>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770306" y="5389202"/>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824771" y="5169021"/>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727869" y="4170852"/>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235378" y="7169415"/>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998899" y="8218718"/>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804554" y="6941020"/>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3123187" y="8571316"/>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791833" y="8649814"/>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466621" y="8428137"/>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rgbClr val="000000"/>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srcRect/>
          <a:stretch>
            <a:fillRect/>
          </a:stretch>
        </p:blipFill>
        <p:spPr>
          <a:xfrm>
            <a:off x="16830931" y="580687"/>
            <a:ext cx="856740" cy="111719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Mode Solution Partners">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3629A-DD1B-F821-21D2-1B10FA549666}"/>
              </a:ext>
            </a:extLst>
          </p:cNvPr>
          <p:cNvSpPr/>
          <p:nvPr userDrawn="1"/>
        </p:nvSpPr>
        <p:spPr>
          <a:xfrm>
            <a:off x="1" y="3748590"/>
            <a:ext cx="18288000" cy="65384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
            <a:extLst>
              <a:ext uri="{FF2B5EF4-FFF2-40B4-BE49-F238E27FC236}">
                <a16:creationId xmlns:a16="http://schemas.microsoft.com/office/drawing/2014/main" id="{769B48DB-BCA2-4FEA-819C-EF9474E797B1}"/>
              </a:ext>
            </a:extLst>
          </p:cNvPr>
          <p:cNvSpPr/>
          <p:nvPr userDrawn="1"/>
        </p:nvSpPr>
        <p:spPr>
          <a:xfrm>
            <a:off x="8821430" y="7390842"/>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114717" y="5895259"/>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331188" y="7406274"/>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438400" y="4725063"/>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653403" y="6150540"/>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9866928" y="4132037"/>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665585" y="4273741"/>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545593" y="5774891"/>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600058" y="5554710"/>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503156" y="4556541"/>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010665" y="7555104"/>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774186" y="8604407"/>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579841" y="7326709"/>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2898474" y="8957005"/>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567120" y="9035503"/>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241908" y="8813826"/>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chemeClr val="bg1"/>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rgbClr val="FF9F24"/>
              </a:solidFill>
            </a:endParaRPr>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extLst>
              <a:ext uri="{BEBA8EAE-BF5A-486C-A8C5-ECC9F3942E4B}">
                <a14:imgProps xmlns:a14="http://schemas.microsoft.com/office/drawing/2010/main">
                  <a14:imgLayer r:embed="rId19">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97694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ustry Recognition">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0731F31B-76FC-E1F3-D2AD-A8D05301AED8}"/>
              </a:ext>
            </a:extLst>
          </p:cNvPr>
          <p:cNvSpPr/>
          <p:nvPr userDrawn="1"/>
        </p:nvSpPr>
        <p:spPr>
          <a:xfrm>
            <a:off x="7452997" y="4888551"/>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533307"/>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4875841"/>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4992363"/>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177138"/>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354241"/>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316130"/>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319638"/>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182851"/>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578907"/>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693683"/>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575128"/>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533307"/>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032424"/>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599339"/>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081385"/>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317263"/>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177138"/>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322958"/>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489092" y="9247028"/>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3986154"/>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535249"/>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504679"/>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486939"/>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177137"/>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348163"/>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581426"/>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2839881"/>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3801700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ustry Recognition">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81A7F-8C30-B8E1-D79D-45D243A1FA3D}"/>
              </a:ext>
            </a:extLst>
          </p:cNvPr>
          <p:cNvSpPr/>
          <p:nvPr userDrawn="1"/>
        </p:nvSpPr>
        <p:spPr>
          <a:xfrm>
            <a:off x="1" y="2198798"/>
            <a:ext cx="18288000" cy="80882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0731F31B-76FC-E1F3-D2AD-A8D05301AED8}"/>
              </a:ext>
            </a:extLst>
          </p:cNvPr>
          <p:cNvSpPr/>
          <p:nvPr userDrawn="1"/>
        </p:nvSpPr>
        <p:spPr>
          <a:xfrm>
            <a:off x="7452997" y="5093088"/>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737844"/>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5080378"/>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5196900"/>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381675"/>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558778"/>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520667"/>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524175"/>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387388"/>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783444"/>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898220"/>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779665"/>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737844"/>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236961"/>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803876"/>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285922"/>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521800"/>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381675"/>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527495"/>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511078" y="9451565"/>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4190691"/>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739786"/>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709216"/>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691476"/>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381674"/>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552700"/>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785963"/>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3044418"/>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chemeClr val="accent1"/>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extLst>
              <a:ext uri="{BEBA8EAE-BF5A-486C-A8C5-ECC9F3942E4B}">
                <a14:imgProps xmlns:a14="http://schemas.microsoft.com/office/drawing/2010/main">
                  <a14:imgLayer r:embed="rId17">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25834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1"/>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1"/>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rgbClr val="262626"/>
          </a:solidFill>
        </p:spPr>
        <p:txBody>
          <a:bodyPr/>
          <a:lstStyle/>
          <a:p>
            <a:endParaRPr lang="en-US"/>
          </a:p>
        </p:txBody>
      </p:sp>
      <p:pic>
        <p:nvPicPr>
          <p:cNvPr id="8" name="Picture 7" descr="A black background with white text&#10;&#10;AI-generated content may be incorrect.">
            <a:extLst>
              <a:ext uri="{FF2B5EF4-FFF2-40B4-BE49-F238E27FC236}">
                <a16:creationId xmlns:a16="http://schemas.microsoft.com/office/drawing/2014/main" id="{8D955DC4-CC1D-9BD7-6C4D-DAEEB31CE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0979" y="2046235"/>
            <a:ext cx="914400" cy="914400"/>
          </a:xfrm>
          <a:prstGeom prst="rect">
            <a:avLst/>
          </a:prstGeom>
        </p:spPr>
      </p:pic>
      <p:sp>
        <p:nvSpPr>
          <p:cNvPr id="14" name="Text Placeholder 13">
            <a:extLst>
              <a:ext uri="{FF2B5EF4-FFF2-40B4-BE49-F238E27FC236}">
                <a16:creationId xmlns:a16="http://schemas.microsoft.com/office/drawing/2014/main" id="{406AAEE4-B955-61F9-62DE-EBD435FB7DB5}"/>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5" name="Text Placeholder 13">
            <a:extLst>
              <a:ext uri="{FF2B5EF4-FFF2-40B4-BE49-F238E27FC236}">
                <a16:creationId xmlns:a16="http://schemas.microsoft.com/office/drawing/2014/main" id="{ACA0447F-0326-2F4D-A51D-CF2BD1F76B3E}"/>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1047064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Mode Agenda">
    <p:bg>
      <p:bgPr>
        <a:solidFill>
          <a:schemeClr val="tx2"/>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3"/>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3"/>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chemeClr val="bg1"/>
          </a:solidFill>
        </p:spPr>
        <p:txBody>
          <a:bodyPr/>
          <a:lstStyle/>
          <a:p>
            <a:endParaRPr lang="en-US"/>
          </a:p>
        </p:txBody>
      </p:sp>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50979" y="2046235"/>
            <a:ext cx="914400" cy="914400"/>
          </a:xfrm>
          <a:prstGeom prst="rect">
            <a:avLst/>
          </a:prstGeom>
        </p:spPr>
      </p:pic>
      <p:pic>
        <p:nvPicPr>
          <p:cNvPr id="12" name="Picture 11" descr="A white text on a black background&#10;&#10;AI-generated content may be incorrect.">
            <a:extLst>
              <a:ext uri="{FF2B5EF4-FFF2-40B4-BE49-F238E27FC236}">
                <a16:creationId xmlns:a16="http://schemas.microsoft.com/office/drawing/2014/main" id="{79CD1793-4BF6-4F4B-6D2F-19F83BE63D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13">
            <a:extLst>
              <a:ext uri="{FF2B5EF4-FFF2-40B4-BE49-F238E27FC236}">
                <a16:creationId xmlns:a16="http://schemas.microsoft.com/office/drawing/2014/main" id="{F485E8CC-FBA1-4E5F-F154-C2C70C1A7834}"/>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3" name="Text Placeholder 13">
            <a:extLst>
              <a:ext uri="{FF2B5EF4-FFF2-40B4-BE49-F238E27FC236}">
                <a16:creationId xmlns:a16="http://schemas.microsoft.com/office/drawing/2014/main" id="{9C9ED115-049C-50B1-6EDD-7FA7D64A98AD}"/>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2673726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436C6BB2-E0FE-D390-E851-7F6A9C612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02637F"/>
          </a:solidFill>
          <a:ln w="12700">
            <a:miter lim="400000"/>
          </a:ln>
          <a:effectLst/>
        </p:spPr>
        <p:txBody>
          <a:bodyPr wrap="square" lIns="45718" tIns="45718" rIns="45718" bIns="45718" anchor="ctr">
            <a:noAutofit/>
          </a:bodyPr>
          <a:lstStyle/>
          <a:p>
            <a:pPr algn="ctr" defTabSz="932114" hangingPunct="0"/>
            <a:endParaRPr lang="en-GB"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rgbClr val="373939"/>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latin typeface="Avenir Heavy" panose="02000503020000020003" pitchFamily="2" charset="0"/>
              </a:rPr>
              <a:t>Agenda</a:t>
            </a:r>
          </a:p>
        </p:txBody>
      </p:sp>
      <p:sp>
        <p:nvSpPr>
          <p:cNvPr id="27" name="Text Placeholder 26">
            <a:extLst>
              <a:ext uri="{FF2B5EF4-FFF2-40B4-BE49-F238E27FC236}">
                <a16:creationId xmlns:a16="http://schemas.microsoft.com/office/drawing/2014/main" id="{C2415C52-DA05-85C0-C835-4F396E3F60FD}"/>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42DF7652-E668-3E7D-DCF7-55513C812EDD}"/>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6BD9A904-82FC-FEA2-4CA2-1630DC0038D3}"/>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0" name="Text Placeholder 26">
            <a:extLst>
              <a:ext uri="{FF2B5EF4-FFF2-40B4-BE49-F238E27FC236}">
                <a16:creationId xmlns:a16="http://schemas.microsoft.com/office/drawing/2014/main" id="{B6970254-5FA0-9DF4-C174-C015BD469B2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1" name="Text Placeholder 26">
            <a:extLst>
              <a:ext uri="{FF2B5EF4-FFF2-40B4-BE49-F238E27FC236}">
                <a16:creationId xmlns:a16="http://schemas.microsoft.com/office/drawing/2014/main" id="{5BA650EE-64E0-1BBE-72E6-70114A79BE65}"/>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4271023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genda Option 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373939"/>
          </a:solidFill>
          <a:ln w="12700">
            <a:miter lim="400000"/>
          </a:ln>
          <a:effectLst/>
        </p:spPr>
        <p:txBody>
          <a:bodyPr wrap="square" lIns="45718" tIns="45718" rIns="45718" bIns="45718" anchor="ctr">
            <a:noAutofit/>
          </a:bodyPr>
          <a:lstStyle/>
          <a:p>
            <a:pPr algn="ctr" defTabSz="932114" hangingPunct="0"/>
            <a:endParaRPr lang="en-GB"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chemeClr val="accent1"/>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0" i="0" kern="0" dirty="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Avenir Heavy" panose="02000503020000020003" pitchFamily="2" charset="0"/>
              </a:rPr>
              <a:t>Agenda</a:t>
            </a:r>
          </a:p>
        </p:txBody>
      </p:sp>
      <p:pic>
        <p:nvPicPr>
          <p:cNvPr id="26" name="Picture 25" descr="A white text on a black background&#10;&#10;AI-generated content may be incorrect.">
            <a:extLst>
              <a:ext uri="{FF2B5EF4-FFF2-40B4-BE49-F238E27FC236}">
                <a16:creationId xmlns:a16="http://schemas.microsoft.com/office/drawing/2014/main" id="{0B42E627-9D1F-009E-CF49-057EE6DA2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26">
            <a:extLst>
              <a:ext uri="{FF2B5EF4-FFF2-40B4-BE49-F238E27FC236}">
                <a16:creationId xmlns:a16="http://schemas.microsoft.com/office/drawing/2014/main" id="{EBA30125-0270-5CB4-5D83-16D41B22CD5B}"/>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 name="Text Placeholder 26">
            <a:extLst>
              <a:ext uri="{FF2B5EF4-FFF2-40B4-BE49-F238E27FC236}">
                <a16:creationId xmlns:a16="http://schemas.microsoft.com/office/drawing/2014/main" id="{EF378EB4-36A7-C0BD-CE62-A3C183320B19}"/>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7" name="Text Placeholder 26">
            <a:extLst>
              <a:ext uri="{FF2B5EF4-FFF2-40B4-BE49-F238E27FC236}">
                <a16:creationId xmlns:a16="http://schemas.microsoft.com/office/drawing/2014/main" id="{4B6F6842-6D62-B215-D4E7-97F784E4D1E5}"/>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A4DE7A68-786B-1386-E050-413F950A8D6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0AB3DB47-9665-AAF3-0F7E-82A4EF01AD01}"/>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395511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262626"/>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8" name="Vertical Text Placeholder 7">
            <a:extLst>
              <a:ext uri="{FF2B5EF4-FFF2-40B4-BE49-F238E27FC236}">
                <a16:creationId xmlns:a16="http://schemas.microsoft.com/office/drawing/2014/main" id="{CA7C37A2-34D7-E958-6C42-A6E3CBA032C1}"/>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10" name="Text Placeholder 9">
            <a:extLst>
              <a:ext uri="{FF2B5EF4-FFF2-40B4-BE49-F238E27FC236}">
                <a16:creationId xmlns:a16="http://schemas.microsoft.com/office/drawing/2014/main" id="{56C67287-B74F-0C78-2B73-4D17D86E541D}"/>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229595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111B1E"/>
          </a:solidFill>
        </p:spPr>
        <p:txBody>
          <a:bodyPr/>
          <a:lstStyle/>
          <a:p>
            <a:endParaRPr lang="en-US"/>
          </a:p>
        </p:txBody>
      </p:sp>
      <p:pic>
        <p:nvPicPr>
          <p:cNvPr id="13" name="Picture 12" descr="A black background with white text&#10;&#10;AI-generated content may be incorrect.">
            <a:extLst>
              <a:ext uri="{FF2B5EF4-FFF2-40B4-BE49-F238E27FC236}">
                <a16:creationId xmlns:a16="http://schemas.microsoft.com/office/drawing/2014/main" id="{24718FDF-EDB2-F6EC-F030-4DB58A1F0D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6977"/>
            <a:ext cx="3771900" cy="1257300"/>
          </a:xfrm>
          <a:prstGeom prst="rect">
            <a:avLst/>
          </a:prstGeom>
        </p:spPr>
      </p:pic>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rgbClr val="111B1E">
              <a:alpha val="29804"/>
            </a:srgbClr>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rgbClr val="111B1E">
              <a:alpha val="29804"/>
            </a:srgbClr>
          </a:solidFill>
        </p:spPr>
        <p:txBody>
          <a:bodyPr/>
          <a:lstStyle/>
          <a:p>
            <a:endParaRPr lang="en-US"/>
          </a:p>
        </p:txBody>
      </p:sp>
      <p:sp>
        <p:nvSpPr>
          <p:cNvPr id="2" name="Text Placeholder 2">
            <a:extLst>
              <a:ext uri="{FF2B5EF4-FFF2-40B4-BE49-F238E27FC236}">
                <a16:creationId xmlns:a16="http://schemas.microsoft.com/office/drawing/2014/main" id="{B8444747-9DC9-6C25-1456-57E7BAEF69DC}"/>
              </a:ext>
            </a:extLst>
          </p:cNvPr>
          <p:cNvSpPr>
            <a:spLocks noGrp="1"/>
          </p:cNvSpPr>
          <p:nvPr>
            <p:ph type="body" sz="quarter" idx="10" hasCustomPrompt="1"/>
          </p:nvPr>
        </p:nvSpPr>
        <p:spPr>
          <a:xfrm>
            <a:off x="917761" y="3238500"/>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CD19915F-2EAF-7A68-83C0-ABD6F4F80DC8}"/>
              </a:ext>
            </a:extLst>
          </p:cNvPr>
          <p:cNvSpPr>
            <a:spLocks noGrp="1"/>
          </p:cNvSpPr>
          <p:nvPr>
            <p:ph type="body" sz="quarter" idx="11" hasCustomPrompt="1"/>
          </p:nvPr>
        </p:nvSpPr>
        <p:spPr>
          <a:xfrm>
            <a:off x="917761" y="6017820"/>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C5F9FE6D-91BA-B505-E949-2B469DBDF3EC}"/>
              </a:ext>
            </a:extLst>
          </p:cNvPr>
          <p:cNvSpPr>
            <a:spLocks noGrp="1"/>
          </p:cNvSpPr>
          <p:nvPr>
            <p:ph type="body" sz="quarter" idx="12" hasCustomPrompt="1"/>
          </p:nvPr>
        </p:nvSpPr>
        <p:spPr>
          <a:xfrm>
            <a:off x="9186335" y="1304564"/>
            <a:ext cx="7905750" cy="479425"/>
          </a:xfrm>
          <a:prstGeom prst="rect">
            <a:avLst/>
          </a:prstGeom>
        </p:spPr>
        <p:txBody>
          <a:bodyPr/>
          <a:lstStyle>
            <a:lvl1pPr marL="0" indent="0" algn="ctr">
              <a:buNone/>
              <a:defRPr sz="2800">
                <a:solidFill>
                  <a:schemeClr val="tx1"/>
                </a:solidFill>
                <a:latin typeface="Avenir Book" panose="02000503020000020003" pitchFamily="2" charset="0"/>
              </a:defRPr>
            </a:lvl1pPr>
          </a:lstStyle>
          <a:p>
            <a:pPr lvl="0"/>
            <a:r>
              <a:rPr lang="en-US" dirty="0"/>
              <a:t>Alt Text</a:t>
            </a:r>
          </a:p>
        </p:txBody>
      </p:sp>
      <p:sp>
        <p:nvSpPr>
          <p:cNvPr id="6" name="Picture Placeholder 5">
            <a:extLst>
              <a:ext uri="{FF2B5EF4-FFF2-40B4-BE49-F238E27FC236}">
                <a16:creationId xmlns:a16="http://schemas.microsoft.com/office/drawing/2014/main" id="{7D5B91D7-AE40-D9D5-2FED-C6777A29A5B5}"/>
              </a:ext>
            </a:extLst>
          </p:cNvPr>
          <p:cNvSpPr>
            <a:spLocks noGrp="1"/>
          </p:cNvSpPr>
          <p:nvPr>
            <p:ph type="pic" sz="quarter" idx="13"/>
          </p:nvPr>
        </p:nvSpPr>
        <p:spPr>
          <a:xfrm>
            <a:off x="9677400" y="2400300"/>
            <a:ext cx="6858000" cy="7162800"/>
          </a:xfrm>
          <a:prstGeom prst="rect">
            <a:avLst/>
          </a:prstGeom>
        </p:spPr>
        <p:txBody>
          <a:bodyPr/>
          <a:lstStyle/>
          <a:p>
            <a:r>
              <a:rPr lang="en-US"/>
              <a:t>Click icon to add picture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Slide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DDB2FF4B-D827-8B30-B152-84CCA83A4EC9}"/>
              </a:ext>
            </a:extLst>
          </p:cNvPr>
          <p:cNvSpPr/>
          <p:nvPr userDrawn="1"/>
        </p:nvSpPr>
        <p:spPr>
          <a:xfrm>
            <a:off x="0" y="0"/>
            <a:ext cx="6150936" cy="10287000"/>
          </a:xfrm>
          <a:prstGeom prst="rect">
            <a:avLst/>
          </a:prstGeom>
          <a:solidFill>
            <a:schemeClr val="accent1"/>
          </a:solidFill>
        </p:spPr>
        <p:txBody>
          <a:bodyPr/>
          <a:lstStyle/>
          <a:p>
            <a:endParaRPr lang="en-US">
              <a:solidFill>
                <a:schemeClr val="accent1"/>
              </a:solidFill>
            </a:endParaRPr>
          </a:p>
        </p:txBody>
      </p:sp>
      <p:sp>
        <p:nvSpPr>
          <p:cNvPr id="6" name="AutoShape 5">
            <a:extLst>
              <a:ext uri="{FF2B5EF4-FFF2-40B4-BE49-F238E27FC236}">
                <a16:creationId xmlns:a16="http://schemas.microsoft.com/office/drawing/2014/main" id="{D03C8239-40FF-682C-417B-2100A3570F48}"/>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D42570FD-DA15-E705-4EB6-7B544DFD8D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A0B031E9-DAD2-9C84-D181-A54DECCFFA00}"/>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7E3B9718-5B31-63DD-CE31-C12B7E58820B}"/>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334103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Mode Section Divider">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flipH="1">
            <a:off x="6605884" y="0"/>
            <a:ext cx="45719" cy="10287000"/>
          </a:xfrm>
          <a:prstGeom prst="rect">
            <a:avLst/>
          </a:prstGeom>
          <a:solidFill>
            <a:schemeClr val="accent1"/>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33D76DA3-5FAA-EE92-E794-9E87BBDABD5F}"/>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D2EA9547-4407-AC62-F8FC-6A9BBDDA7A6C}"/>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150627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Info">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9" name="Text Placeholder 8">
            <a:extLst>
              <a:ext uri="{FF2B5EF4-FFF2-40B4-BE49-F238E27FC236}">
                <a16:creationId xmlns:a16="http://schemas.microsoft.com/office/drawing/2014/main" id="{CD22266B-1C4A-B787-AC8A-96300A6E77C9}"/>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11" name="Text Placeholder 10">
            <a:extLst>
              <a:ext uri="{FF2B5EF4-FFF2-40B4-BE49-F238E27FC236}">
                <a16:creationId xmlns:a16="http://schemas.microsoft.com/office/drawing/2014/main" id="{1537011A-D8D6-9A4A-DE0D-DF7E3D487B5E}"/>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3" name="Text Placeholder 12">
            <a:extLst>
              <a:ext uri="{FF2B5EF4-FFF2-40B4-BE49-F238E27FC236}">
                <a16:creationId xmlns:a16="http://schemas.microsoft.com/office/drawing/2014/main" id="{D2E1D4EF-1554-9E2A-23B5-59348E1CA4DB}"/>
              </a:ext>
            </a:extLst>
          </p:cNvPr>
          <p:cNvSpPr>
            <a:spLocks noGrp="1"/>
          </p:cNvSpPr>
          <p:nvPr>
            <p:ph type="body" sz="quarter" idx="12" hasCustomPrompt="1"/>
          </p:nvPr>
        </p:nvSpPr>
        <p:spPr>
          <a:xfrm>
            <a:off x="1031103" y="3848100"/>
            <a:ext cx="7696200" cy="5029200"/>
          </a:xfrm>
          <a:prstGeom prst="rect">
            <a:avLst/>
          </a:prstGeom>
        </p:spPr>
        <p:txBody>
          <a:bodyPr/>
          <a:lstStyle>
            <a:lvl1pPr marL="457200" indent="-457200">
              <a:buFont typeface="Arial" panose="020B0604020202020204" pitchFamily="34" charset="0"/>
              <a:buChar char="•"/>
              <a:defRPr sz="2800">
                <a:latin typeface="Avenir Book" panose="02000503020000020003" pitchFamily="2" charset="0"/>
              </a:defRPr>
            </a:lvl1pPr>
            <a:lvl2pPr marL="518147" indent="-259074" algn="just">
              <a:lnSpc>
                <a:spcPts val="3359"/>
              </a:lnSpc>
              <a:buFont typeface="Arial"/>
              <a:buChar char="•"/>
              <a:defRPr sz="2800">
                <a:latin typeface="Avenir Book" panose="02000503020000020003" pitchFamily="2" charset="0"/>
              </a:defRPr>
            </a:lvl2pPr>
            <a:lvl3pPr marL="1257277" indent="-342900">
              <a:buFont typeface="Arial" panose="020B0604020202020204" pitchFamily="34" charset="0"/>
              <a:buChar char="•"/>
              <a:defRPr sz="2800">
                <a:latin typeface="Avenir Book" panose="02000503020000020003" pitchFamily="2" charset="0"/>
              </a:defRPr>
            </a:lvl3pPr>
            <a:lvl4pPr marL="1714466" indent="-342900">
              <a:buFont typeface="Arial" panose="020B0604020202020204" pitchFamily="34" charset="0"/>
              <a:buChar char="•"/>
              <a:defRPr sz="2800">
                <a:latin typeface="Avenir Book" panose="02000503020000020003" pitchFamily="2" charset="0"/>
              </a:defRPr>
            </a:lvl4pPr>
            <a:lvl5pPr marL="2171655" indent="-342900">
              <a:buFont typeface="Arial" panose="020B0604020202020204" pitchFamily="34" charset="0"/>
              <a:buChar char="•"/>
              <a:defRPr sz="2800">
                <a:latin typeface="Avenir Book" panose="02000503020000020003" pitchFamily="2" charset="0"/>
              </a:defRPr>
            </a:lvl5pPr>
          </a:lstStyle>
          <a:p>
            <a:pPr marL="518147" lvl="1" indent="-259074" algn="just">
              <a:lnSpc>
                <a:spcPts val="3359"/>
              </a:lnSpc>
              <a:buFont typeface="Arial"/>
              <a:buChar char="•"/>
            </a:pPr>
            <a:r>
              <a:rPr lang="en-US" sz="28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800" dirty="0">
                <a:solidFill>
                  <a:srgbClr val="000000"/>
                </a:solidFill>
                <a:latin typeface="Avenir Book"/>
                <a:ea typeface="Roboto"/>
                <a:cs typeface="Roboto"/>
              </a:rPr>
              <a:t>OneDrive</a:t>
            </a:r>
          </a:p>
          <a:p>
            <a:pPr marL="518147" lvl="1" indent="-259074">
              <a:lnSpc>
                <a:spcPts val="3359"/>
              </a:lnSpc>
              <a:buFont typeface="Arial"/>
              <a:buChar char="•"/>
            </a:pPr>
            <a:r>
              <a:rPr lang="en-US" sz="28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8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800" dirty="0">
                <a:solidFill>
                  <a:srgbClr val="000000"/>
                </a:solidFill>
                <a:latin typeface="Avenir Book"/>
                <a:ea typeface="Roboto"/>
                <a:cs typeface="Roboto"/>
              </a:rPr>
              <a:t>SharePoint</a:t>
            </a:r>
          </a:p>
          <a:p>
            <a:pPr marL="518147" lvl="1" indent="-259074" algn="just">
              <a:lnSpc>
                <a:spcPts val="3359"/>
              </a:lnSpc>
              <a:buFont typeface="Arial"/>
              <a:buChar char="•"/>
            </a:pPr>
            <a:r>
              <a:rPr lang="en-US" sz="2800" dirty="0">
                <a:solidFill>
                  <a:srgbClr val="000000"/>
                </a:solidFill>
                <a:latin typeface="Avenir Book"/>
                <a:ea typeface="Roboto"/>
                <a:cs typeface="Roboto"/>
              </a:rPr>
              <a:t>Microsoft 365 Copilot</a:t>
            </a:r>
          </a:p>
        </p:txBody>
      </p:sp>
    </p:spTree>
    <p:extLst>
      <p:ext uri="{BB962C8B-B14F-4D97-AF65-F5344CB8AC3E}">
        <p14:creationId xmlns:p14="http://schemas.microsoft.com/office/powerpoint/2010/main" val="294018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Mode Standard Info">
    <p:bg>
      <p:bgPr>
        <a:solidFill>
          <a:schemeClr val="tx2"/>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8">
            <a:extLst>
              <a:ext uri="{FF2B5EF4-FFF2-40B4-BE49-F238E27FC236}">
                <a16:creationId xmlns:a16="http://schemas.microsoft.com/office/drawing/2014/main" id="{39D1B0EF-FA52-29AC-900F-07D9F929C2F1}"/>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solidFill>
                  <a:schemeClr val="bg1"/>
                </a:solidFill>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8" name="Text Placeholder 10">
            <a:extLst>
              <a:ext uri="{FF2B5EF4-FFF2-40B4-BE49-F238E27FC236}">
                <a16:creationId xmlns:a16="http://schemas.microsoft.com/office/drawing/2014/main" id="{BEE882B4-6840-4CF1-6492-9026F703C8A9}"/>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1" name="Text Placeholder 10">
            <a:extLst>
              <a:ext uri="{FF2B5EF4-FFF2-40B4-BE49-F238E27FC236}">
                <a16:creationId xmlns:a16="http://schemas.microsoft.com/office/drawing/2014/main" id="{28E27915-E9A3-1C4D-20FC-2A0E6BFB65A8}"/>
              </a:ext>
            </a:extLst>
          </p:cNvPr>
          <p:cNvSpPr>
            <a:spLocks noGrp="1"/>
          </p:cNvSpPr>
          <p:nvPr>
            <p:ph type="body" sz="quarter" idx="12"/>
          </p:nvPr>
        </p:nvSpPr>
        <p:spPr>
          <a:xfrm>
            <a:off x="992188" y="4221163"/>
            <a:ext cx="7583487" cy="4732337"/>
          </a:xfrm>
          <a:prstGeom prst="rect">
            <a:avLst/>
          </a:prstGeom>
        </p:spPr>
        <p:txBody>
          <a:bodyPr/>
          <a:lstStyle>
            <a:lvl1pPr>
              <a:defRPr sz="28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9099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Topic Option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rgbClr val="111B1E">
              <a:alpha val="29804"/>
            </a:srgbClr>
          </a:solidFill>
        </p:spPr>
        <p:txBody>
          <a:bodyPr/>
          <a:lstStyle/>
          <a:p>
            <a:endParaRPr lang="en-US"/>
          </a:p>
        </p:txBody>
      </p:sp>
      <p:sp>
        <p:nvSpPr>
          <p:cNvPr id="8" name="Freeform 8">
            <a:extLst>
              <a:ext uri="{FF2B5EF4-FFF2-40B4-BE49-F238E27FC236}">
                <a16:creationId xmlns:a16="http://schemas.microsoft.com/office/drawing/2014/main" id="{0AAF571A-636D-961F-A491-A85493354637}"/>
              </a:ext>
            </a:extLst>
          </p:cNvPr>
          <p:cNvSpPr/>
          <p:nvPr userDrawn="1"/>
        </p:nvSpPr>
        <p:spPr>
          <a:xfrm>
            <a:off x="11885677" y="3033312"/>
            <a:ext cx="2305051" cy="2305051"/>
          </a:xfrm>
          <a:custGeom>
            <a:avLst/>
            <a:gdLst/>
            <a:ahLst/>
            <a:cxnLst/>
            <a:rect l="l" t="t" r="r" b="b"/>
            <a:pathLst>
              <a:path w="2305050" h="2305050">
                <a:moveTo>
                  <a:pt x="0" y="0"/>
                </a:moveTo>
                <a:lnTo>
                  <a:pt x="2305050" y="0"/>
                </a:lnTo>
                <a:lnTo>
                  <a:pt x="2305050" y="2305050"/>
                </a:lnTo>
                <a:lnTo>
                  <a:pt x="0" y="2305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262626"/>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15" name="Text Placeholder 14">
            <a:extLst>
              <a:ext uri="{FF2B5EF4-FFF2-40B4-BE49-F238E27FC236}">
                <a16:creationId xmlns:a16="http://schemas.microsoft.com/office/drawing/2014/main" id="{5A2245CE-2A0F-CCF6-16DA-353F8B3BDEEF}"/>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7" name="Text Placeholder 16">
            <a:extLst>
              <a:ext uri="{FF2B5EF4-FFF2-40B4-BE49-F238E27FC236}">
                <a16:creationId xmlns:a16="http://schemas.microsoft.com/office/drawing/2014/main" id="{5D0C1A86-A018-98B1-A9B0-66E48E204B56}"/>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8" name="Text Placeholder 16">
            <a:extLst>
              <a:ext uri="{FF2B5EF4-FFF2-40B4-BE49-F238E27FC236}">
                <a16:creationId xmlns:a16="http://schemas.microsoft.com/office/drawing/2014/main" id="{FE9C9A02-EF2F-30FC-A06E-77EF81D603FE}"/>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0" name="Picture Placeholder 19">
            <a:extLst>
              <a:ext uri="{FF2B5EF4-FFF2-40B4-BE49-F238E27FC236}">
                <a16:creationId xmlns:a16="http://schemas.microsoft.com/office/drawing/2014/main" id="{2799BAE4-AE09-F1FB-BC81-17BDCE3FA6C1}"/>
              </a:ext>
            </a:extLst>
          </p:cNvPr>
          <p:cNvSpPr>
            <a:spLocks noGrp="1"/>
          </p:cNvSpPr>
          <p:nvPr>
            <p:ph type="pic" sz="quarter" idx="13"/>
          </p:nvPr>
        </p:nvSpPr>
        <p:spPr>
          <a:xfrm>
            <a:off x="9072563" y="1560513"/>
            <a:ext cx="7578725" cy="7010400"/>
          </a:xfrm>
          <a:prstGeom prst="rect">
            <a:avLst/>
          </a:prstGeom>
        </p:spPr>
        <p:txBody>
          <a:bodyPr/>
          <a:lstStyle/>
          <a:p>
            <a:r>
              <a:rPr lang="en-US"/>
              <a:t>Click icon to add picture</a:t>
            </a:r>
          </a:p>
        </p:txBody>
      </p:sp>
    </p:spTree>
    <p:extLst>
      <p:ext uri="{BB962C8B-B14F-4D97-AF65-F5344CB8AC3E}">
        <p14:creationId xmlns:p14="http://schemas.microsoft.com/office/powerpoint/2010/main" val="253325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Mode Slide Topic 1">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chemeClr val="accent1"/>
          </a:solidFill>
        </p:spPr>
        <p:txBody>
          <a:bodyPr/>
          <a:lstStyle/>
          <a:p>
            <a:endParaRPr lang="en-US"/>
          </a:p>
        </p:txBody>
      </p:sp>
      <p:sp>
        <p:nvSpPr>
          <p:cNvPr id="8" name="Freeform 8">
            <a:extLst>
              <a:ext uri="{FF2B5EF4-FFF2-40B4-BE49-F238E27FC236}">
                <a16:creationId xmlns:a16="http://schemas.microsoft.com/office/drawing/2014/main" id="{0AAF571A-636D-961F-A491-A85493354637}"/>
              </a:ext>
            </a:extLst>
          </p:cNvPr>
          <p:cNvSpPr/>
          <p:nvPr userDrawn="1"/>
        </p:nvSpPr>
        <p:spPr>
          <a:xfrm>
            <a:off x="11885677" y="3033312"/>
            <a:ext cx="2305051" cy="2305051"/>
          </a:xfrm>
          <a:custGeom>
            <a:avLst/>
            <a:gdLst/>
            <a:ahLst/>
            <a:cxnLst/>
            <a:rect l="l" t="t" r="r" b="b"/>
            <a:pathLst>
              <a:path w="2305050" h="2305050">
                <a:moveTo>
                  <a:pt x="0" y="0"/>
                </a:moveTo>
                <a:lnTo>
                  <a:pt x="2305050" y="0"/>
                </a:lnTo>
                <a:lnTo>
                  <a:pt x="2305050" y="2305050"/>
                </a:lnTo>
                <a:lnTo>
                  <a:pt x="0" y="2305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373939"/>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114280E4-49B4-9BF8-1952-19754451105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5" name="Text Placeholder 16">
            <a:extLst>
              <a:ext uri="{FF2B5EF4-FFF2-40B4-BE49-F238E27FC236}">
                <a16:creationId xmlns:a16="http://schemas.microsoft.com/office/drawing/2014/main" id="{BC8CDC4B-2376-41EE-293C-9AA00795A054}"/>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6" name="Text Placeholder 16">
            <a:extLst>
              <a:ext uri="{FF2B5EF4-FFF2-40B4-BE49-F238E27FC236}">
                <a16:creationId xmlns:a16="http://schemas.microsoft.com/office/drawing/2014/main" id="{BE3B8EFE-0169-FDE7-B408-FE625B8709A3}"/>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7" name="Picture Placeholder 19">
            <a:extLst>
              <a:ext uri="{FF2B5EF4-FFF2-40B4-BE49-F238E27FC236}">
                <a16:creationId xmlns:a16="http://schemas.microsoft.com/office/drawing/2014/main" id="{73071CFC-3D3A-C918-FC56-A832738FC7B7}"/>
              </a:ext>
            </a:extLst>
          </p:cNvPr>
          <p:cNvSpPr>
            <a:spLocks noGrp="1"/>
          </p:cNvSpPr>
          <p:nvPr>
            <p:ph type="pic" sz="quarter" idx="13"/>
          </p:nvPr>
        </p:nvSpPr>
        <p:spPr>
          <a:xfrm>
            <a:off x="9072563" y="1560513"/>
            <a:ext cx="7578725" cy="7010400"/>
          </a:xfrm>
          <a:prstGeom prst="rect">
            <a:avLst/>
          </a:prstGeom>
        </p:spPr>
        <p:txBody>
          <a:bodyPr/>
          <a:lstStyle/>
          <a:p>
            <a:r>
              <a:rPr lang="en-US"/>
              <a:t>Click icon to add picture</a:t>
            </a:r>
          </a:p>
        </p:txBody>
      </p:sp>
    </p:spTree>
    <p:extLst>
      <p:ext uri="{BB962C8B-B14F-4D97-AF65-F5344CB8AC3E}">
        <p14:creationId xmlns:p14="http://schemas.microsoft.com/office/powerpoint/2010/main" val="3070885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262626"/>
          </a:solidFill>
        </p:spPr>
        <p:txBody>
          <a:bodyPr/>
          <a:lstStyle/>
          <a:p>
            <a:endParaRPr lang="en-US"/>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942A298F-C86F-6106-397B-1BA02ADE3C13}"/>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3" name="Text Placeholder 16">
            <a:extLst>
              <a:ext uri="{FF2B5EF4-FFF2-40B4-BE49-F238E27FC236}">
                <a16:creationId xmlns:a16="http://schemas.microsoft.com/office/drawing/2014/main" id="{B1339F15-CB7E-ACDE-D233-963FB3683C0E}"/>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6" name="Text Placeholder 14">
            <a:extLst>
              <a:ext uri="{FF2B5EF4-FFF2-40B4-BE49-F238E27FC236}">
                <a16:creationId xmlns:a16="http://schemas.microsoft.com/office/drawing/2014/main" id="{EE83B2C2-E3CB-13D5-8777-F74376B1AF7E}"/>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36" name="Picture Placeholder 35">
            <a:extLst>
              <a:ext uri="{FF2B5EF4-FFF2-40B4-BE49-F238E27FC236}">
                <a16:creationId xmlns:a16="http://schemas.microsoft.com/office/drawing/2014/main" id="{33607BAC-AB0D-C101-D588-04232826F123}"/>
              </a:ext>
            </a:extLst>
          </p:cNvPr>
          <p:cNvSpPr>
            <a:spLocks noGrp="1"/>
          </p:cNvSpPr>
          <p:nvPr>
            <p:ph type="pic" sz="quarter" idx="19"/>
          </p:nvPr>
        </p:nvSpPr>
        <p:spPr>
          <a:xfrm>
            <a:off x="8039100" y="0"/>
            <a:ext cx="3314700" cy="3365500"/>
          </a:xfrm>
          <a:prstGeom prst="rect">
            <a:avLst/>
          </a:prstGeom>
        </p:spPr>
        <p:txBody>
          <a:bodyPr/>
          <a:lstStyle/>
          <a:p>
            <a:r>
              <a:rPr lang="en-US"/>
              <a:t>Click icon to add picture</a:t>
            </a:r>
          </a:p>
        </p:txBody>
      </p:sp>
      <p:sp>
        <p:nvSpPr>
          <p:cNvPr id="37" name="Picture Placeholder 35">
            <a:extLst>
              <a:ext uri="{FF2B5EF4-FFF2-40B4-BE49-F238E27FC236}">
                <a16:creationId xmlns:a16="http://schemas.microsoft.com/office/drawing/2014/main" id="{FA256760-BCAF-3F51-CFB3-CE996B78FBC3}"/>
              </a:ext>
            </a:extLst>
          </p:cNvPr>
          <p:cNvSpPr>
            <a:spLocks noGrp="1"/>
          </p:cNvSpPr>
          <p:nvPr>
            <p:ph type="pic" sz="quarter" idx="20"/>
          </p:nvPr>
        </p:nvSpPr>
        <p:spPr>
          <a:xfrm>
            <a:off x="8016240" y="3460750"/>
            <a:ext cx="3314700" cy="3365500"/>
          </a:xfrm>
          <a:prstGeom prst="rect">
            <a:avLst/>
          </a:prstGeom>
        </p:spPr>
        <p:txBody>
          <a:bodyPr/>
          <a:lstStyle/>
          <a:p>
            <a:r>
              <a:rPr lang="en-US"/>
              <a:t>Click icon to add picture</a:t>
            </a:r>
          </a:p>
        </p:txBody>
      </p:sp>
      <p:sp>
        <p:nvSpPr>
          <p:cNvPr id="38" name="Picture Placeholder 35">
            <a:extLst>
              <a:ext uri="{FF2B5EF4-FFF2-40B4-BE49-F238E27FC236}">
                <a16:creationId xmlns:a16="http://schemas.microsoft.com/office/drawing/2014/main" id="{0C7840EA-23E8-4502-A540-F61D74F22C38}"/>
              </a:ext>
            </a:extLst>
          </p:cNvPr>
          <p:cNvSpPr>
            <a:spLocks noGrp="1"/>
          </p:cNvSpPr>
          <p:nvPr>
            <p:ph type="pic" sz="quarter" idx="21"/>
          </p:nvPr>
        </p:nvSpPr>
        <p:spPr>
          <a:xfrm>
            <a:off x="8054577" y="6946804"/>
            <a:ext cx="3314700" cy="3365500"/>
          </a:xfrm>
          <a:prstGeom prst="rect">
            <a:avLst/>
          </a:prstGeom>
        </p:spPr>
        <p:txBody>
          <a:bodyPr/>
          <a:lstStyle/>
          <a:p>
            <a:r>
              <a:rPr lang="en-US"/>
              <a:t>Click icon to add picture</a:t>
            </a:r>
          </a:p>
        </p:txBody>
      </p:sp>
      <p:sp>
        <p:nvSpPr>
          <p:cNvPr id="39" name="Text Placeholder 27">
            <a:extLst>
              <a:ext uri="{FF2B5EF4-FFF2-40B4-BE49-F238E27FC236}">
                <a16:creationId xmlns:a16="http://schemas.microsoft.com/office/drawing/2014/main" id="{3FDBCCCF-9A9C-58FE-775A-BA6FEBFFE7F0}"/>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40" name="Text Placeholder 29">
            <a:extLst>
              <a:ext uri="{FF2B5EF4-FFF2-40B4-BE49-F238E27FC236}">
                <a16:creationId xmlns:a16="http://schemas.microsoft.com/office/drawing/2014/main" id="{2084929C-A0C8-059B-0774-5D89FFA3E0D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1" name="Text Placeholder 27">
            <a:extLst>
              <a:ext uri="{FF2B5EF4-FFF2-40B4-BE49-F238E27FC236}">
                <a16:creationId xmlns:a16="http://schemas.microsoft.com/office/drawing/2014/main" id="{3479816B-E235-987F-B543-A6639123A3FA}"/>
              </a:ext>
            </a:extLst>
          </p:cNvPr>
          <p:cNvSpPr>
            <a:spLocks noGrp="1"/>
          </p:cNvSpPr>
          <p:nvPr>
            <p:ph type="body" sz="quarter" idx="15" hasCustomPrompt="1"/>
          </p:nvPr>
        </p:nvSpPr>
        <p:spPr>
          <a:xfrm>
            <a:off x="12124555" y="3797300"/>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42" name="Text Placeholder 29">
            <a:extLst>
              <a:ext uri="{FF2B5EF4-FFF2-40B4-BE49-F238E27FC236}">
                <a16:creationId xmlns:a16="http://schemas.microsoft.com/office/drawing/2014/main" id="{6CF0A5EB-E712-B229-93F6-B3A91C3D569F}"/>
              </a:ext>
            </a:extLst>
          </p:cNvPr>
          <p:cNvSpPr>
            <a:spLocks noGrp="1"/>
          </p:cNvSpPr>
          <p:nvPr>
            <p:ph type="body" sz="quarter" idx="16" hasCustomPrompt="1"/>
          </p:nvPr>
        </p:nvSpPr>
        <p:spPr>
          <a:xfrm>
            <a:off x="12124555" y="4467225"/>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3" name="Text Placeholder 27">
            <a:extLst>
              <a:ext uri="{FF2B5EF4-FFF2-40B4-BE49-F238E27FC236}">
                <a16:creationId xmlns:a16="http://schemas.microsoft.com/office/drawing/2014/main" id="{515D39C5-E067-BB37-A72F-2936EFCA3B4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44" name="Text Placeholder 29">
            <a:extLst>
              <a:ext uri="{FF2B5EF4-FFF2-40B4-BE49-F238E27FC236}">
                <a16:creationId xmlns:a16="http://schemas.microsoft.com/office/drawing/2014/main" id="{24A5F2AC-5980-DB63-8756-96B8C9D4A4F1}"/>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3156640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Mode Slide Option 2">
    <p:bg>
      <p:bgPr>
        <a:solidFill>
          <a:schemeClr val="tx2"/>
        </a:solidFill>
        <a:effectLst/>
      </p:bgPr>
    </p:bg>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chemeClr val="accent1"/>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373939"/>
          </a:solidFill>
        </p:spPr>
        <p:txBody>
          <a:bodyPr/>
          <a:lstStyle/>
          <a:p>
            <a:endParaRPr lang="en-US" dirty="0"/>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chemeClr val="accent1"/>
          </a:solidFill>
        </p:spPr>
        <p:txBody>
          <a:bodyPr/>
          <a:lstStyle/>
          <a:p>
            <a:endParaRPr lang="en-US"/>
          </a:p>
        </p:txBody>
      </p:sp>
      <p:sp>
        <p:nvSpPr>
          <p:cNvPr id="2" name="Text Placeholder 27">
            <a:extLst>
              <a:ext uri="{FF2B5EF4-FFF2-40B4-BE49-F238E27FC236}">
                <a16:creationId xmlns:a16="http://schemas.microsoft.com/office/drawing/2014/main" id="{73665994-8185-C675-728C-5426E3BD7FE1}"/>
              </a:ext>
            </a:extLst>
          </p:cNvPr>
          <p:cNvSpPr>
            <a:spLocks noGrp="1"/>
          </p:cNvSpPr>
          <p:nvPr>
            <p:ph type="body" sz="quarter" idx="13" hasCustomPrompt="1"/>
          </p:nvPr>
        </p:nvSpPr>
        <p:spPr>
          <a:xfrm>
            <a:off x="11928126" y="665278"/>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9E225824-E113-1B8D-8662-6471B19A8177}"/>
              </a:ext>
            </a:extLst>
          </p:cNvPr>
          <p:cNvSpPr>
            <a:spLocks noGrp="1"/>
          </p:cNvSpPr>
          <p:nvPr>
            <p:ph type="body" sz="quarter" idx="14" hasCustomPrompt="1"/>
          </p:nvPr>
        </p:nvSpPr>
        <p:spPr>
          <a:xfrm>
            <a:off x="11928126" y="1335203"/>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3D0CE0D8-5897-28BF-7AA2-063CA144B3E0}"/>
              </a:ext>
            </a:extLst>
          </p:cNvPr>
          <p:cNvSpPr>
            <a:spLocks noGrp="1"/>
          </p:cNvSpPr>
          <p:nvPr>
            <p:ph type="body" sz="quarter" idx="15" hasCustomPrompt="1"/>
          </p:nvPr>
        </p:nvSpPr>
        <p:spPr>
          <a:xfrm>
            <a:off x="11928126" y="390781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F90CD816-8BF9-CF33-0604-B6D392895039}"/>
              </a:ext>
            </a:extLst>
          </p:cNvPr>
          <p:cNvSpPr>
            <a:spLocks noGrp="1"/>
          </p:cNvSpPr>
          <p:nvPr>
            <p:ph type="body" sz="quarter" idx="16" hasCustomPrompt="1"/>
          </p:nvPr>
        </p:nvSpPr>
        <p:spPr>
          <a:xfrm>
            <a:off x="11928126" y="457774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9BB77A-25F2-6647-6BA9-957BF4D727C9}"/>
              </a:ext>
            </a:extLst>
          </p:cNvPr>
          <p:cNvSpPr>
            <a:spLocks noGrp="1"/>
          </p:cNvSpPr>
          <p:nvPr>
            <p:ph type="body" sz="quarter" idx="17" hasCustomPrompt="1"/>
          </p:nvPr>
        </p:nvSpPr>
        <p:spPr>
          <a:xfrm>
            <a:off x="11928126" y="720333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1EC5F679-FB99-B518-5798-6BD2FD471032}"/>
              </a:ext>
            </a:extLst>
          </p:cNvPr>
          <p:cNvSpPr>
            <a:spLocks noGrp="1"/>
          </p:cNvSpPr>
          <p:nvPr>
            <p:ph type="body" sz="quarter" idx="18" hasCustomPrompt="1"/>
          </p:nvPr>
        </p:nvSpPr>
        <p:spPr>
          <a:xfrm>
            <a:off x="11928126" y="787325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DF486590-B8A0-B6E5-A66A-42DC081C0E98}"/>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EEF88F92-D8B2-35F1-BA9F-EE99ADE05155}"/>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30" name="Text Placeholder 14">
            <a:extLst>
              <a:ext uri="{FF2B5EF4-FFF2-40B4-BE49-F238E27FC236}">
                <a16:creationId xmlns:a16="http://schemas.microsoft.com/office/drawing/2014/main" id="{783E62F8-3519-A95D-136C-5FF32108822A}"/>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31" name="Picture Placeholder 35">
            <a:extLst>
              <a:ext uri="{FF2B5EF4-FFF2-40B4-BE49-F238E27FC236}">
                <a16:creationId xmlns:a16="http://schemas.microsoft.com/office/drawing/2014/main" id="{10C05A49-0420-1010-668D-4308498A4C21}"/>
              </a:ext>
            </a:extLst>
          </p:cNvPr>
          <p:cNvSpPr>
            <a:spLocks noGrp="1"/>
          </p:cNvSpPr>
          <p:nvPr>
            <p:ph type="pic" sz="quarter" idx="19"/>
          </p:nvPr>
        </p:nvSpPr>
        <p:spPr>
          <a:xfrm>
            <a:off x="8039100" y="0"/>
            <a:ext cx="3314700" cy="3365500"/>
          </a:xfrm>
          <a:prstGeom prst="rect">
            <a:avLst/>
          </a:prstGeom>
        </p:spPr>
        <p:txBody>
          <a:bodyPr/>
          <a:lstStyle/>
          <a:p>
            <a:r>
              <a:rPr lang="en-US"/>
              <a:t>Click icon to add picture</a:t>
            </a:r>
          </a:p>
        </p:txBody>
      </p:sp>
      <p:sp>
        <p:nvSpPr>
          <p:cNvPr id="32" name="Picture Placeholder 35">
            <a:extLst>
              <a:ext uri="{FF2B5EF4-FFF2-40B4-BE49-F238E27FC236}">
                <a16:creationId xmlns:a16="http://schemas.microsoft.com/office/drawing/2014/main" id="{B5F594EF-179B-6280-3B3B-D746803552AE}"/>
              </a:ext>
            </a:extLst>
          </p:cNvPr>
          <p:cNvSpPr>
            <a:spLocks noGrp="1"/>
          </p:cNvSpPr>
          <p:nvPr>
            <p:ph type="pic" sz="quarter" idx="20"/>
          </p:nvPr>
        </p:nvSpPr>
        <p:spPr>
          <a:xfrm>
            <a:off x="8016240" y="3460750"/>
            <a:ext cx="3314700" cy="3365500"/>
          </a:xfrm>
          <a:prstGeom prst="rect">
            <a:avLst/>
          </a:prstGeom>
        </p:spPr>
        <p:txBody>
          <a:bodyPr/>
          <a:lstStyle/>
          <a:p>
            <a:r>
              <a:rPr lang="en-US"/>
              <a:t>Click icon to add picture</a:t>
            </a:r>
          </a:p>
        </p:txBody>
      </p:sp>
      <p:sp>
        <p:nvSpPr>
          <p:cNvPr id="33" name="Picture Placeholder 35">
            <a:extLst>
              <a:ext uri="{FF2B5EF4-FFF2-40B4-BE49-F238E27FC236}">
                <a16:creationId xmlns:a16="http://schemas.microsoft.com/office/drawing/2014/main" id="{9605EE58-FC17-B59A-D463-605CA4969F1D}"/>
              </a:ext>
            </a:extLst>
          </p:cNvPr>
          <p:cNvSpPr>
            <a:spLocks noGrp="1"/>
          </p:cNvSpPr>
          <p:nvPr>
            <p:ph type="pic" sz="quarter" idx="21"/>
          </p:nvPr>
        </p:nvSpPr>
        <p:spPr>
          <a:xfrm>
            <a:off x="8054577" y="6946804"/>
            <a:ext cx="3314700" cy="3365500"/>
          </a:xfrm>
          <a:prstGeom prst="rect">
            <a:avLst/>
          </a:prstGeom>
        </p:spPr>
        <p:txBody>
          <a:bodyPr/>
          <a:lstStyle/>
          <a:p>
            <a:r>
              <a:rPr lang="en-US"/>
              <a:t>Click icon to add picture</a:t>
            </a:r>
          </a:p>
        </p:txBody>
      </p:sp>
    </p:spTree>
    <p:extLst>
      <p:ext uri="{BB962C8B-B14F-4D97-AF65-F5344CB8AC3E}">
        <p14:creationId xmlns:p14="http://schemas.microsoft.com/office/powerpoint/2010/main" val="1402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opic Option 3">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40B37597-B259-9B31-52B5-52E27DADB115}"/>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E7C23162-FD08-9D79-F187-1486189CFCEB}"/>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FCF65F09-7708-2C6C-B3B9-59B83823721A}"/>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2F483CBC-FDD8-C6CF-C2B1-403033375A35}"/>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83C2FFF6-70B1-F547-F975-650EDD2505FD}"/>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7C8A1ED3-0ADE-6148-4C75-AF6E0DA8EFD2}"/>
                </a:ext>
              </a:extLst>
            </p:cNvPr>
            <p:cNvPicPr>
              <a:picLocks noChangeAspect="1"/>
            </p:cNvPicPr>
            <p:nvPr/>
          </p:nvPicPr>
          <p:blipFill>
            <a:blip r:embed="rId4"/>
            <a:srcRect r="34380"/>
            <a:stretch>
              <a:fillRect/>
            </a:stretch>
          </p:blipFill>
          <p:spPr>
            <a:xfrm>
              <a:off x="0" y="9228667"/>
              <a:ext cx="4419600" cy="4487333"/>
            </a:xfrm>
            <a:prstGeom prst="rect">
              <a:avLst/>
            </a:prstGeom>
          </p:spPr>
        </p:pic>
      </p:grpSp>
      <p:grpSp>
        <p:nvGrpSpPr>
          <p:cNvPr id="19" name="Group 18">
            <a:extLst>
              <a:ext uri="{FF2B5EF4-FFF2-40B4-BE49-F238E27FC236}">
                <a16:creationId xmlns:a16="http://schemas.microsoft.com/office/drawing/2014/main" id="{83049FEF-43CF-E027-CE51-7D597A543CB3}"/>
              </a:ext>
            </a:extLst>
          </p:cNvPr>
          <p:cNvGrpSpPr/>
          <p:nvPr userDrawn="1"/>
        </p:nvGrpSpPr>
        <p:grpSpPr>
          <a:xfrm>
            <a:off x="-1" y="8526104"/>
            <a:ext cx="7680725" cy="1760896"/>
            <a:chOff x="0" y="0"/>
            <a:chExt cx="11147649" cy="3068560"/>
          </a:xfrm>
        </p:grpSpPr>
        <p:sp>
          <p:nvSpPr>
            <p:cNvPr id="20" name="AutoShape 19">
              <a:extLst>
                <a:ext uri="{FF2B5EF4-FFF2-40B4-BE49-F238E27FC236}">
                  <a16:creationId xmlns:a16="http://schemas.microsoft.com/office/drawing/2014/main" id="{2A88C872-1E53-548C-61A3-7A2C8BCB49E8}"/>
                </a:ext>
              </a:extLst>
            </p:cNvPr>
            <p:cNvSpPr/>
            <p:nvPr/>
          </p:nvSpPr>
          <p:spPr>
            <a:xfrm>
              <a:off x="0" y="0"/>
              <a:ext cx="11147649" cy="3068560"/>
            </a:xfrm>
            <a:prstGeom prst="rect">
              <a:avLst/>
            </a:prstGeom>
            <a:solidFill>
              <a:schemeClr val="accent1"/>
            </a:solidFill>
          </p:spPr>
          <p:txBody>
            <a:bodyPr/>
            <a:lstStyle/>
            <a:p>
              <a:endParaRPr lang="en-US"/>
            </a:p>
          </p:txBody>
        </p:sp>
        <p:sp>
          <p:nvSpPr>
            <p:cNvPr id="21" name="TextBox 20">
              <a:extLst>
                <a:ext uri="{FF2B5EF4-FFF2-40B4-BE49-F238E27FC236}">
                  <a16:creationId xmlns:a16="http://schemas.microsoft.com/office/drawing/2014/main" id="{1C81861E-6683-A663-79AF-D03EBADCE84A}"/>
                </a:ext>
              </a:extLst>
            </p:cNvPr>
            <p:cNvSpPr txBox="1"/>
            <p:nvPr/>
          </p:nvSpPr>
          <p:spPr>
            <a:xfrm>
              <a:off x="1708920" y="1091850"/>
              <a:ext cx="7088926" cy="727628"/>
            </a:xfrm>
            <a:prstGeom prst="rect">
              <a:avLst/>
            </a:prstGeom>
          </p:spPr>
          <p:txBody>
            <a:bodyPr lIns="0" tIns="0" rIns="0" bIns="0" rtlCol="0" anchor="t">
              <a:spAutoFit/>
            </a:bodyPr>
            <a:lstStyle/>
            <a:p>
              <a:pPr algn="ctr">
                <a:lnSpc>
                  <a:spcPts val="3359"/>
                </a:lnSpc>
              </a:pPr>
              <a:r>
                <a:rPr lang="en-US" sz="2399" b="1" spc="143" dirty="0">
                  <a:solidFill>
                    <a:srgbClr val="FFFFFF"/>
                  </a:solidFill>
                  <a:latin typeface="Avenir Heavy" panose="02000503020000020003" pitchFamily="2" charset="0"/>
                  <a:ea typeface="Cormorant Garamond Bold"/>
                  <a:cs typeface="Cormorant Garamond Bold"/>
                  <a:sym typeface="Cormorant Garamond Bold"/>
                </a:rPr>
                <a:t>Other Optional Text </a:t>
              </a:r>
            </a:p>
          </p:txBody>
        </p:sp>
      </p:grpSp>
      <p:pic>
        <p:nvPicPr>
          <p:cNvPr id="22" name="Picture 5">
            <a:extLst>
              <a:ext uri="{FF2B5EF4-FFF2-40B4-BE49-F238E27FC236}">
                <a16:creationId xmlns:a16="http://schemas.microsoft.com/office/drawing/2014/main" id="{2592E711-27F3-C441-5160-D649E05C680A}"/>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F3900F0A-F8F8-5DC6-78E4-108665E1BFFC}"/>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493F1BDE-ABEF-3791-8B71-6FBFE19FBD0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8DA9FDC0-239B-3008-5FC1-6917F9DCFC56}"/>
              </a:ext>
            </a:extLst>
          </p:cNvPr>
          <p:cNvSpPr>
            <a:spLocks noGrp="1"/>
          </p:cNvSpPr>
          <p:nvPr>
            <p:ph type="body" sz="quarter" idx="15" hasCustomPrompt="1"/>
          </p:nvPr>
        </p:nvSpPr>
        <p:spPr>
          <a:xfrm>
            <a:off x="12124555" y="3722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E92A7D94-DC47-4D86-09AF-39A9E53C9C73}"/>
              </a:ext>
            </a:extLst>
          </p:cNvPr>
          <p:cNvSpPr>
            <a:spLocks noGrp="1"/>
          </p:cNvSpPr>
          <p:nvPr>
            <p:ph type="body" sz="quarter" idx="16" hasCustomPrompt="1"/>
          </p:nvPr>
        </p:nvSpPr>
        <p:spPr>
          <a:xfrm>
            <a:off x="12124555" y="4392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EF7E9C-50DC-A75A-CD58-3E7131B3FAC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EAA90F31-8A7C-9C78-E4D3-20336FDEF48E}"/>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4049A98C-EF45-3EC5-824D-8E4381A645FD}"/>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A7B96C18-1BF3-8CEF-B799-ADE2B881C1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30" name="Picture Placeholder 35">
            <a:extLst>
              <a:ext uri="{FF2B5EF4-FFF2-40B4-BE49-F238E27FC236}">
                <a16:creationId xmlns:a16="http://schemas.microsoft.com/office/drawing/2014/main" id="{FCE24858-01C0-F2CE-E262-FADEDB5936D9}"/>
              </a:ext>
            </a:extLst>
          </p:cNvPr>
          <p:cNvSpPr>
            <a:spLocks noGrp="1"/>
          </p:cNvSpPr>
          <p:nvPr>
            <p:ph type="pic" sz="quarter" idx="19"/>
          </p:nvPr>
        </p:nvSpPr>
        <p:spPr>
          <a:xfrm>
            <a:off x="8039100" y="0"/>
            <a:ext cx="3314700" cy="3365500"/>
          </a:xfrm>
          <a:prstGeom prst="rect">
            <a:avLst/>
          </a:prstGeom>
        </p:spPr>
        <p:txBody>
          <a:bodyPr/>
          <a:lstStyle/>
          <a:p>
            <a:r>
              <a:rPr lang="en-US"/>
              <a:t>Click icon to add picture</a:t>
            </a:r>
          </a:p>
        </p:txBody>
      </p:sp>
      <p:sp>
        <p:nvSpPr>
          <p:cNvPr id="31" name="Picture Placeholder 35">
            <a:extLst>
              <a:ext uri="{FF2B5EF4-FFF2-40B4-BE49-F238E27FC236}">
                <a16:creationId xmlns:a16="http://schemas.microsoft.com/office/drawing/2014/main" id="{2E108B48-D036-3062-CEC0-328E5C89AA50}"/>
              </a:ext>
            </a:extLst>
          </p:cNvPr>
          <p:cNvSpPr>
            <a:spLocks noGrp="1"/>
          </p:cNvSpPr>
          <p:nvPr>
            <p:ph type="pic" sz="quarter" idx="20"/>
          </p:nvPr>
        </p:nvSpPr>
        <p:spPr>
          <a:xfrm>
            <a:off x="8016240" y="3460750"/>
            <a:ext cx="3314700" cy="3365500"/>
          </a:xfrm>
          <a:prstGeom prst="rect">
            <a:avLst/>
          </a:prstGeom>
        </p:spPr>
        <p:txBody>
          <a:bodyPr/>
          <a:lstStyle/>
          <a:p>
            <a:r>
              <a:rPr lang="en-US"/>
              <a:t>Click icon to add picture</a:t>
            </a:r>
          </a:p>
        </p:txBody>
      </p:sp>
      <p:sp>
        <p:nvSpPr>
          <p:cNvPr id="32" name="Picture Placeholder 35">
            <a:extLst>
              <a:ext uri="{FF2B5EF4-FFF2-40B4-BE49-F238E27FC236}">
                <a16:creationId xmlns:a16="http://schemas.microsoft.com/office/drawing/2014/main" id="{7465607A-4B41-7FA5-BEC7-8B8DCB1078B8}"/>
              </a:ext>
            </a:extLst>
          </p:cNvPr>
          <p:cNvSpPr>
            <a:spLocks noGrp="1"/>
          </p:cNvSpPr>
          <p:nvPr>
            <p:ph type="pic" sz="quarter" idx="21"/>
          </p:nvPr>
        </p:nvSpPr>
        <p:spPr>
          <a:xfrm>
            <a:off x="8054577" y="6946804"/>
            <a:ext cx="3314700" cy="3365500"/>
          </a:xfrm>
          <a:prstGeom prst="rect">
            <a:avLst/>
          </a:prstGeom>
        </p:spPr>
        <p:txBody>
          <a:bodyPr/>
          <a:lstStyle/>
          <a:p>
            <a:r>
              <a:rPr lang="en-US"/>
              <a:t>Click icon to add picture</a:t>
            </a:r>
          </a:p>
        </p:txBody>
      </p:sp>
    </p:spTree>
    <p:extLst>
      <p:ext uri="{BB962C8B-B14F-4D97-AF65-F5344CB8AC3E}">
        <p14:creationId xmlns:p14="http://schemas.microsoft.com/office/powerpoint/2010/main" val="2009769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ic With Bullet Points">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A067DB67-3BC8-AB80-4762-CBF00F493D68}"/>
              </a:ext>
            </a:extLst>
          </p:cNvPr>
          <p:cNvSpPr>
            <a:spLocks noGrp="1"/>
          </p:cNvSpPr>
          <p:nvPr>
            <p:ph type="body" sz="quarter" idx="13" hasCustomPrompt="1"/>
          </p:nvPr>
        </p:nvSpPr>
        <p:spPr>
          <a:xfrm>
            <a:off x="10668000" y="1088159"/>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CEF092BD-69AE-7763-81F9-F0663A9DF321}"/>
              </a:ext>
            </a:extLst>
          </p:cNvPr>
          <p:cNvSpPr>
            <a:spLocks noGrp="1"/>
          </p:cNvSpPr>
          <p:nvPr>
            <p:ph type="body" sz="quarter" idx="14" hasCustomPrompt="1"/>
          </p:nvPr>
        </p:nvSpPr>
        <p:spPr>
          <a:xfrm>
            <a:off x="10668000" y="1758084"/>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38612667-071A-0F72-396E-261779D5F6B7}"/>
              </a:ext>
            </a:extLst>
          </p:cNvPr>
          <p:cNvSpPr>
            <a:spLocks noGrp="1"/>
          </p:cNvSpPr>
          <p:nvPr>
            <p:ph type="body" sz="quarter" idx="15" hasCustomPrompt="1"/>
          </p:nvPr>
        </p:nvSpPr>
        <p:spPr>
          <a:xfrm>
            <a:off x="10668000" y="4330700"/>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B75CC7C1-30AB-ABD5-2CCD-0594B1509C52}"/>
              </a:ext>
            </a:extLst>
          </p:cNvPr>
          <p:cNvSpPr>
            <a:spLocks noGrp="1"/>
          </p:cNvSpPr>
          <p:nvPr>
            <p:ph type="body" sz="quarter" idx="16" hasCustomPrompt="1"/>
          </p:nvPr>
        </p:nvSpPr>
        <p:spPr>
          <a:xfrm>
            <a:off x="10668000" y="5000625"/>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7BC22A23-A622-9225-71BB-1547A4D036D1}"/>
              </a:ext>
            </a:extLst>
          </p:cNvPr>
          <p:cNvSpPr>
            <a:spLocks noGrp="1"/>
          </p:cNvSpPr>
          <p:nvPr>
            <p:ph type="body" sz="quarter" idx="17" hasCustomPrompt="1"/>
          </p:nvPr>
        </p:nvSpPr>
        <p:spPr>
          <a:xfrm>
            <a:off x="10668000" y="7626215"/>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3A77ECC6-2BE1-CD67-E8BD-6BA2FE8B3E8B}"/>
              </a:ext>
            </a:extLst>
          </p:cNvPr>
          <p:cNvSpPr>
            <a:spLocks noGrp="1"/>
          </p:cNvSpPr>
          <p:nvPr>
            <p:ph type="body" sz="quarter" idx="18" hasCustomPrompt="1"/>
          </p:nvPr>
        </p:nvSpPr>
        <p:spPr>
          <a:xfrm>
            <a:off x="10668000" y="8296140"/>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C5013BD8-557D-D8E5-C2B5-B07B5C02BA99}"/>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F0373D6F-8CFC-BD6C-795E-0505305E454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5837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Mode Title Slide Option 2">
    <p:bg>
      <p:bgPr>
        <a:solidFill>
          <a:schemeClr val="tx2"/>
        </a:solidFill>
        <a:effectLst/>
      </p:bgPr>
    </p:bg>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373939"/>
          </a:solidFill>
        </p:spPr>
        <p:txBody>
          <a:bodyPr/>
          <a:lstStyle/>
          <a:p>
            <a:endParaRPr lang="en-US"/>
          </a:p>
        </p:txBody>
      </p:sp>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chemeClr val="accent1"/>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chemeClr val="accent1"/>
          </a:solidFill>
        </p:spPr>
        <p:txBody>
          <a:bodyPr/>
          <a:lstStyle/>
          <a:p>
            <a:endParaRPr lang="en-US"/>
          </a:p>
        </p:txBody>
      </p:sp>
      <p:pic>
        <p:nvPicPr>
          <p:cNvPr id="3" name="Picture 2" descr="A white text on a black background&#10;&#10;AI-generated content may be incorrect.">
            <a:extLst>
              <a:ext uri="{FF2B5EF4-FFF2-40B4-BE49-F238E27FC236}">
                <a16:creationId xmlns:a16="http://schemas.microsoft.com/office/drawing/2014/main" id="{52305D20-4A0C-D249-D162-3CC1DAED6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8" y="308563"/>
            <a:ext cx="4470977" cy="1490327"/>
          </a:xfrm>
          <a:prstGeom prst="rect">
            <a:avLst/>
          </a:prstGeom>
        </p:spPr>
      </p:pic>
      <p:sp>
        <p:nvSpPr>
          <p:cNvPr id="2" name="Text Placeholder 2">
            <a:extLst>
              <a:ext uri="{FF2B5EF4-FFF2-40B4-BE49-F238E27FC236}">
                <a16:creationId xmlns:a16="http://schemas.microsoft.com/office/drawing/2014/main" id="{836E591A-D416-2B3F-8657-61025A40AB81}"/>
              </a:ext>
            </a:extLst>
          </p:cNvPr>
          <p:cNvSpPr>
            <a:spLocks noGrp="1"/>
          </p:cNvSpPr>
          <p:nvPr>
            <p:ph type="body" sz="quarter" idx="10" hasCustomPrompt="1"/>
          </p:nvPr>
        </p:nvSpPr>
        <p:spPr>
          <a:xfrm>
            <a:off x="794130" y="3816350"/>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B54D5C09-0F6D-6980-A7BB-AD795455A450}"/>
              </a:ext>
            </a:extLst>
          </p:cNvPr>
          <p:cNvSpPr>
            <a:spLocks noGrp="1"/>
          </p:cNvSpPr>
          <p:nvPr>
            <p:ph type="body" sz="quarter" idx="11" hasCustomPrompt="1"/>
          </p:nvPr>
        </p:nvSpPr>
        <p:spPr>
          <a:xfrm>
            <a:off x="794130" y="6595670"/>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5E570037-1FAA-5D94-48F1-AB213266F733}"/>
              </a:ext>
            </a:extLst>
          </p:cNvPr>
          <p:cNvSpPr>
            <a:spLocks noGrp="1"/>
          </p:cNvSpPr>
          <p:nvPr>
            <p:ph type="body" sz="quarter" idx="12" hasCustomPrompt="1"/>
          </p:nvPr>
        </p:nvSpPr>
        <p:spPr>
          <a:xfrm>
            <a:off x="9186335" y="1357565"/>
            <a:ext cx="7905750" cy="479425"/>
          </a:xfrm>
          <a:prstGeom prst="rect">
            <a:avLst/>
          </a:prstGeom>
        </p:spPr>
        <p:txBody>
          <a:bodyPr/>
          <a:lstStyle>
            <a:lvl1pPr marL="0" indent="0" algn="ctr">
              <a:buNone/>
              <a:defRPr sz="2800">
                <a:solidFill>
                  <a:schemeClr val="bg1"/>
                </a:solidFill>
                <a:latin typeface="Avenir Book" panose="02000503020000020003" pitchFamily="2" charset="0"/>
              </a:defRPr>
            </a:lvl1pPr>
          </a:lstStyle>
          <a:p>
            <a:pPr lvl="0"/>
            <a:r>
              <a:rPr lang="en-US" dirty="0"/>
              <a:t>Alt Text</a:t>
            </a:r>
          </a:p>
        </p:txBody>
      </p:sp>
      <p:sp>
        <p:nvSpPr>
          <p:cNvPr id="13" name="Picture Placeholder 12">
            <a:extLst>
              <a:ext uri="{FF2B5EF4-FFF2-40B4-BE49-F238E27FC236}">
                <a16:creationId xmlns:a16="http://schemas.microsoft.com/office/drawing/2014/main" id="{121F3778-C8A7-2E35-0C0D-FF2C0B403E17}"/>
              </a:ext>
            </a:extLst>
          </p:cNvPr>
          <p:cNvSpPr>
            <a:spLocks noGrp="1"/>
          </p:cNvSpPr>
          <p:nvPr>
            <p:ph type="pic" sz="quarter" idx="13"/>
          </p:nvPr>
        </p:nvSpPr>
        <p:spPr>
          <a:xfrm>
            <a:off x="9725025" y="2416175"/>
            <a:ext cx="6829425" cy="7146925"/>
          </a:xfrm>
          <a:prstGeom prst="rect">
            <a:avLst/>
          </a:prstGeom>
        </p:spPr>
        <p:txBody>
          <a:bodyPr/>
          <a:lstStyle/>
          <a:p>
            <a:r>
              <a:rPr lang="en-US"/>
              <a:t>Click icon to add picture</a:t>
            </a:r>
          </a:p>
        </p:txBody>
      </p:sp>
    </p:spTree>
    <p:extLst>
      <p:ext uri="{BB962C8B-B14F-4D97-AF65-F5344CB8AC3E}">
        <p14:creationId xmlns:p14="http://schemas.microsoft.com/office/powerpoint/2010/main" val="1756901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rgbClr val="373939"/>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chemeClr val="accent1"/>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373939"/>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373939"/>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373939"/>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0E589E23-BC4C-2D0E-D0D9-030DBBE32271}"/>
              </a:ext>
            </a:extLst>
          </p:cNvPr>
          <p:cNvSpPr>
            <a:spLocks noGrp="1"/>
          </p:cNvSpPr>
          <p:nvPr>
            <p:ph type="body" sz="quarter" idx="13" hasCustomPrompt="1"/>
          </p:nvPr>
        </p:nvSpPr>
        <p:spPr>
          <a:xfrm>
            <a:off x="10406987" y="108815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BDD1CCD-7AB1-B4ED-0393-290E18F6BF96}"/>
              </a:ext>
            </a:extLst>
          </p:cNvPr>
          <p:cNvSpPr>
            <a:spLocks noGrp="1"/>
          </p:cNvSpPr>
          <p:nvPr>
            <p:ph type="body" sz="quarter" idx="14" hasCustomPrompt="1"/>
          </p:nvPr>
        </p:nvSpPr>
        <p:spPr>
          <a:xfrm>
            <a:off x="10406987" y="175808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12746CD3-56DD-4428-1639-A5A195FB8188}"/>
              </a:ext>
            </a:extLst>
          </p:cNvPr>
          <p:cNvSpPr>
            <a:spLocks noGrp="1"/>
          </p:cNvSpPr>
          <p:nvPr>
            <p:ph type="body" sz="quarter" idx="15" hasCustomPrompt="1"/>
          </p:nvPr>
        </p:nvSpPr>
        <p:spPr>
          <a:xfrm>
            <a:off x="10406987" y="4330700"/>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7882FD57-26EF-D585-5988-8FC6502345E5}"/>
              </a:ext>
            </a:extLst>
          </p:cNvPr>
          <p:cNvSpPr>
            <a:spLocks noGrp="1"/>
          </p:cNvSpPr>
          <p:nvPr>
            <p:ph type="body" sz="quarter" idx="16" hasCustomPrompt="1"/>
          </p:nvPr>
        </p:nvSpPr>
        <p:spPr>
          <a:xfrm>
            <a:off x="10406987" y="5000625"/>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272A0C9-A5EF-2F8E-2E1C-DC6E77E4C237}"/>
              </a:ext>
            </a:extLst>
          </p:cNvPr>
          <p:cNvSpPr>
            <a:spLocks noGrp="1"/>
          </p:cNvSpPr>
          <p:nvPr>
            <p:ph type="body" sz="quarter" idx="17" hasCustomPrompt="1"/>
          </p:nvPr>
        </p:nvSpPr>
        <p:spPr>
          <a:xfrm>
            <a:off x="10406987" y="7626215"/>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5010720B-5175-7977-A1D3-06DE452F4531}"/>
              </a:ext>
            </a:extLst>
          </p:cNvPr>
          <p:cNvSpPr>
            <a:spLocks noGrp="1"/>
          </p:cNvSpPr>
          <p:nvPr>
            <p:ph type="body" sz="quarter" idx="18" hasCustomPrompt="1"/>
          </p:nvPr>
        </p:nvSpPr>
        <p:spPr>
          <a:xfrm>
            <a:off x="10406987" y="8296140"/>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D7A679E0-7F5B-71F6-DAF1-ED75F081257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5BFA7D6-CD69-E840-A6AF-BD2BBC9D5C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613667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ic With Bullet Points Option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1860EBA-8FB3-006A-288B-9564FABE1ACA}"/>
              </a:ext>
            </a:extLst>
          </p:cNvPr>
          <p:cNvSpPr/>
          <p:nvPr userDrawn="1"/>
        </p:nvSpPr>
        <p:spPr>
          <a:xfrm>
            <a:off x="0" y="9852480"/>
            <a:ext cx="9735256" cy="434520"/>
          </a:xfrm>
          <a:prstGeom prst="rect">
            <a:avLst/>
          </a:prstGeom>
          <a:solidFill>
            <a:srgbClr val="111B1E"/>
          </a:solidFill>
        </p:spPr>
        <p:txBody>
          <a:bodyPr/>
          <a:lstStyle/>
          <a:p>
            <a:endParaRPr lang="en-US"/>
          </a:p>
        </p:txBody>
      </p:sp>
      <p:sp>
        <p:nvSpPr>
          <p:cNvPr id="10" name="AutoShape 9">
            <a:extLst>
              <a:ext uri="{FF2B5EF4-FFF2-40B4-BE49-F238E27FC236}">
                <a16:creationId xmlns:a16="http://schemas.microsoft.com/office/drawing/2014/main" id="{B8FE95B4-9098-B72A-BF9F-204C833F08FB}"/>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0DFAB169-610A-1F07-74CF-EF5671CA09D4}"/>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B95C0933-A007-3567-765E-EC783CE0A7E4}"/>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6B0AD098-4C47-7CA0-1FA1-B4F524F07FB3}"/>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4EA7622C-795D-EE2E-6291-1A9C6F2D77C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62ACB0E8-AE4C-3BA5-6338-FCFA5B02A8B1}"/>
              </a:ext>
            </a:extLst>
          </p:cNvPr>
          <p:cNvSpPr>
            <a:spLocks noGrp="1"/>
          </p:cNvSpPr>
          <p:nvPr>
            <p:ph type="body" sz="quarter" idx="13" hasCustomPrompt="1"/>
          </p:nvPr>
        </p:nvSpPr>
        <p:spPr>
          <a:xfrm>
            <a:off x="10515600" y="108815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E4CFA081-CDE3-7014-E948-63F6D740E618}"/>
              </a:ext>
            </a:extLst>
          </p:cNvPr>
          <p:cNvSpPr>
            <a:spLocks noGrp="1"/>
          </p:cNvSpPr>
          <p:nvPr>
            <p:ph type="body" sz="quarter" idx="14" hasCustomPrompt="1"/>
          </p:nvPr>
        </p:nvSpPr>
        <p:spPr>
          <a:xfrm>
            <a:off x="10515600" y="175808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B38206CA-DAFB-F52E-4AF0-C7640F9547D3}"/>
              </a:ext>
            </a:extLst>
          </p:cNvPr>
          <p:cNvSpPr>
            <a:spLocks noGrp="1"/>
          </p:cNvSpPr>
          <p:nvPr>
            <p:ph type="body" sz="quarter" idx="15" hasCustomPrompt="1"/>
          </p:nvPr>
        </p:nvSpPr>
        <p:spPr>
          <a:xfrm>
            <a:off x="10515600" y="4406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97D9F920-FB3B-57BC-35FD-B41DB335D424}"/>
              </a:ext>
            </a:extLst>
          </p:cNvPr>
          <p:cNvSpPr>
            <a:spLocks noGrp="1"/>
          </p:cNvSpPr>
          <p:nvPr>
            <p:ph type="body" sz="quarter" idx="16" hasCustomPrompt="1"/>
          </p:nvPr>
        </p:nvSpPr>
        <p:spPr>
          <a:xfrm>
            <a:off x="10515600" y="5076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1168819-23A2-8488-0600-4024D097A81D}"/>
              </a:ext>
            </a:extLst>
          </p:cNvPr>
          <p:cNvSpPr>
            <a:spLocks noGrp="1"/>
          </p:cNvSpPr>
          <p:nvPr>
            <p:ph type="body" sz="quarter" idx="17" hasCustomPrompt="1"/>
          </p:nvPr>
        </p:nvSpPr>
        <p:spPr>
          <a:xfrm>
            <a:off x="10515600" y="7626215"/>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71660532-C7FC-F871-64AE-35814870294D}"/>
              </a:ext>
            </a:extLst>
          </p:cNvPr>
          <p:cNvSpPr>
            <a:spLocks noGrp="1"/>
          </p:cNvSpPr>
          <p:nvPr>
            <p:ph type="body" sz="quarter" idx="18" hasCustomPrompt="1"/>
          </p:nvPr>
        </p:nvSpPr>
        <p:spPr>
          <a:xfrm>
            <a:off x="10515600" y="8296140"/>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CB7BACB-FC2C-DEE4-3E34-18E96D034CDC}"/>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A27EDE8C-98EB-BC04-1F51-54F5FFF1D73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545353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 With Bullet Points Option 3">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B2A67673-53B6-0592-474F-55E34EB32434}"/>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7ED76132-3BF3-68FB-2005-3F14EDA317FB}"/>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B595B4FF-EF0F-2B2F-7EFD-759AED15B33E}"/>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1BA57965-08BF-BFA2-74A9-B8C49ADB8F23}"/>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D1B42BF2-56E4-1347-F2CE-4178412D749A}"/>
              </a:ext>
            </a:extLst>
          </p:cNvPr>
          <p:cNvSpPr/>
          <p:nvPr userDrawn="1"/>
        </p:nvSpPr>
        <p:spPr>
          <a:xfrm>
            <a:off x="9385274" y="7985581"/>
            <a:ext cx="8902727" cy="2301420"/>
          </a:xfrm>
          <a:prstGeom prst="rect">
            <a:avLst/>
          </a:prstGeom>
          <a:solidFill>
            <a:schemeClr val="accent1"/>
          </a:solidFill>
        </p:spPr>
        <p:txBody>
          <a:bodyPr/>
          <a:lstStyle/>
          <a:p>
            <a:endParaRPr lang="en-US"/>
          </a:p>
        </p:txBody>
      </p:sp>
      <p:sp>
        <p:nvSpPr>
          <p:cNvPr id="18" name="AutoShape 19">
            <a:extLst>
              <a:ext uri="{FF2B5EF4-FFF2-40B4-BE49-F238E27FC236}">
                <a16:creationId xmlns:a16="http://schemas.microsoft.com/office/drawing/2014/main" id="{93B6515B-D119-41EF-3B4A-D98DFC205CF8}"/>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FFEF4D47-ADD4-ED8B-5A60-DF41D55F130F}"/>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E2E26039-813E-2E44-36DE-8D6E956439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BC2F2C18-3C89-2886-3DE3-9A852FA6AC1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86F4824E-B824-D255-0E7C-710C9478118F}"/>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E387CBF-8FAF-68BB-29DF-D1BDE68DB258}"/>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2B0CD5D7-22F7-9991-41CF-DBE80D8C6D3C}"/>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66C016B8-7E1B-1313-EF48-BA407B9E2A9F}"/>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BBBC165A-779F-55A6-BE9F-1CC35A1F9524}"/>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9BDE6977-1003-0D6F-2A71-C74D550536E2}"/>
              </a:ext>
            </a:extLst>
          </p:cNvPr>
          <p:cNvSpPr>
            <a:spLocks noGrp="1"/>
          </p:cNvSpPr>
          <p:nvPr>
            <p:ph type="body" sz="quarter" idx="10" hasCustomPrompt="1"/>
          </p:nvPr>
        </p:nvSpPr>
        <p:spPr>
          <a:xfrm>
            <a:off x="9772982" y="169787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27985727-3A30-8FA3-49D5-52DA2614AAA7}"/>
              </a:ext>
            </a:extLst>
          </p:cNvPr>
          <p:cNvSpPr>
            <a:spLocks noGrp="1"/>
          </p:cNvSpPr>
          <p:nvPr>
            <p:ph type="body" sz="quarter" idx="11" hasCustomPrompt="1"/>
          </p:nvPr>
        </p:nvSpPr>
        <p:spPr>
          <a:xfrm>
            <a:off x="9773758" y="4331541"/>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82071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ic With Bullet Points Option 4">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262626"/>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E84F78A2-2F9F-2C3E-ABBC-1BBC870D3B5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D9B660F0-7653-4D87-7DB2-FD248A8C751D}"/>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65F2CAB-3208-2AEE-378E-33029B48291A}"/>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A43FC25B-C8AB-F215-EE65-CFAAEEBFBDA6}"/>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B2D45901-477C-BEE7-5E98-27D3690EF73C}"/>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E919167C-6618-335C-CBCF-6C445186E4CE}"/>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A9550AB-6358-73CA-24DE-4DE464B5C668}"/>
              </a:ext>
            </a:extLst>
          </p:cNvPr>
          <p:cNvSpPr>
            <a:spLocks noGrp="1"/>
          </p:cNvSpPr>
          <p:nvPr>
            <p:ph type="body" sz="quarter" idx="10" hasCustomPrompt="1"/>
          </p:nvPr>
        </p:nvSpPr>
        <p:spPr>
          <a:xfrm>
            <a:off x="9761806" y="1744232"/>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AA39707-CA27-17D4-B341-F6EC182007FB}"/>
              </a:ext>
            </a:extLst>
          </p:cNvPr>
          <p:cNvSpPr>
            <a:spLocks noGrp="1"/>
          </p:cNvSpPr>
          <p:nvPr>
            <p:ph type="body" sz="quarter" idx="11" hasCustomPrompt="1"/>
          </p:nvPr>
        </p:nvSpPr>
        <p:spPr>
          <a:xfrm>
            <a:off x="9762582" y="4377895"/>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7162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4">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373939"/>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373939"/>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chemeClr val="accent1"/>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373939"/>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F21C6833-59EE-E509-B95C-4605908F8315}"/>
              </a:ext>
            </a:extLst>
          </p:cNvPr>
          <p:cNvSpPr>
            <a:spLocks noGrp="1"/>
          </p:cNvSpPr>
          <p:nvPr>
            <p:ph type="body" sz="quarter" idx="13" hasCustomPrompt="1"/>
          </p:nvPr>
        </p:nvSpPr>
        <p:spPr>
          <a:xfrm>
            <a:off x="2319771" y="889453"/>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03368AA-4FF9-1A41-2B09-0A8E7E8B8DB5}"/>
              </a:ext>
            </a:extLst>
          </p:cNvPr>
          <p:cNvSpPr>
            <a:spLocks noGrp="1"/>
          </p:cNvSpPr>
          <p:nvPr>
            <p:ph type="body" sz="quarter" idx="14" hasCustomPrompt="1"/>
          </p:nvPr>
        </p:nvSpPr>
        <p:spPr>
          <a:xfrm>
            <a:off x="2319771" y="1559378"/>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CB139584-7072-8ECB-6C86-0B0973DB5B5F}"/>
              </a:ext>
            </a:extLst>
          </p:cNvPr>
          <p:cNvSpPr>
            <a:spLocks noGrp="1"/>
          </p:cNvSpPr>
          <p:nvPr>
            <p:ph type="body" sz="quarter" idx="15" hasCustomPrompt="1"/>
          </p:nvPr>
        </p:nvSpPr>
        <p:spPr>
          <a:xfrm>
            <a:off x="2319771" y="413199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C8A5B8D2-AE97-5492-C1A0-707E1EF0B976}"/>
              </a:ext>
            </a:extLst>
          </p:cNvPr>
          <p:cNvSpPr>
            <a:spLocks noGrp="1"/>
          </p:cNvSpPr>
          <p:nvPr>
            <p:ph type="body" sz="quarter" idx="16" hasCustomPrompt="1"/>
          </p:nvPr>
        </p:nvSpPr>
        <p:spPr>
          <a:xfrm>
            <a:off x="2319771" y="480191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1F8940F6-474F-BCAE-3D6D-E3AC71EA5ABB}"/>
              </a:ext>
            </a:extLst>
          </p:cNvPr>
          <p:cNvSpPr>
            <a:spLocks noGrp="1"/>
          </p:cNvSpPr>
          <p:nvPr>
            <p:ph type="body" sz="quarter" idx="17" hasCustomPrompt="1"/>
          </p:nvPr>
        </p:nvSpPr>
        <p:spPr>
          <a:xfrm>
            <a:off x="2319771" y="742750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D81D18EB-FC26-59D8-314E-37328CADACF9}"/>
              </a:ext>
            </a:extLst>
          </p:cNvPr>
          <p:cNvSpPr>
            <a:spLocks noGrp="1"/>
          </p:cNvSpPr>
          <p:nvPr>
            <p:ph type="body" sz="quarter" idx="18" hasCustomPrompt="1"/>
          </p:nvPr>
        </p:nvSpPr>
        <p:spPr>
          <a:xfrm>
            <a:off x="2319771" y="809743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223740A1-9E10-6219-7668-7FA72A23D2C7}"/>
              </a:ext>
            </a:extLst>
          </p:cNvPr>
          <p:cNvSpPr>
            <a:spLocks noGrp="1"/>
          </p:cNvSpPr>
          <p:nvPr>
            <p:ph type="body" sz="quarter" idx="10" hasCustomPrompt="1"/>
          </p:nvPr>
        </p:nvSpPr>
        <p:spPr>
          <a:xfrm>
            <a:off x="9695839" y="1537449"/>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B3FBA40-9BEE-1018-EA93-947BE599E85E}"/>
              </a:ext>
            </a:extLst>
          </p:cNvPr>
          <p:cNvSpPr>
            <a:spLocks noGrp="1"/>
          </p:cNvSpPr>
          <p:nvPr>
            <p:ph type="body" sz="quarter" idx="11" hasCustomPrompt="1"/>
          </p:nvPr>
        </p:nvSpPr>
        <p:spPr>
          <a:xfrm>
            <a:off x="9696615" y="4171112"/>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141533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ic with Bullet Points Option 5">
    <p:spTree>
      <p:nvGrpSpPr>
        <p:cNvPr id="1" name=""/>
        <p:cNvGrpSpPr/>
        <p:nvPr/>
      </p:nvGrpSpPr>
      <p:grpSpPr>
        <a:xfrm>
          <a:off x="0" y="0"/>
          <a:ext cx="0" cy="0"/>
          <a:chOff x="0" y="0"/>
          <a:chExt cx="0" cy="0"/>
        </a:xfrm>
      </p:grpSpPr>
      <p:sp>
        <p:nvSpPr>
          <p:cNvPr id="11" name="AutoShape 11">
            <a:extLst>
              <a:ext uri="{FF2B5EF4-FFF2-40B4-BE49-F238E27FC236}">
                <a16:creationId xmlns:a16="http://schemas.microsoft.com/office/drawing/2014/main" id="{AD4530DC-BED2-8AD2-88E5-6D054D07AD67}"/>
              </a:ext>
            </a:extLst>
          </p:cNvPr>
          <p:cNvSpPr/>
          <p:nvPr userDrawn="1"/>
        </p:nvSpPr>
        <p:spPr>
          <a:xfrm>
            <a:off x="377329" y="0"/>
            <a:ext cx="62144" cy="10287000"/>
          </a:xfrm>
          <a:prstGeom prst="rect">
            <a:avLst/>
          </a:prstGeom>
          <a:solidFill>
            <a:srgbClr val="111B1E">
              <a:alpha val="29804"/>
            </a:srgbClr>
          </a:solidFill>
        </p:spPr>
        <p:txBody>
          <a:bodyPr/>
          <a:lstStyle/>
          <a:p>
            <a:endParaRPr lang="en-US"/>
          </a:p>
        </p:txBody>
      </p:sp>
      <p:sp>
        <p:nvSpPr>
          <p:cNvPr id="12" name="AutoShape 12">
            <a:extLst>
              <a:ext uri="{FF2B5EF4-FFF2-40B4-BE49-F238E27FC236}">
                <a16:creationId xmlns:a16="http://schemas.microsoft.com/office/drawing/2014/main" id="{27768E11-0C09-6F25-3B2F-3D702B22181A}"/>
              </a:ext>
            </a:extLst>
          </p:cNvPr>
          <p:cNvSpPr/>
          <p:nvPr userDrawn="1"/>
        </p:nvSpPr>
        <p:spPr>
          <a:xfrm>
            <a:off x="15574483" y="24245"/>
            <a:ext cx="2683836" cy="10262755"/>
          </a:xfrm>
          <a:prstGeom prst="rect">
            <a:avLst/>
          </a:prstGeom>
          <a:solidFill>
            <a:srgbClr val="262626"/>
          </a:solidFill>
        </p:spPr>
        <p:txBody>
          <a:bodyPr/>
          <a:lstStyle/>
          <a:p>
            <a:endParaRPr lang="en-US"/>
          </a:p>
        </p:txBody>
      </p:sp>
      <p:pic>
        <p:nvPicPr>
          <p:cNvPr id="13" name="Picture 5">
            <a:extLst>
              <a:ext uri="{FF2B5EF4-FFF2-40B4-BE49-F238E27FC236}">
                <a16:creationId xmlns:a16="http://schemas.microsoft.com/office/drawing/2014/main" id="{59A3493C-C1CB-3930-489D-5D67F85BF466}"/>
              </a:ext>
            </a:extLst>
          </p:cNvPr>
          <p:cNvPicPr>
            <a:picLocks noChangeAspect="1"/>
          </p:cNvPicPr>
          <p:nvPr userDrawn="1"/>
        </p:nvPicPr>
        <p:blipFill>
          <a:blip r:embed="rId2"/>
          <a:srcRect/>
          <a:stretch>
            <a:fillRect/>
          </a:stretch>
        </p:blipFill>
        <p:spPr>
          <a:xfrm>
            <a:off x="17132883" y="110451"/>
            <a:ext cx="856740" cy="1117191"/>
          </a:xfrm>
          <a:prstGeom prst="rect">
            <a:avLst/>
          </a:prstGeom>
        </p:spPr>
      </p:pic>
      <p:sp>
        <p:nvSpPr>
          <p:cNvPr id="14" name="Freeform 24">
            <a:extLst>
              <a:ext uri="{FF2B5EF4-FFF2-40B4-BE49-F238E27FC236}">
                <a16:creationId xmlns:a16="http://schemas.microsoft.com/office/drawing/2014/main" id="{A39E7422-60C0-66CF-BFC8-677AED080545}"/>
              </a:ext>
            </a:extLst>
          </p:cNvPr>
          <p:cNvSpPr/>
          <p:nvPr userDrawn="1"/>
        </p:nvSpPr>
        <p:spPr>
          <a:xfrm>
            <a:off x="16664456" y="669047"/>
            <a:ext cx="853789" cy="1113341"/>
          </a:xfrm>
          <a:custGeom>
            <a:avLst/>
            <a:gdLst/>
            <a:ahLst/>
            <a:cxnLst/>
            <a:rect l="l" t="t" r="r" b="b"/>
            <a:pathLst>
              <a:path w="1068266" h="1393019">
                <a:moveTo>
                  <a:pt x="0" y="0"/>
                </a:moveTo>
                <a:lnTo>
                  <a:pt x="1068266" y="0"/>
                </a:lnTo>
                <a:lnTo>
                  <a:pt x="1068266" y="1393019"/>
                </a:lnTo>
                <a:lnTo>
                  <a:pt x="0" y="1393019"/>
                </a:lnTo>
                <a:lnTo>
                  <a:pt x="0" y="0"/>
                </a:lnTo>
                <a:close/>
              </a:path>
            </a:pathLst>
          </a:custGeom>
          <a:blipFill>
            <a:blip r:embed="rId3"/>
            <a:stretch>
              <a:fillRect/>
            </a:stretch>
          </a:blipFill>
        </p:spPr>
        <p:txBody>
          <a:bodyPr/>
          <a:lstStyle/>
          <a:p>
            <a:endParaRPr lang="en-US"/>
          </a:p>
        </p:txBody>
      </p:sp>
      <p:sp>
        <p:nvSpPr>
          <p:cNvPr id="15" name="AutoShape 11">
            <a:extLst>
              <a:ext uri="{FF2B5EF4-FFF2-40B4-BE49-F238E27FC236}">
                <a16:creationId xmlns:a16="http://schemas.microsoft.com/office/drawing/2014/main" id="{DD59DFC0-2665-5470-B853-C7AB8D93D27B}"/>
              </a:ext>
            </a:extLst>
          </p:cNvPr>
          <p:cNvSpPr/>
          <p:nvPr userDrawn="1"/>
        </p:nvSpPr>
        <p:spPr>
          <a:xfrm>
            <a:off x="8785463" y="0"/>
            <a:ext cx="62144" cy="10287000"/>
          </a:xfrm>
          <a:prstGeom prst="rect">
            <a:avLst/>
          </a:prstGeom>
          <a:solidFill>
            <a:srgbClr val="111B1E">
              <a:alpha val="29804"/>
            </a:srgbClr>
          </a:solidFill>
        </p:spPr>
        <p:txBody>
          <a:bodyPr/>
          <a:lstStyle/>
          <a:p>
            <a:endParaRPr lang="en-US"/>
          </a:p>
        </p:txBody>
      </p:sp>
      <p:sp>
        <p:nvSpPr>
          <p:cNvPr id="2" name="Text Placeholder 27">
            <a:extLst>
              <a:ext uri="{FF2B5EF4-FFF2-40B4-BE49-F238E27FC236}">
                <a16:creationId xmlns:a16="http://schemas.microsoft.com/office/drawing/2014/main" id="{27AF3DC3-B0FF-71F8-F89A-30CBFF42CF61}"/>
              </a:ext>
            </a:extLst>
          </p:cNvPr>
          <p:cNvSpPr>
            <a:spLocks noGrp="1"/>
          </p:cNvSpPr>
          <p:nvPr>
            <p:ph type="body" sz="quarter" idx="13" hasCustomPrompt="1"/>
          </p:nvPr>
        </p:nvSpPr>
        <p:spPr>
          <a:xfrm>
            <a:off x="1212822" y="867988"/>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6" name="Text Placeholder 29">
            <a:extLst>
              <a:ext uri="{FF2B5EF4-FFF2-40B4-BE49-F238E27FC236}">
                <a16:creationId xmlns:a16="http://schemas.microsoft.com/office/drawing/2014/main" id="{7355551C-ACB2-CF9E-18F6-838141DCE4FD}"/>
              </a:ext>
            </a:extLst>
          </p:cNvPr>
          <p:cNvSpPr>
            <a:spLocks noGrp="1"/>
          </p:cNvSpPr>
          <p:nvPr>
            <p:ph type="body" sz="quarter" idx="14" hasCustomPrompt="1"/>
          </p:nvPr>
        </p:nvSpPr>
        <p:spPr>
          <a:xfrm>
            <a:off x="1212822" y="1537913"/>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EC8EF2B8-F15E-17B5-839B-0B09EEBB24E2}"/>
              </a:ext>
            </a:extLst>
          </p:cNvPr>
          <p:cNvSpPr>
            <a:spLocks noGrp="1"/>
          </p:cNvSpPr>
          <p:nvPr>
            <p:ph type="body" sz="quarter" idx="15" hasCustomPrompt="1"/>
          </p:nvPr>
        </p:nvSpPr>
        <p:spPr>
          <a:xfrm>
            <a:off x="1212822" y="418672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8" name="Text Placeholder 29">
            <a:extLst>
              <a:ext uri="{FF2B5EF4-FFF2-40B4-BE49-F238E27FC236}">
                <a16:creationId xmlns:a16="http://schemas.microsoft.com/office/drawing/2014/main" id="{F1C8A468-1A1D-8E26-ECFE-DA860AEF351B}"/>
              </a:ext>
            </a:extLst>
          </p:cNvPr>
          <p:cNvSpPr>
            <a:spLocks noGrp="1"/>
          </p:cNvSpPr>
          <p:nvPr>
            <p:ph type="body" sz="quarter" idx="16" hasCustomPrompt="1"/>
          </p:nvPr>
        </p:nvSpPr>
        <p:spPr>
          <a:xfrm>
            <a:off x="1212822" y="485665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27">
            <a:extLst>
              <a:ext uri="{FF2B5EF4-FFF2-40B4-BE49-F238E27FC236}">
                <a16:creationId xmlns:a16="http://schemas.microsoft.com/office/drawing/2014/main" id="{C22190E0-5CEB-A3DA-B597-3A790C0DFB26}"/>
              </a:ext>
            </a:extLst>
          </p:cNvPr>
          <p:cNvSpPr>
            <a:spLocks noGrp="1"/>
          </p:cNvSpPr>
          <p:nvPr>
            <p:ph type="body" sz="quarter" idx="17" hasCustomPrompt="1"/>
          </p:nvPr>
        </p:nvSpPr>
        <p:spPr>
          <a:xfrm>
            <a:off x="1212822" y="7406044"/>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0" name="Text Placeholder 29">
            <a:extLst>
              <a:ext uri="{FF2B5EF4-FFF2-40B4-BE49-F238E27FC236}">
                <a16:creationId xmlns:a16="http://schemas.microsoft.com/office/drawing/2014/main" id="{FBA699FD-C568-D758-492D-439AEAA93BA5}"/>
              </a:ext>
            </a:extLst>
          </p:cNvPr>
          <p:cNvSpPr>
            <a:spLocks noGrp="1"/>
          </p:cNvSpPr>
          <p:nvPr>
            <p:ph type="body" sz="quarter" idx="18" hasCustomPrompt="1"/>
          </p:nvPr>
        </p:nvSpPr>
        <p:spPr>
          <a:xfrm>
            <a:off x="1212822" y="8075969"/>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1" name="Text Placeholder 14">
            <a:extLst>
              <a:ext uri="{FF2B5EF4-FFF2-40B4-BE49-F238E27FC236}">
                <a16:creationId xmlns:a16="http://schemas.microsoft.com/office/drawing/2014/main" id="{41ADF138-336A-352A-2699-9EB0875FDDBA}"/>
              </a:ext>
            </a:extLst>
          </p:cNvPr>
          <p:cNvSpPr>
            <a:spLocks noGrp="1"/>
          </p:cNvSpPr>
          <p:nvPr>
            <p:ph type="body" sz="quarter" idx="10" hasCustomPrompt="1"/>
          </p:nvPr>
        </p:nvSpPr>
        <p:spPr>
          <a:xfrm>
            <a:off x="9107905" y="2662729"/>
            <a:ext cx="5909454"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2" name="Text Placeholder 16">
            <a:extLst>
              <a:ext uri="{FF2B5EF4-FFF2-40B4-BE49-F238E27FC236}">
                <a16:creationId xmlns:a16="http://schemas.microsoft.com/office/drawing/2014/main" id="{B1C28F0A-DFE5-1AE9-0E84-0E2B465CB11F}"/>
              </a:ext>
            </a:extLst>
          </p:cNvPr>
          <p:cNvSpPr>
            <a:spLocks noGrp="1"/>
          </p:cNvSpPr>
          <p:nvPr>
            <p:ph type="body" sz="quarter" idx="11" hasCustomPrompt="1"/>
          </p:nvPr>
        </p:nvSpPr>
        <p:spPr>
          <a:xfrm>
            <a:off x="9108682" y="5296392"/>
            <a:ext cx="6465802"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9522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with Bullet Points Option 6">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rgbClr val="111B1E">
              <a:alpha val="29804"/>
            </a:srgbClr>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111B1E"/>
          </a:solidFill>
        </p:spPr>
        <p:txBody>
          <a:bodyPr/>
          <a:lstStyle/>
          <a:p>
            <a:endParaRPr lang="en-US"/>
          </a:p>
        </p:txBody>
      </p:sp>
      <p:sp>
        <p:nvSpPr>
          <p:cNvPr id="2" name="Text Placeholder 27">
            <a:extLst>
              <a:ext uri="{FF2B5EF4-FFF2-40B4-BE49-F238E27FC236}">
                <a16:creationId xmlns:a16="http://schemas.microsoft.com/office/drawing/2014/main" id="{17A6B35B-464B-9DEE-44EC-5554B3F7B221}"/>
              </a:ext>
            </a:extLst>
          </p:cNvPr>
          <p:cNvSpPr>
            <a:spLocks noGrp="1"/>
          </p:cNvSpPr>
          <p:nvPr>
            <p:ph type="body" sz="quarter" idx="13" hasCustomPrompt="1"/>
          </p:nvPr>
        </p:nvSpPr>
        <p:spPr>
          <a:xfrm>
            <a:off x="10121124" y="1104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E96CBC42-3918-9E23-0824-513EB96CA514}"/>
              </a:ext>
            </a:extLst>
          </p:cNvPr>
          <p:cNvSpPr>
            <a:spLocks noGrp="1"/>
          </p:cNvSpPr>
          <p:nvPr>
            <p:ph type="body" sz="quarter" idx="14" hasCustomPrompt="1"/>
          </p:nvPr>
        </p:nvSpPr>
        <p:spPr>
          <a:xfrm>
            <a:off x="10121124" y="1774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832A300D-3910-079B-8486-6F19BB74AC2C}"/>
              </a:ext>
            </a:extLst>
          </p:cNvPr>
          <p:cNvSpPr>
            <a:spLocks noGrp="1"/>
          </p:cNvSpPr>
          <p:nvPr>
            <p:ph type="body" sz="quarter" idx="15" hasCustomPrompt="1"/>
          </p:nvPr>
        </p:nvSpPr>
        <p:spPr>
          <a:xfrm>
            <a:off x="10121124" y="4423641"/>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6F54F5A2-65C5-3C80-E29E-DF8442F9D167}"/>
              </a:ext>
            </a:extLst>
          </p:cNvPr>
          <p:cNvSpPr>
            <a:spLocks noGrp="1"/>
          </p:cNvSpPr>
          <p:nvPr>
            <p:ph type="body" sz="quarter" idx="16" hasCustomPrompt="1"/>
          </p:nvPr>
        </p:nvSpPr>
        <p:spPr>
          <a:xfrm>
            <a:off x="10121124" y="5093566"/>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B9CFE1D7-58C0-0BDF-D8D7-34E9C9631FD8}"/>
              </a:ext>
            </a:extLst>
          </p:cNvPr>
          <p:cNvSpPr>
            <a:spLocks noGrp="1"/>
          </p:cNvSpPr>
          <p:nvPr>
            <p:ph type="body" sz="quarter" idx="17" hasCustomPrompt="1"/>
          </p:nvPr>
        </p:nvSpPr>
        <p:spPr>
          <a:xfrm>
            <a:off x="10121124" y="76429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67E61C90-0F56-0264-9798-532AEAA4E348}"/>
              </a:ext>
            </a:extLst>
          </p:cNvPr>
          <p:cNvSpPr>
            <a:spLocks noGrp="1"/>
          </p:cNvSpPr>
          <p:nvPr>
            <p:ph type="body" sz="quarter" idx="18" hasCustomPrompt="1"/>
          </p:nvPr>
        </p:nvSpPr>
        <p:spPr>
          <a:xfrm>
            <a:off x="10121124" y="83128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04404D99-07EE-A0CF-ABB2-7578E9F29C6E}"/>
              </a:ext>
            </a:extLst>
          </p:cNvPr>
          <p:cNvSpPr>
            <a:spLocks noGrp="1"/>
          </p:cNvSpPr>
          <p:nvPr>
            <p:ph type="body" sz="quarter" idx="10" hasCustomPrompt="1"/>
          </p:nvPr>
        </p:nvSpPr>
        <p:spPr>
          <a:xfrm>
            <a:off x="562675" y="6860236"/>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0" name="Text Placeholder 16">
            <a:extLst>
              <a:ext uri="{FF2B5EF4-FFF2-40B4-BE49-F238E27FC236}">
                <a16:creationId xmlns:a16="http://schemas.microsoft.com/office/drawing/2014/main" id="{B941080D-88F5-77D0-0EFF-FAC197B5004A}"/>
              </a:ext>
            </a:extLst>
          </p:cNvPr>
          <p:cNvSpPr>
            <a:spLocks noGrp="1"/>
          </p:cNvSpPr>
          <p:nvPr>
            <p:ph type="body" sz="quarter" idx="11" hasCustomPrompt="1"/>
          </p:nvPr>
        </p:nvSpPr>
        <p:spPr>
          <a:xfrm>
            <a:off x="562675" y="8282363"/>
            <a:ext cx="8687762" cy="1697393"/>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2" name="Picture Placeholder 21">
            <a:extLst>
              <a:ext uri="{FF2B5EF4-FFF2-40B4-BE49-F238E27FC236}">
                <a16:creationId xmlns:a16="http://schemas.microsoft.com/office/drawing/2014/main" id="{508DC29B-6029-CA27-8548-8263198552ED}"/>
              </a:ext>
            </a:extLst>
          </p:cNvPr>
          <p:cNvSpPr>
            <a:spLocks noGrp="1"/>
          </p:cNvSpPr>
          <p:nvPr>
            <p:ph type="pic" sz="quarter" idx="19"/>
          </p:nvPr>
        </p:nvSpPr>
        <p:spPr>
          <a:xfrm>
            <a:off x="561975" y="793750"/>
            <a:ext cx="8688388" cy="6021388"/>
          </a:xfrm>
          <a:prstGeom prst="rect">
            <a:avLst/>
          </a:prstGeom>
        </p:spPr>
        <p:txBody>
          <a:bodyPr/>
          <a:lstStyle/>
          <a:p>
            <a:r>
              <a:rPr lang="en-US"/>
              <a:t>Click icon to add picture</a:t>
            </a:r>
          </a:p>
        </p:txBody>
      </p:sp>
    </p:spTree>
    <p:extLst>
      <p:ext uri="{BB962C8B-B14F-4D97-AF65-F5344CB8AC3E}">
        <p14:creationId xmlns:p14="http://schemas.microsoft.com/office/powerpoint/2010/main" val="50786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Option 6">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chemeClr val="accent1"/>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373939"/>
          </a:solidFill>
        </p:spPr>
        <p:txBody>
          <a:bodyPr/>
          <a:lstStyle/>
          <a:p>
            <a:endParaRPr lang="en-US"/>
          </a:p>
        </p:txBody>
      </p:sp>
      <p:sp>
        <p:nvSpPr>
          <p:cNvPr id="2" name="Text Placeholder 27">
            <a:extLst>
              <a:ext uri="{FF2B5EF4-FFF2-40B4-BE49-F238E27FC236}">
                <a16:creationId xmlns:a16="http://schemas.microsoft.com/office/drawing/2014/main" id="{B8399710-77FF-9557-E188-972439E8118A}"/>
              </a:ext>
            </a:extLst>
          </p:cNvPr>
          <p:cNvSpPr>
            <a:spLocks noGrp="1"/>
          </p:cNvSpPr>
          <p:nvPr>
            <p:ph type="body" sz="quarter" idx="13" hasCustomPrompt="1"/>
          </p:nvPr>
        </p:nvSpPr>
        <p:spPr>
          <a:xfrm>
            <a:off x="10311987" y="840244"/>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9C08982E-78FC-6966-D1F1-83B65C2A6CF2}"/>
              </a:ext>
            </a:extLst>
          </p:cNvPr>
          <p:cNvSpPr>
            <a:spLocks noGrp="1"/>
          </p:cNvSpPr>
          <p:nvPr>
            <p:ph type="body" sz="quarter" idx="14" hasCustomPrompt="1"/>
          </p:nvPr>
        </p:nvSpPr>
        <p:spPr>
          <a:xfrm>
            <a:off x="10311987" y="1510169"/>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DA746A4B-7F2A-A5B5-BFA6-63DF1900D623}"/>
              </a:ext>
            </a:extLst>
          </p:cNvPr>
          <p:cNvSpPr>
            <a:spLocks noGrp="1"/>
          </p:cNvSpPr>
          <p:nvPr>
            <p:ph type="body" sz="quarter" idx="15" hasCustomPrompt="1"/>
          </p:nvPr>
        </p:nvSpPr>
        <p:spPr>
          <a:xfrm>
            <a:off x="10311987" y="4082785"/>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8CF61855-A787-DEBA-6150-12672F15BDD3}"/>
              </a:ext>
            </a:extLst>
          </p:cNvPr>
          <p:cNvSpPr>
            <a:spLocks noGrp="1"/>
          </p:cNvSpPr>
          <p:nvPr>
            <p:ph type="body" sz="quarter" idx="16" hasCustomPrompt="1"/>
          </p:nvPr>
        </p:nvSpPr>
        <p:spPr>
          <a:xfrm>
            <a:off x="10311987" y="4752710"/>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FDE24B0D-79DA-16A8-EB39-A281F2ED5C04}"/>
              </a:ext>
            </a:extLst>
          </p:cNvPr>
          <p:cNvSpPr>
            <a:spLocks noGrp="1"/>
          </p:cNvSpPr>
          <p:nvPr>
            <p:ph type="body" sz="quarter" idx="17" hasCustomPrompt="1"/>
          </p:nvPr>
        </p:nvSpPr>
        <p:spPr>
          <a:xfrm>
            <a:off x="10311987" y="7378300"/>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F3C39061-CCBC-8F9D-A8ED-6897B416AB39}"/>
              </a:ext>
            </a:extLst>
          </p:cNvPr>
          <p:cNvSpPr>
            <a:spLocks noGrp="1"/>
          </p:cNvSpPr>
          <p:nvPr>
            <p:ph type="body" sz="quarter" idx="18" hasCustomPrompt="1"/>
          </p:nvPr>
        </p:nvSpPr>
        <p:spPr>
          <a:xfrm>
            <a:off x="10311987" y="8048225"/>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70455A45-C43A-617C-1DA2-350A7287AD72}"/>
              </a:ext>
            </a:extLst>
          </p:cNvPr>
          <p:cNvSpPr>
            <a:spLocks noGrp="1"/>
          </p:cNvSpPr>
          <p:nvPr>
            <p:ph type="body" sz="quarter" idx="10" hasCustomPrompt="1"/>
          </p:nvPr>
        </p:nvSpPr>
        <p:spPr>
          <a:xfrm>
            <a:off x="579508" y="725601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1" name="Picture Placeholder 20">
            <a:extLst>
              <a:ext uri="{FF2B5EF4-FFF2-40B4-BE49-F238E27FC236}">
                <a16:creationId xmlns:a16="http://schemas.microsoft.com/office/drawing/2014/main" id="{B3CB97E3-F1A1-C084-83C5-7AE745E62360}"/>
              </a:ext>
            </a:extLst>
          </p:cNvPr>
          <p:cNvSpPr>
            <a:spLocks noGrp="1"/>
          </p:cNvSpPr>
          <p:nvPr>
            <p:ph type="pic" sz="quarter" idx="19"/>
          </p:nvPr>
        </p:nvSpPr>
        <p:spPr>
          <a:xfrm>
            <a:off x="579438" y="793750"/>
            <a:ext cx="8691562" cy="6021388"/>
          </a:xfrm>
          <a:prstGeom prst="rect">
            <a:avLst/>
          </a:prstGeom>
        </p:spPr>
        <p:txBody>
          <a:bodyPr/>
          <a:lstStyle/>
          <a:p>
            <a:r>
              <a:rPr lang="en-US"/>
              <a:t>Click icon to add picture</a:t>
            </a:r>
          </a:p>
        </p:txBody>
      </p:sp>
    </p:spTree>
    <p:extLst>
      <p:ext uri="{BB962C8B-B14F-4D97-AF65-F5344CB8AC3E}">
        <p14:creationId xmlns:p14="http://schemas.microsoft.com/office/powerpoint/2010/main" val="279378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rgbClr val="111B1E">
              <a:alpha val="29804"/>
            </a:srgbClr>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rgbClr val="111B1E">
              <a:alpha val="29804"/>
            </a:srgbClr>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262626"/>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rgbClr val="111B1E">
              <a:alpha val="29804"/>
            </a:srgbClr>
          </a:solidFill>
        </p:spPr>
        <p:txBody>
          <a:bodyPr/>
          <a:lstStyle/>
          <a:p>
            <a:endParaRPr lang="en-US"/>
          </a:p>
        </p:txBody>
      </p:sp>
      <p:sp>
        <p:nvSpPr>
          <p:cNvPr id="2" name="Text Placeholder 14">
            <a:extLst>
              <a:ext uri="{FF2B5EF4-FFF2-40B4-BE49-F238E27FC236}">
                <a16:creationId xmlns:a16="http://schemas.microsoft.com/office/drawing/2014/main" id="{AC761640-D21F-07F1-94D2-2FA67C752CAC}"/>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4EBD13E8-56D6-1A29-BB58-D2D9710F7445}"/>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8AB36197-C3F2-2183-1753-AAD0AD27E18E}"/>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81DC6893-700C-F313-E3A7-1E7778B6E51F}"/>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EDCD1AAB-DC9A-0DA8-1BFC-D9482AE240C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C7AC1FB1-BEAD-F94B-4535-B42A7EB68420}"/>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5CC82110-7504-1B2F-81C4-85EA0CAE3531}"/>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0635BDD7-9C3F-7309-E649-B31ACFA2724F}"/>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FA97542C-E741-E588-F65C-BBC2974C9C6C}"/>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F5776F49-FE57-0EC1-4E74-7BDDEA036354}"/>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826074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Mode Quadrant">
    <p:bg>
      <p:bgPr>
        <a:solidFill>
          <a:schemeClr val="tx2"/>
        </a:solidFill>
        <a:effectLst/>
      </p:bgPr>
    </p:bg>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chemeClr val="accent1"/>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chemeClr val="accent1"/>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373939"/>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chemeClr val="accent1"/>
          </a:solidFill>
        </p:spPr>
        <p:txBody>
          <a:bodyPr/>
          <a:lstStyle/>
          <a:p>
            <a:endParaRPr lang="en-US"/>
          </a:p>
        </p:txBody>
      </p:sp>
      <p:sp>
        <p:nvSpPr>
          <p:cNvPr id="2" name="Text Placeholder 14">
            <a:extLst>
              <a:ext uri="{FF2B5EF4-FFF2-40B4-BE49-F238E27FC236}">
                <a16:creationId xmlns:a16="http://schemas.microsoft.com/office/drawing/2014/main" id="{90A75383-9B3D-3EA0-9CB1-840158FA0B71}"/>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FFEB30F2-0F01-ABB6-F456-AC1B77914C47}"/>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DE093746-2C4E-A7F5-5FA9-C0D1E3356CDF}"/>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740251BA-CCEA-44D6-8755-51550FB691C4}"/>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BE76231B-FCDC-1531-B661-C06671B18BF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50D1CD4A-B0E1-07BB-C9E9-5BA4BE67BD08}"/>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B2324A9E-B483-0F45-1282-E68F2C1DCEFF}"/>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22AE3710-2742-5F39-F64F-CF3EDCC62112}"/>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0BA7F9CD-7A41-3516-9D25-ED3BB2DCA214}"/>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D9CA8AE1-329F-562C-D3E2-3D14E3A73769}"/>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692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rgbClr val="111B1E">
              <a:alpha val="29804"/>
            </a:srgbClr>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rgbClr val="111B1E">
              <a:alpha val="29804"/>
            </a:srgbClr>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262626"/>
          </a:solidFill>
        </p:spPr>
        <p:txBody>
          <a:bodyPr/>
          <a:lstStyle/>
          <a:p>
            <a:endParaRPr lang="en-US"/>
          </a:p>
        </p:txBody>
      </p:sp>
      <p:pic>
        <p:nvPicPr>
          <p:cNvPr id="16" name="Picture 15" descr="A white text on a black background&#10;&#10;AI-generated content may be incorrect.">
            <a:extLst>
              <a:ext uri="{FF2B5EF4-FFF2-40B4-BE49-F238E27FC236}">
                <a16:creationId xmlns:a16="http://schemas.microsoft.com/office/drawing/2014/main" id="{35E8CF62-659D-4B10-41F2-240A597A8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ECF571FB-7E04-FB4D-C6AD-A9E6F2DF0DBF}"/>
              </a:ext>
            </a:extLst>
          </p:cNvPr>
          <p:cNvSpPr>
            <a:spLocks noGrp="1"/>
          </p:cNvSpPr>
          <p:nvPr>
            <p:ph type="body" sz="quarter" idx="10" hasCustomPrompt="1"/>
          </p:nvPr>
        </p:nvSpPr>
        <p:spPr>
          <a:xfrm>
            <a:off x="9817127" y="270805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F4EC9386-2C1B-C64E-150F-7D0DC543C062}"/>
              </a:ext>
            </a:extLst>
          </p:cNvPr>
          <p:cNvSpPr>
            <a:spLocks noGrp="1"/>
          </p:cNvSpPr>
          <p:nvPr>
            <p:ph type="body" sz="quarter" idx="11" hasCustomPrompt="1"/>
          </p:nvPr>
        </p:nvSpPr>
        <p:spPr>
          <a:xfrm>
            <a:off x="9817127" y="548737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13E0ED5D-4818-8EB3-AC05-2CA72324CB1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6" name="Picture Placeholder 5">
            <a:extLst>
              <a:ext uri="{FF2B5EF4-FFF2-40B4-BE49-F238E27FC236}">
                <a16:creationId xmlns:a16="http://schemas.microsoft.com/office/drawing/2014/main" id="{4A4AEB5E-E5E1-AD67-2444-3C31194846C9}"/>
              </a:ext>
            </a:extLst>
          </p:cNvPr>
          <p:cNvSpPr>
            <a:spLocks noGrp="1"/>
          </p:cNvSpPr>
          <p:nvPr>
            <p:ph type="pic" sz="quarter" idx="13"/>
          </p:nvPr>
        </p:nvSpPr>
        <p:spPr>
          <a:xfrm>
            <a:off x="962025" y="0"/>
            <a:ext cx="7810500" cy="8534400"/>
          </a:xfrm>
          <a:prstGeom prst="rect">
            <a:avLst/>
          </a:prstGeom>
        </p:spPr>
        <p:txBody>
          <a:bodyPr/>
          <a:lstStyle/>
          <a:p>
            <a:r>
              <a:rPr lang="en-US"/>
              <a:t>Click icon to add picture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istics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rgbClr val="111B1E">
              <a:alpha val="29804"/>
            </a:srgbClr>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262626"/>
          </a:solidFill>
        </p:spPr>
        <p:txBody>
          <a:bodyPr/>
          <a:lstStyle/>
          <a:p>
            <a:endParaRPr lang="en-US"/>
          </a:p>
        </p:txBody>
      </p:sp>
      <p:sp>
        <p:nvSpPr>
          <p:cNvPr id="12" name="Picture Placeholder 11">
            <a:extLst>
              <a:ext uri="{FF2B5EF4-FFF2-40B4-BE49-F238E27FC236}">
                <a16:creationId xmlns:a16="http://schemas.microsoft.com/office/drawing/2014/main" id="{6CD88770-E5BF-79ED-FD05-D09F8123B1B5}"/>
              </a:ext>
            </a:extLst>
          </p:cNvPr>
          <p:cNvSpPr>
            <a:spLocks noGrp="1"/>
          </p:cNvSpPr>
          <p:nvPr>
            <p:ph type="pic" sz="quarter" idx="10"/>
          </p:nvPr>
        </p:nvSpPr>
        <p:spPr>
          <a:xfrm>
            <a:off x="0" y="-266700"/>
            <a:ext cx="5943600" cy="10820400"/>
          </a:xfrm>
          <a:prstGeom prst="rect">
            <a:avLst/>
          </a:prstGeom>
        </p:spPr>
        <p:txBody>
          <a:bodyPr/>
          <a:lstStyle/>
          <a:p>
            <a:r>
              <a:rPr lang="en-US"/>
              <a:t>Click icon to add picture</a:t>
            </a:r>
          </a:p>
        </p:txBody>
      </p:sp>
      <p:sp>
        <p:nvSpPr>
          <p:cNvPr id="14" name="Text Placeholder 13">
            <a:extLst>
              <a:ext uri="{FF2B5EF4-FFF2-40B4-BE49-F238E27FC236}">
                <a16:creationId xmlns:a16="http://schemas.microsoft.com/office/drawing/2014/main" id="{D070B32B-273B-1ED0-C5AD-195C98DB1C61}"/>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6" name="Text Placeholder 15">
            <a:extLst>
              <a:ext uri="{FF2B5EF4-FFF2-40B4-BE49-F238E27FC236}">
                <a16:creationId xmlns:a16="http://schemas.microsoft.com/office/drawing/2014/main" id="{D5627CED-85FA-55E6-6249-46F975A35F91}"/>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7" name="Text Placeholder 15">
            <a:extLst>
              <a:ext uri="{FF2B5EF4-FFF2-40B4-BE49-F238E27FC236}">
                <a16:creationId xmlns:a16="http://schemas.microsoft.com/office/drawing/2014/main" id="{EA8FBA3B-D561-09C1-67AD-9A36C2BF8DB2}"/>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8" name="Text Placeholder 15">
            <a:extLst>
              <a:ext uri="{FF2B5EF4-FFF2-40B4-BE49-F238E27FC236}">
                <a16:creationId xmlns:a16="http://schemas.microsoft.com/office/drawing/2014/main" id="{ADC9AA20-F6C5-487D-1767-2660CA509432}"/>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822517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rk Mode Statistics ">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chemeClr val="accent1"/>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373939"/>
          </a:solidFill>
        </p:spPr>
        <p:txBody>
          <a:bodyPr/>
          <a:lstStyle/>
          <a:p>
            <a:endParaRPr lang="en-US"/>
          </a:p>
        </p:txBody>
      </p:sp>
      <p:sp>
        <p:nvSpPr>
          <p:cNvPr id="2" name="Picture Placeholder 11">
            <a:extLst>
              <a:ext uri="{FF2B5EF4-FFF2-40B4-BE49-F238E27FC236}">
                <a16:creationId xmlns:a16="http://schemas.microsoft.com/office/drawing/2014/main" id="{19013A3A-74C7-DF84-2534-937B948B186E}"/>
              </a:ext>
            </a:extLst>
          </p:cNvPr>
          <p:cNvSpPr>
            <a:spLocks noGrp="1"/>
          </p:cNvSpPr>
          <p:nvPr>
            <p:ph type="pic" sz="quarter" idx="10"/>
          </p:nvPr>
        </p:nvSpPr>
        <p:spPr>
          <a:xfrm>
            <a:off x="-24308" y="-266700"/>
            <a:ext cx="5943600" cy="10820400"/>
          </a:xfrm>
          <a:prstGeom prst="rect">
            <a:avLst/>
          </a:prstGeom>
        </p:spPr>
        <p:txBody>
          <a:bodyPr/>
          <a:lstStyle/>
          <a:p>
            <a:r>
              <a:rPr lang="en-US"/>
              <a:t>Click icon to add picture</a:t>
            </a:r>
          </a:p>
        </p:txBody>
      </p:sp>
      <p:sp>
        <p:nvSpPr>
          <p:cNvPr id="12" name="Text Placeholder 13">
            <a:extLst>
              <a:ext uri="{FF2B5EF4-FFF2-40B4-BE49-F238E27FC236}">
                <a16:creationId xmlns:a16="http://schemas.microsoft.com/office/drawing/2014/main" id="{5A2E74E7-6A60-DC5A-A757-6F5BB5CA666E}"/>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3" name="Text Placeholder 15">
            <a:extLst>
              <a:ext uri="{FF2B5EF4-FFF2-40B4-BE49-F238E27FC236}">
                <a16:creationId xmlns:a16="http://schemas.microsoft.com/office/drawing/2014/main" id="{6FDBA334-346B-7564-813D-9D15CF712713}"/>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4" name="Text Placeholder 15">
            <a:extLst>
              <a:ext uri="{FF2B5EF4-FFF2-40B4-BE49-F238E27FC236}">
                <a16:creationId xmlns:a16="http://schemas.microsoft.com/office/drawing/2014/main" id="{4087E008-1FC8-9B6A-4EE1-8E55FF3D7E94}"/>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5" name="Text Placeholder 15">
            <a:extLst>
              <a:ext uri="{FF2B5EF4-FFF2-40B4-BE49-F238E27FC236}">
                <a16:creationId xmlns:a16="http://schemas.microsoft.com/office/drawing/2014/main" id="{4DDB2523-7908-9BEC-66EC-AE155C52B444}"/>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solidFill>
                  <a:schemeClr val="bg1"/>
                </a:solidFill>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3904696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istics 2">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rgbClr val="111B1E">
              <a:alpha val="29804"/>
            </a:srgbClr>
          </a:solidFill>
        </p:spPr>
        <p:txBody>
          <a:bodyPr/>
          <a:lstStyle/>
          <a:p>
            <a:endParaRPr lang="en-US"/>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262626"/>
          </a:solidFill>
        </p:spPr>
        <p:txBody>
          <a:bodyPr/>
          <a:lstStyle/>
          <a:p>
            <a:endParaRPr lang="en-US"/>
          </a:p>
        </p:txBody>
      </p:sp>
      <p:sp>
        <p:nvSpPr>
          <p:cNvPr id="2" name="Picture Placeholder 11">
            <a:extLst>
              <a:ext uri="{FF2B5EF4-FFF2-40B4-BE49-F238E27FC236}">
                <a16:creationId xmlns:a16="http://schemas.microsoft.com/office/drawing/2014/main" id="{D31CBDCA-C1A3-0236-DDB4-262FB6C41411}"/>
              </a:ext>
            </a:extLst>
          </p:cNvPr>
          <p:cNvSpPr>
            <a:spLocks noGrp="1"/>
          </p:cNvSpPr>
          <p:nvPr>
            <p:ph type="pic" sz="quarter" idx="10"/>
          </p:nvPr>
        </p:nvSpPr>
        <p:spPr>
          <a:xfrm>
            <a:off x="13044812" y="0"/>
            <a:ext cx="5243188" cy="10287000"/>
          </a:xfrm>
          <a:prstGeom prst="rect">
            <a:avLst/>
          </a:prstGeom>
        </p:spPr>
        <p:txBody>
          <a:bodyPr/>
          <a:lstStyle/>
          <a:p>
            <a:r>
              <a:rPr lang="en-US"/>
              <a:t>Click icon to add picture</a:t>
            </a:r>
          </a:p>
        </p:txBody>
      </p:sp>
      <p:sp>
        <p:nvSpPr>
          <p:cNvPr id="16" name="Text Placeholder 15">
            <a:extLst>
              <a:ext uri="{FF2B5EF4-FFF2-40B4-BE49-F238E27FC236}">
                <a16:creationId xmlns:a16="http://schemas.microsoft.com/office/drawing/2014/main" id="{A0B37793-991D-081A-9297-A69F6D67AA3C}"/>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18" name="Text Placeholder 17">
            <a:extLst>
              <a:ext uri="{FF2B5EF4-FFF2-40B4-BE49-F238E27FC236}">
                <a16:creationId xmlns:a16="http://schemas.microsoft.com/office/drawing/2014/main" id="{A15974A9-924A-20F5-82CB-169CA9989D1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0" name="Text Placeholder 19">
            <a:extLst>
              <a:ext uri="{FF2B5EF4-FFF2-40B4-BE49-F238E27FC236}">
                <a16:creationId xmlns:a16="http://schemas.microsoft.com/office/drawing/2014/main" id="{FDFA8964-7A83-1E5E-E8FD-A54B991A24B6}"/>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1" name="Text Placeholder 15">
            <a:extLst>
              <a:ext uri="{FF2B5EF4-FFF2-40B4-BE49-F238E27FC236}">
                <a16:creationId xmlns:a16="http://schemas.microsoft.com/office/drawing/2014/main" id="{D0775265-3E7C-5D13-5CC1-0C7BDFE91F25}"/>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2" name="Text Placeholder 17">
            <a:extLst>
              <a:ext uri="{FF2B5EF4-FFF2-40B4-BE49-F238E27FC236}">
                <a16:creationId xmlns:a16="http://schemas.microsoft.com/office/drawing/2014/main" id="{1EFC41EA-EC4F-960F-E0E8-7AE4B7786F6C}"/>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3" name="Text Placeholder 19">
            <a:extLst>
              <a:ext uri="{FF2B5EF4-FFF2-40B4-BE49-F238E27FC236}">
                <a16:creationId xmlns:a16="http://schemas.microsoft.com/office/drawing/2014/main" id="{C36CE4CF-4C43-F0F4-EEAF-1E8C6A615F6C}"/>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4" name="Text Placeholder 19">
            <a:extLst>
              <a:ext uri="{FF2B5EF4-FFF2-40B4-BE49-F238E27FC236}">
                <a16:creationId xmlns:a16="http://schemas.microsoft.com/office/drawing/2014/main" id="{00AE7C41-13FF-ABBF-7523-805674B71A6E}"/>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331517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Mode Statistics 2">
    <p:bg>
      <p:bgPr>
        <a:solidFill>
          <a:schemeClr val="tx2"/>
        </a:solidFill>
        <a:effectLst/>
      </p:bgPr>
    </p:bg>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chemeClr val="accent1"/>
          </a:solid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373939"/>
          </a:solidFill>
        </p:spPr>
        <p:txBody>
          <a:bodyPr/>
          <a:lstStyle/>
          <a:p>
            <a:endParaRPr lang="en-US" dirty="0"/>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2" name="Picture Placeholder 11">
            <a:extLst>
              <a:ext uri="{FF2B5EF4-FFF2-40B4-BE49-F238E27FC236}">
                <a16:creationId xmlns:a16="http://schemas.microsoft.com/office/drawing/2014/main" id="{30143BC3-5989-3C0C-7998-CCBEF43A6A1B}"/>
              </a:ext>
            </a:extLst>
          </p:cNvPr>
          <p:cNvSpPr>
            <a:spLocks noGrp="1"/>
          </p:cNvSpPr>
          <p:nvPr>
            <p:ph type="pic" sz="quarter" idx="10"/>
          </p:nvPr>
        </p:nvSpPr>
        <p:spPr>
          <a:xfrm>
            <a:off x="13044812" y="0"/>
            <a:ext cx="5243188" cy="10287000"/>
          </a:xfrm>
          <a:prstGeom prst="rect">
            <a:avLst/>
          </a:prstGeom>
        </p:spPr>
        <p:txBody>
          <a:bodyPr/>
          <a:lstStyle/>
          <a:p>
            <a:r>
              <a:rPr lang="en-US"/>
              <a:t>Click icon to add picture</a:t>
            </a:r>
          </a:p>
        </p:txBody>
      </p:sp>
      <p:sp>
        <p:nvSpPr>
          <p:cNvPr id="22" name="Text Placeholder 15">
            <a:extLst>
              <a:ext uri="{FF2B5EF4-FFF2-40B4-BE49-F238E27FC236}">
                <a16:creationId xmlns:a16="http://schemas.microsoft.com/office/drawing/2014/main" id="{626F0995-CA35-661A-A3F9-ABF5C3845DCF}"/>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3" name="Text Placeholder 17">
            <a:extLst>
              <a:ext uri="{FF2B5EF4-FFF2-40B4-BE49-F238E27FC236}">
                <a16:creationId xmlns:a16="http://schemas.microsoft.com/office/drawing/2014/main" id="{2A341AD8-6D6E-26F4-12E9-63AB2C5049C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4" name="Text Placeholder 19">
            <a:extLst>
              <a:ext uri="{FF2B5EF4-FFF2-40B4-BE49-F238E27FC236}">
                <a16:creationId xmlns:a16="http://schemas.microsoft.com/office/drawing/2014/main" id="{9A8F4805-B32D-1A30-CBE8-74D94401EF3C}"/>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5" name="Text Placeholder 15">
            <a:extLst>
              <a:ext uri="{FF2B5EF4-FFF2-40B4-BE49-F238E27FC236}">
                <a16:creationId xmlns:a16="http://schemas.microsoft.com/office/drawing/2014/main" id="{4DAED245-3C0A-4308-0E7A-354DC8DD5C5B}"/>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6" name="Text Placeholder 17">
            <a:extLst>
              <a:ext uri="{FF2B5EF4-FFF2-40B4-BE49-F238E27FC236}">
                <a16:creationId xmlns:a16="http://schemas.microsoft.com/office/drawing/2014/main" id="{1F791B44-017D-A8B5-D88A-206FA97917C6}"/>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7" name="Text Placeholder 19">
            <a:extLst>
              <a:ext uri="{FF2B5EF4-FFF2-40B4-BE49-F238E27FC236}">
                <a16:creationId xmlns:a16="http://schemas.microsoft.com/office/drawing/2014/main" id="{745B1382-59BE-2D7B-ECE9-59FCFB959BFD}"/>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8" name="Text Placeholder 19">
            <a:extLst>
              <a:ext uri="{FF2B5EF4-FFF2-40B4-BE49-F238E27FC236}">
                <a16:creationId xmlns:a16="http://schemas.microsoft.com/office/drawing/2014/main" id="{499E3D58-D52E-29A1-1C04-7DDD0A909C62}"/>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878900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rgbClr val="111B1E">
              <a:alpha val="29804"/>
            </a:srgbClr>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chemeClr val="accent1"/>
          </a:solidFill>
        </p:spPr>
        <p:txBody>
          <a:bodyPr/>
          <a:lstStyle/>
          <a:p>
            <a:endParaRPr lang="en-US"/>
          </a:p>
        </p:txBody>
      </p:sp>
      <p:sp>
        <p:nvSpPr>
          <p:cNvPr id="9" name="AutoShape 9">
            <a:extLst>
              <a:ext uri="{FF2B5EF4-FFF2-40B4-BE49-F238E27FC236}">
                <a16:creationId xmlns:a16="http://schemas.microsoft.com/office/drawing/2014/main" id="{DA005C45-A996-1C4A-1295-EEFD474AC67F}"/>
              </a:ext>
            </a:extLst>
          </p:cNvPr>
          <p:cNvSpPr/>
          <p:nvPr userDrawn="1"/>
        </p:nvSpPr>
        <p:spPr>
          <a:xfrm>
            <a:off x="7314061" y="2764079"/>
            <a:ext cx="1310939" cy="1196492"/>
          </a:xfrm>
          <a:prstGeom prst="rect">
            <a:avLst/>
          </a:prstGeom>
          <a:solidFill>
            <a:srgbClr val="111B1E"/>
          </a:solidFill>
        </p:spPr>
        <p:txBody>
          <a:bodyPr/>
          <a:lstStyle/>
          <a:p>
            <a:endParaRPr lang="en-US"/>
          </a:p>
        </p:txBody>
      </p:sp>
      <p:sp>
        <p:nvSpPr>
          <p:cNvPr id="10" name="Freeform 10">
            <a:extLst>
              <a:ext uri="{FF2B5EF4-FFF2-40B4-BE49-F238E27FC236}">
                <a16:creationId xmlns:a16="http://schemas.microsoft.com/office/drawing/2014/main" id="{B9FCE435-5F22-8F0A-CA12-25984238AF51}"/>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4"/>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CD095062-8344-0738-8B72-F3D30EAB1D00}"/>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5" name="Text Placeholder 29">
            <a:extLst>
              <a:ext uri="{FF2B5EF4-FFF2-40B4-BE49-F238E27FC236}">
                <a16:creationId xmlns:a16="http://schemas.microsoft.com/office/drawing/2014/main" id="{E57B1F3C-E752-33EB-FBAA-54A6D488E399}"/>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6" name="Text Placeholder 27">
            <a:extLst>
              <a:ext uri="{FF2B5EF4-FFF2-40B4-BE49-F238E27FC236}">
                <a16:creationId xmlns:a16="http://schemas.microsoft.com/office/drawing/2014/main" id="{9B018E6F-C1F3-8FBD-0A77-9E71C63BBD58}"/>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7" name="Text Placeholder 29">
            <a:extLst>
              <a:ext uri="{FF2B5EF4-FFF2-40B4-BE49-F238E27FC236}">
                <a16:creationId xmlns:a16="http://schemas.microsoft.com/office/drawing/2014/main" id="{6C788FA6-29F0-80F7-369F-3D4DE279E6B8}"/>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14">
            <a:extLst>
              <a:ext uri="{FF2B5EF4-FFF2-40B4-BE49-F238E27FC236}">
                <a16:creationId xmlns:a16="http://schemas.microsoft.com/office/drawing/2014/main" id="{7FD2EEF6-1BD9-3F34-4AFB-670543905E8E}"/>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9" name="Text Placeholder 16">
            <a:extLst>
              <a:ext uri="{FF2B5EF4-FFF2-40B4-BE49-F238E27FC236}">
                <a16:creationId xmlns:a16="http://schemas.microsoft.com/office/drawing/2014/main" id="{AE9D21C8-7803-4D62-63D1-D039EA11AE79}"/>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49513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Mode Two Points">
    <p:bg>
      <p:bgPr>
        <a:solidFill>
          <a:schemeClr val="tx2"/>
        </a:solidFill>
        <a:effectLst/>
      </p:bgPr>
    </p:bg>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chemeClr val="accent1"/>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rgbClr val="373939"/>
          </a:solid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AutoShape 9">
            <a:extLst>
              <a:ext uri="{FF2B5EF4-FFF2-40B4-BE49-F238E27FC236}">
                <a16:creationId xmlns:a16="http://schemas.microsoft.com/office/drawing/2014/main" id="{816B381F-5715-435F-3E7F-DA482C9887F5}"/>
              </a:ext>
            </a:extLst>
          </p:cNvPr>
          <p:cNvSpPr/>
          <p:nvPr userDrawn="1"/>
        </p:nvSpPr>
        <p:spPr>
          <a:xfrm>
            <a:off x="7314061" y="2764079"/>
            <a:ext cx="1310939" cy="1196492"/>
          </a:xfrm>
          <a:prstGeom prst="rect">
            <a:avLst/>
          </a:prstGeom>
          <a:solidFill>
            <a:srgbClr val="111B1E"/>
          </a:solidFill>
        </p:spPr>
        <p:txBody>
          <a:bodyPr/>
          <a:lstStyle/>
          <a:p>
            <a:endParaRPr lang="en-US">
              <a:solidFill>
                <a:schemeClr val="bg1"/>
              </a:solidFill>
            </a:endParaRPr>
          </a:p>
        </p:txBody>
      </p:sp>
      <p:sp>
        <p:nvSpPr>
          <p:cNvPr id="15" name="Freeform 10">
            <a:extLst>
              <a:ext uri="{FF2B5EF4-FFF2-40B4-BE49-F238E27FC236}">
                <a16:creationId xmlns:a16="http://schemas.microsoft.com/office/drawing/2014/main" id="{11E777DD-9A4B-E562-1A22-F7D04AD6FD07}"/>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chemeClr val="bg1"/>
              </a:solidFill>
            </a:endParaRPr>
          </a:p>
        </p:txBody>
      </p:sp>
      <p:sp>
        <p:nvSpPr>
          <p:cNvPr id="16" name="Text Placeholder 27">
            <a:extLst>
              <a:ext uri="{FF2B5EF4-FFF2-40B4-BE49-F238E27FC236}">
                <a16:creationId xmlns:a16="http://schemas.microsoft.com/office/drawing/2014/main" id="{F8663C13-133B-8B78-257D-C646A22C568C}"/>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7" name="Text Placeholder 29">
            <a:extLst>
              <a:ext uri="{FF2B5EF4-FFF2-40B4-BE49-F238E27FC236}">
                <a16:creationId xmlns:a16="http://schemas.microsoft.com/office/drawing/2014/main" id="{1D51D02C-335F-651F-668B-848693627D66}"/>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27">
            <a:extLst>
              <a:ext uri="{FF2B5EF4-FFF2-40B4-BE49-F238E27FC236}">
                <a16:creationId xmlns:a16="http://schemas.microsoft.com/office/drawing/2014/main" id="{2E4692CE-5F8C-3753-4B06-18921D49B581}"/>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9" name="Text Placeholder 29">
            <a:extLst>
              <a:ext uri="{FF2B5EF4-FFF2-40B4-BE49-F238E27FC236}">
                <a16:creationId xmlns:a16="http://schemas.microsoft.com/office/drawing/2014/main" id="{F029D5A2-D160-5E6A-8671-ED4049ECE4F9}"/>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0" name="Text Placeholder 14">
            <a:extLst>
              <a:ext uri="{FF2B5EF4-FFF2-40B4-BE49-F238E27FC236}">
                <a16:creationId xmlns:a16="http://schemas.microsoft.com/office/drawing/2014/main" id="{AF765922-7757-C9FF-49D3-A068EE7CE107}"/>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1" name="Text Placeholder 16">
            <a:extLst>
              <a:ext uri="{FF2B5EF4-FFF2-40B4-BE49-F238E27FC236}">
                <a16:creationId xmlns:a16="http://schemas.microsoft.com/office/drawing/2014/main" id="{A4A42F47-11F9-37C2-8E62-B461D1A87C70}"/>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3578575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accent1"/>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374EC2DC-1DCC-2FF4-6DDB-66AB9743FF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71A86B43-5203-DAAB-E27C-6BA76D66E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1361A42E-A0C4-602A-BD1E-643832386477}"/>
              </a:ext>
            </a:extLst>
          </p:cNvPr>
          <p:cNvSpPr/>
          <p:nvPr userDrawn="1"/>
        </p:nvSpPr>
        <p:spPr>
          <a:xfrm>
            <a:off x="1981200" y="3086100"/>
            <a:ext cx="14711492" cy="3579936"/>
          </a:xfrm>
          <a:prstGeom prst="rect">
            <a:avLst/>
          </a:prstGeom>
          <a:noFill/>
        </p:spPr>
        <p:txBody>
          <a:bodyPr wrap="square" lIns="0" tIns="0" rIns="0" bIns="0" rtlCol="0" anchor="ctr"/>
          <a:lstStyle/>
          <a:p>
            <a:pPr marL="0" marR="0" lvl="0" indent="0" algn="ctr" defTabSz="914400" rtl="0" eaLnBrk="1" fontAlgn="auto" latinLnBrk="0" hangingPunct="1">
              <a:lnSpc>
                <a:spcPts val="5999"/>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9" name="Text Placeholder 8">
            <a:extLst>
              <a:ext uri="{FF2B5EF4-FFF2-40B4-BE49-F238E27FC236}">
                <a16:creationId xmlns:a16="http://schemas.microsoft.com/office/drawing/2014/main" id="{E9C1B518-5900-29C2-4483-CEB4667E3A06}"/>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buNone/>
              <a:defRPr sz="4800" b="1" i="0">
                <a:solidFill>
                  <a:schemeClr val="bg1"/>
                </a:solidFill>
                <a:latin typeface="Avenir Book"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r>
              <a:rPr lang="en-US" dirty="0" err="1"/>
              <a:t>eGroup</a:t>
            </a:r>
            <a:r>
              <a:rPr lang="en-US" dirty="0"/>
              <a:t> has a plan and process to facilitate successful adoption of complex technologies. Their approach is very practical, end-user focused, and also helped us plan and communicate better and more respond more effectively across the company.</a:t>
            </a:r>
          </a:p>
        </p:txBody>
      </p:sp>
      <p:sp>
        <p:nvSpPr>
          <p:cNvPr id="11" name="Text Placeholder 10">
            <a:extLst>
              <a:ext uri="{FF2B5EF4-FFF2-40B4-BE49-F238E27FC236}">
                <a16:creationId xmlns:a16="http://schemas.microsoft.com/office/drawing/2014/main" id="{1E3419E0-B708-8496-B289-D5771CB78316}"/>
              </a:ext>
            </a:extLst>
          </p:cNvPr>
          <p:cNvSpPr>
            <a:spLocks noGrp="1"/>
          </p:cNvSpPr>
          <p:nvPr>
            <p:ph type="body" sz="quarter" idx="12" hasCustomPrompt="1"/>
          </p:nvPr>
        </p:nvSpPr>
        <p:spPr>
          <a:xfrm>
            <a:off x="4688746" y="7658100"/>
            <a:ext cx="9296400" cy="1295400"/>
          </a:xfrm>
          <a:prstGeom prst="rect">
            <a:avLst/>
          </a:prstGeom>
        </p:spPr>
        <p:txBody>
          <a:bodyPr/>
          <a:lstStyle>
            <a:lvl1pPr marL="0" indent="0" algn="ctr">
              <a:buNone/>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NEAL GUERNSEY, CIO | SGT</a:t>
            </a:r>
          </a:p>
        </p:txBody>
      </p:sp>
    </p:spTree>
    <p:extLst>
      <p:ext uri="{BB962C8B-B14F-4D97-AF65-F5344CB8AC3E}">
        <p14:creationId xmlns:p14="http://schemas.microsoft.com/office/powerpoint/2010/main" val="464964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Quote 2">
    <p:bg>
      <p:bgPr>
        <a:solidFill>
          <a:schemeClr val="accent1"/>
        </a:solidFill>
        <a:effectLst/>
      </p:bgPr>
    </p:bg>
    <p:spTree>
      <p:nvGrpSpPr>
        <p:cNvPr id="1" name=""/>
        <p:cNvGrpSpPr/>
        <p:nvPr/>
      </p:nvGrpSpPr>
      <p:grpSpPr>
        <a:xfrm>
          <a:off x="0" y="0"/>
          <a:ext cx="0" cy="0"/>
          <a:chOff x="0" y="0"/>
          <a:chExt cx="0" cy="0"/>
        </a:xfrm>
      </p:grpSpPr>
      <p:pic>
        <p:nvPicPr>
          <p:cNvPr id="4" name="Graphic 3" descr="Open quotation mark with solid fill">
            <a:extLst>
              <a:ext uri="{FF2B5EF4-FFF2-40B4-BE49-F238E27FC236}">
                <a16:creationId xmlns:a16="http://schemas.microsoft.com/office/drawing/2014/main" id="{A10B9EC6-0E49-63CC-B12E-C258BA42D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5" name="Graphic 4" descr="Open quotation mark with solid fill">
            <a:extLst>
              <a:ext uri="{FF2B5EF4-FFF2-40B4-BE49-F238E27FC236}">
                <a16:creationId xmlns:a16="http://schemas.microsoft.com/office/drawing/2014/main" id="{09BFF43C-E4DC-DF92-71B8-C7D8DDE83C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9BE6857E-BE3F-A2B8-E978-274EE8AF3EC7}"/>
              </a:ext>
            </a:extLst>
          </p:cNvPr>
          <p:cNvSpPr/>
          <p:nvPr userDrawn="1"/>
        </p:nvSpPr>
        <p:spPr>
          <a:xfrm>
            <a:off x="1353062" y="3217177"/>
            <a:ext cx="15392400" cy="3579936"/>
          </a:xfrm>
          <a:prstGeom prst="rect">
            <a:avLst/>
          </a:prstGeom>
          <a:noFill/>
        </p:spPr>
        <p:txBody>
          <a:bodyPr wrap="square" lIns="0" tIns="0" rIns="0" bIns="0" rtlCol="0" anchor="ctr"/>
          <a:lstStyle/>
          <a:p>
            <a:pPr lvl="0" algn="ctr">
              <a:lnSpc>
                <a:spcPts val="5999"/>
              </a:lnSpc>
              <a:defRPr/>
            </a:pPr>
            <a:endParaRPr kumimoji="0" lang="en-US" sz="54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2" name="Text Placeholder 8">
            <a:extLst>
              <a:ext uri="{FF2B5EF4-FFF2-40B4-BE49-F238E27FC236}">
                <a16:creationId xmlns:a16="http://schemas.microsoft.com/office/drawing/2014/main" id="{A89412F0-5EA0-C193-CD1D-B65CE2128C89}"/>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239FA55-BFE9-7EFE-1B18-E2EEA1DF5FBA}"/>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727031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Mode Quote">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5FCE1D12-C0A8-EFA2-A92A-2A4FA53493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C66EBDDC-C08D-E7DC-38A9-617E8D761A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5AC4A668-8BFF-AC23-27AF-23A2ADF6D378}"/>
              </a:ext>
            </a:extLst>
          </p:cNvPr>
          <p:cNvSpPr>
            <a:spLocks noGrp="1"/>
          </p:cNvSpPr>
          <p:nvPr>
            <p:ph type="body" sz="quarter" idx="11" hasCustomPrompt="1"/>
          </p:nvPr>
        </p:nvSpPr>
        <p:spPr>
          <a:xfrm>
            <a:off x="2538029" y="2374232"/>
            <a:ext cx="13669142" cy="2819400"/>
          </a:xfrm>
          <a:prstGeom prst="rect">
            <a:avLst/>
          </a:prstGeom>
        </p:spPr>
        <p:txBody>
          <a:bodyPr/>
          <a:lstStyle>
            <a:lvl1pPr marL="0" marR="0" indent="0" algn="ctr" defTabSz="914400" rtl="0" eaLnBrk="1" fontAlgn="auto" latinLnBrk="0" hangingPunct="1">
              <a:lnSpc>
                <a:spcPts val="5999"/>
              </a:lnSpc>
              <a:spcBef>
                <a:spcPts val="0"/>
              </a:spcBef>
              <a:spcAft>
                <a:spcPts val="0"/>
              </a:spcAft>
              <a:buClrTx/>
              <a:buSzTx/>
              <a:buFontTx/>
              <a:buNone/>
              <a:tabLst/>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marL="0" marR="0" lvl="0" indent="0" algn="ctr" defTabSz="914400" rtl="0" eaLnBrk="1" fontAlgn="auto" latinLnBrk="0" hangingPunct="1">
              <a:lnSpc>
                <a:spcPts val="5999"/>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FF"/>
                </a:solidFill>
                <a:effectLst/>
                <a:uLnTx/>
                <a:uFillTx/>
                <a:latin typeface="Avenir Book" panose="02000503020000020003" pitchFamily="2" charset="0"/>
                <a:ea typeface="Roboto" pitchFamily="34" charset="-122"/>
                <a:cs typeface="Roboto" pitchFamily="34" charset="-120"/>
              </a:rPr>
              <a:t>eGroup</a:t>
            </a: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 has a plan and process to facilitate successful adoption of complex technologies. </a:t>
            </a:r>
            <a:b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b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Their approach is very practical and end-user focused, and also helped us plan and communicate better and respond more effectively across the company.  </a:t>
            </a:r>
            <a:endParaRPr kumimoji="0" lang="en-US" sz="48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F617626E-B53C-3080-FE12-08F717865306}"/>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NEAL GUERNSEY | CIO at SGT</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310417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Mode Quote 2">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A0CCC61B-F447-A407-94FE-79D62569AE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B85D9904-B514-F1C2-B730-C834AA82A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9DFED9B6-C4A2-4A1B-0563-D645339BA62F}"/>
              </a:ext>
            </a:extLst>
          </p:cNvPr>
          <p:cNvSpPr>
            <a:spLocks noGrp="1"/>
          </p:cNvSpPr>
          <p:nvPr>
            <p:ph type="body" sz="quarter" idx="11" hasCustomPrompt="1"/>
          </p:nvPr>
        </p:nvSpPr>
        <p:spPr>
          <a:xfrm>
            <a:off x="2495038" y="20955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A27CAE0-D6C3-F391-8013-7532D86EDE92}"/>
              </a:ext>
            </a:extLst>
          </p:cNvPr>
          <p:cNvSpPr>
            <a:spLocks noGrp="1"/>
          </p:cNvSpPr>
          <p:nvPr>
            <p:ph type="body" sz="quarter" idx="12" hasCustomPrompt="1"/>
          </p:nvPr>
        </p:nvSpPr>
        <p:spPr>
          <a:xfrm>
            <a:off x="4724400" y="82215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28995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Mode Title Slide Option 3">
    <p:bg>
      <p:bgPr>
        <a:solidFill>
          <a:schemeClr val="tx2"/>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chemeClr val="accent1"/>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chemeClr val="accent1"/>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373939"/>
          </a:solidFill>
        </p:spPr>
        <p:txBody>
          <a:bodyPr/>
          <a:lstStyle/>
          <a:p>
            <a:endParaRPr lang="en-US">
              <a:solidFill>
                <a:schemeClr val="bg1"/>
              </a:solidFill>
            </a:endParaRPr>
          </a:p>
        </p:txBody>
      </p:sp>
      <p:pic>
        <p:nvPicPr>
          <p:cNvPr id="3" name="Picture 2" descr="A white text on a black background&#10;&#10;AI-generated content may be incorrect.">
            <a:extLst>
              <a:ext uri="{FF2B5EF4-FFF2-40B4-BE49-F238E27FC236}">
                <a16:creationId xmlns:a16="http://schemas.microsoft.com/office/drawing/2014/main" id="{69A13A42-578E-7F59-BE15-227836A93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19F4DE0A-826A-158C-D7BD-A1C1F44FC567}"/>
              </a:ext>
            </a:extLst>
          </p:cNvPr>
          <p:cNvSpPr>
            <a:spLocks noGrp="1"/>
          </p:cNvSpPr>
          <p:nvPr>
            <p:ph type="body" sz="quarter" idx="10" hasCustomPrompt="1"/>
          </p:nvPr>
        </p:nvSpPr>
        <p:spPr>
          <a:xfrm>
            <a:off x="9782202" y="2378177"/>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430B7F6B-A162-FCD9-1933-8899DED593D1}"/>
              </a:ext>
            </a:extLst>
          </p:cNvPr>
          <p:cNvSpPr>
            <a:spLocks noGrp="1"/>
          </p:cNvSpPr>
          <p:nvPr>
            <p:ph type="body" sz="quarter" idx="11" hasCustomPrompt="1"/>
          </p:nvPr>
        </p:nvSpPr>
        <p:spPr>
          <a:xfrm>
            <a:off x="9782202" y="5157497"/>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AF882730-76B3-7D07-E0B5-2F58346C06CC}"/>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16" name="Picture Placeholder 15">
            <a:extLst>
              <a:ext uri="{FF2B5EF4-FFF2-40B4-BE49-F238E27FC236}">
                <a16:creationId xmlns:a16="http://schemas.microsoft.com/office/drawing/2014/main" id="{ED7ACE04-B39E-2F4A-CD8A-FE77A7A37A5E}"/>
              </a:ext>
            </a:extLst>
          </p:cNvPr>
          <p:cNvSpPr>
            <a:spLocks noGrp="1"/>
          </p:cNvSpPr>
          <p:nvPr>
            <p:ph type="pic" sz="quarter" idx="13"/>
          </p:nvPr>
        </p:nvSpPr>
        <p:spPr>
          <a:xfrm>
            <a:off x="962025" y="0"/>
            <a:ext cx="7810500" cy="8526463"/>
          </a:xfrm>
          <a:prstGeom prst="rect">
            <a:avLst/>
          </a:prstGeom>
        </p:spPr>
        <p:txBody>
          <a:bodyPr/>
          <a:lstStyle/>
          <a:p>
            <a:r>
              <a:rPr lang="en-US"/>
              <a:t>Click icon to add picture</a:t>
            </a:r>
          </a:p>
        </p:txBody>
      </p:sp>
    </p:spTree>
    <p:extLst>
      <p:ext uri="{BB962C8B-B14F-4D97-AF65-F5344CB8AC3E}">
        <p14:creationId xmlns:p14="http://schemas.microsoft.com/office/powerpoint/2010/main" val="1870124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ffer Overview">
    <p:spTree>
      <p:nvGrpSpPr>
        <p:cNvPr id="1" name=""/>
        <p:cNvGrpSpPr/>
        <p:nvPr/>
      </p:nvGrpSpPr>
      <p:grpSpPr>
        <a:xfrm>
          <a:off x="0" y="0"/>
          <a:ext cx="0" cy="0"/>
          <a:chOff x="0" y="0"/>
          <a:chExt cx="0" cy="0"/>
        </a:xfrm>
      </p:grpSpPr>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
        <p:nvSpPr>
          <p:cNvPr id="2" name="TextBox 6">
            <a:extLst>
              <a:ext uri="{FF2B5EF4-FFF2-40B4-BE49-F238E27FC236}">
                <a16:creationId xmlns:a16="http://schemas.microsoft.com/office/drawing/2014/main" id="{7B08F43D-5496-FE8B-A137-00BC94012D62}"/>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M365 Productivity, Security, &amp; Compliance Roadmap</a:t>
            </a:r>
          </a:p>
        </p:txBody>
      </p:sp>
      <p:sp>
        <p:nvSpPr>
          <p:cNvPr id="63" name="Text Placeholder 16">
            <a:extLst>
              <a:ext uri="{FF2B5EF4-FFF2-40B4-BE49-F238E27FC236}">
                <a16:creationId xmlns:a16="http://schemas.microsoft.com/office/drawing/2014/main" id="{798DA8EE-0248-99B7-2A10-F339ACD99440}"/>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67" name="Straight Connector 66">
            <a:extLst>
              <a:ext uri="{FF2B5EF4-FFF2-40B4-BE49-F238E27FC236}">
                <a16:creationId xmlns:a16="http://schemas.microsoft.com/office/drawing/2014/main" id="{52BF365F-E3B0-4A71-89D2-6BB4978B4DA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29">
            <a:extLst>
              <a:ext uri="{FF2B5EF4-FFF2-40B4-BE49-F238E27FC236}">
                <a16:creationId xmlns:a16="http://schemas.microsoft.com/office/drawing/2014/main" id="{A2E8B617-B93D-A57F-3A33-53B161283B12}"/>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69" name="Text Placeholder 29">
            <a:extLst>
              <a:ext uri="{FF2B5EF4-FFF2-40B4-BE49-F238E27FC236}">
                <a16:creationId xmlns:a16="http://schemas.microsoft.com/office/drawing/2014/main" id="{B05A75AE-43AE-944C-791C-70EF892C1357}"/>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0" name="Text Placeholder 29">
            <a:extLst>
              <a:ext uri="{FF2B5EF4-FFF2-40B4-BE49-F238E27FC236}">
                <a16:creationId xmlns:a16="http://schemas.microsoft.com/office/drawing/2014/main" id="{EAC7D827-6147-D810-4862-C5ED457C6F34}"/>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1" name="Text Placeholder 29">
            <a:extLst>
              <a:ext uri="{FF2B5EF4-FFF2-40B4-BE49-F238E27FC236}">
                <a16:creationId xmlns:a16="http://schemas.microsoft.com/office/drawing/2014/main" id="{DFA7932D-016D-858A-A290-067D680D5B0F}"/>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2" name="Text Placeholder 29">
            <a:extLst>
              <a:ext uri="{FF2B5EF4-FFF2-40B4-BE49-F238E27FC236}">
                <a16:creationId xmlns:a16="http://schemas.microsoft.com/office/drawing/2014/main" id="{0EB269C5-2F19-B78E-B907-B26261B50232}"/>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3" name="Text Placeholder 29">
            <a:extLst>
              <a:ext uri="{FF2B5EF4-FFF2-40B4-BE49-F238E27FC236}">
                <a16:creationId xmlns:a16="http://schemas.microsoft.com/office/drawing/2014/main" id="{1B25E184-49F6-9CFD-04D4-AF09C633A5E6}"/>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4" name="Text Placeholder 29">
            <a:extLst>
              <a:ext uri="{FF2B5EF4-FFF2-40B4-BE49-F238E27FC236}">
                <a16:creationId xmlns:a16="http://schemas.microsoft.com/office/drawing/2014/main" id="{CF11CF27-42A2-C8FB-3CAD-FC28B617B2A9}"/>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75" name="Text Placeholder 29">
            <a:extLst>
              <a:ext uri="{FF2B5EF4-FFF2-40B4-BE49-F238E27FC236}">
                <a16:creationId xmlns:a16="http://schemas.microsoft.com/office/drawing/2014/main" id="{6764392D-18E3-5664-44BA-230F553D3315}"/>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76" name="Text Placeholder 29">
            <a:extLst>
              <a:ext uri="{FF2B5EF4-FFF2-40B4-BE49-F238E27FC236}">
                <a16:creationId xmlns:a16="http://schemas.microsoft.com/office/drawing/2014/main" id="{3A0E2532-F2A7-CC98-AF23-607807FB4645}"/>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77" name="Text Placeholder 27">
            <a:extLst>
              <a:ext uri="{FF2B5EF4-FFF2-40B4-BE49-F238E27FC236}">
                <a16:creationId xmlns:a16="http://schemas.microsoft.com/office/drawing/2014/main" id="{ADE8A163-8A35-E001-C63F-260458E01E17}"/>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78" name="Text Placeholder 27">
            <a:extLst>
              <a:ext uri="{FF2B5EF4-FFF2-40B4-BE49-F238E27FC236}">
                <a16:creationId xmlns:a16="http://schemas.microsoft.com/office/drawing/2014/main" id="{2BA4D2C8-B5E7-837F-5AF2-08E0AD018728}"/>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79" name="Text Placeholder 27">
            <a:extLst>
              <a:ext uri="{FF2B5EF4-FFF2-40B4-BE49-F238E27FC236}">
                <a16:creationId xmlns:a16="http://schemas.microsoft.com/office/drawing/2014/main" id="{3064AB01-DC70-6639-A168-3E4216BC7FDF}"/>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0" name="Text Placeholder 27">
            <a:extLst>
              <a:ext uri="{FF2B5EF4-FFF2-40B4-BE49-F238E27FC236}">
                <a16:creationId xmlns:a16="http://schemas.microsoft.com/office/drawing/2014/main" id="{A1C8D6BC-AA1D-F1BA-41F9-1238D514EA34}"/>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2" name="Text Placeholder 27">
            <a:extLst>
              <a:ext uri="{FF2B5EF4-FFF2-40B4-BE49-F238E27FC236}">
                <a16:creationId xmlns:a16="http://schemas.microsoft.com/office/drawing/2014/main" id="{381DB891-E56E-1711-C728-4A7497151A7D}"/>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3" name="Text Placeholder 27">
            <a:extLst>
              <a:ext uri="{FF2B5EF4-FFF2-40B4-BE49-F238E27FC236}">
                <a16:creationId xmlns:a16="http://schemas.microsoft.com/office/drawing/2014/main" id="{AB9BA4AE-A42C-6A67-EFC1-AA912E430004}"/>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4" name="Text Placeholder 27">
            <a:extLst>
              <a:ext uri="{FF2B5EF4-FFF2-40B4-BE49-F238E27FC236}">
                <a16:creationId xmlns:a16="http://schemas.microsoft.com/office/drawing/2014/main" id="{BA6FCD55-9F4C-F8DE-E42B-37EB2163554C}"/>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5" name="Text Placeholder 27">
            <a:extLst>
              <a:ext uri="{FF2B5EF4-FFF2-40B4-BE49-F238E27FC236}">
                <a16:creationId xmlns:a16="http://schemas.microsoft.com/office/drawing/2014/main" id="{C1084786-355A-D7AB-73A8-7CD32A6F34F7}"/>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86" name="Text Placeholder 29">
            <a:extLst>
              <a:ext uri="{FF2B5EF4-FFF2-40B4-BE49-F238E27FC236}">
                <a16:creationId xmlns:a16="http://schemas.microsoft.com/office/drawing/2014/main" id="{08673632-814C-F999-37C3-74A5B96858C9}"/>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87" name="Text Placeholder 29">
            <a:extLst>
              <a:ext uri="{FF2B5EF4-FFF2-40B4-BE49-F238E27FC236}">
                <a16:creationId xmlns:a16="http://schemas.microsoft.com/office/drawing/2014/main" id="{15406879-E5C6-0A68-B3E0-2D2C8C260A2C}"/>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88" name="Text Placeholder 29">
            <a:extLst>
              <a:ext uri="{FF2B5EF4-FFF2-40B4-BE49-F238E27FC236}">
                <a16:creationId xmlns:a16="http://schemas.microsoft.com/office/drawing/2014/main" id="{7D7DF528-72D1-0581-3204-C8F45DDC4C08}"/>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89" name="Text Placeholder 29">
            <a:extLst>
              <a:ext uri="{FF2B5EF4-FFF2-40B4-BE49-F238E27FC236}">
                <a16:creationId xmlns:a16="http://schemas.microsoft.com/office/drawing/2014/main" id="{8145D948-100E-4287-7C3A-DEB4195343F3}"/>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
        <p:nvSpPr>
          <p:cNvPr id="90" name="TextBox 89">
            <a:extLst>
              <a:ext uri="{FF2B5EF4-FFF2-40B4-BE49-F238E27FC236}">
                <a16:creationId xmlns:a16="http://schemas.microsoft.com/office/drawing/2014/main" id="{9F7C8FA5-99B9-5BD4-49E4-3C8AD64E5C87}"/>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Tree>
    <p:extLst>
      <p:ext uri="{BB962C8B-B14F-4D97-AF65-F5344CB8AC3E}">
        <p14:creationId xmlns:p14="http://schemas.microsoft.com/office/powerpoint/2010/main" val="3606337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ffer Overvie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946984-DDF5-3721-6E58-61DEC720BBE7}"/>
              </a:ext>
            </a:extLst>
          </p:cNvPr>
          <p:cNvGrpSpPr/>
          <p:nvPr userDrawn="1"/>
        </p:nvGrpSpPr>
        <p:grpSpPr>
          <a:xfrm>
            <a:off x="385271" y="3722667"/>
            <a:ext cx="16736996" cy="923330"/>
            <a:chOff x="373721" y="3633909"/>
            <a:chExt cx="11157997" cy="615553"/>
          </a:xfrm>
        </p:grpSpPr>
        <p:sp>
          <p:nvSpPr>
            <p:cNvPr id="4" name="TextBox 3">
              <a:extLst>
                <a:ext uri="{FF2B5EF4-FFF2-40B4-BE49-F238E27FC236}">
                  <a16:creationId xmlns:a16="http://schemas.microsoft.com/office/drawing/2014/main" id="{73536B32-4D3B-A15F-0BF8-7A6E41F8AA00}"/>
                </a:ext>
              </a:extLst>
            </p:cNvPr>
            <p:cNvSpPr txBox="1"/>
            <p:nvPr/>
          </p:nvSpPr>
          <p:spPr>
            <a:xfrm>
              <a:off x="373721" y="3633909"/>
              <a:ext cx="1207945" cy="615553"/>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5" name="TextBox 4">
              <a:extLst>
                <a:ext uri="{FF2B5EF4-FFF2-40B4-BE49-F238E27FC236}">
                  <a16:creationId xmlns:a16="http://schemas.microsoft.com/office/drawing/2014/main" id="{4CBC1DD5-0514-65A9-F89F-89F31E73D94B}"/>
                </a:ext>
              </a:extLst>
            </p:cNvPr>
            <p:cNvSpPr txBox="1"/>
            <p:nvPr/>
          </p:nvSpPr>
          <p:spPr>
            <a:xfrm>
              <a:off x="1694969" y="3711248"/>
              <a:ext cx="1071983"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6" name="TextBox 5">
              <a:extLst>
                <a:ext uri="{FF2B5EF4-FFF2-40B4-BE49-F238E27FC236}">
                  <a16:creationId xmlns:a16="http://schemas.microsoft.com/office/drawing/2014/main" id="{53B59023-9667-AF40-5FCF-54F1ED2E6161}"/>
                </a:ext>
              </a:extLst>
            </p:cNvPr>
            <p:cNvSpPr txBox="1"/>
            <p:nvPr/>
          </p:nvSpPr>
          <p:spPr>
            <a:xfrm>
              <a:off x="2732246" y="3723667"/>
              <a:ext cx="120794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 name="TextBox 6">
              <a:extLst>
                <a:ext uri="{FF2B5EF4-FFF2-40B4-BE49-F238E27FC236}">
                  <a16:creationId xmlns:a16="http://schemas.microsoft.com/office/drawing/2014/main" id="{9BFC6992-DF6E-2381-66E3-1D44517732C2}"/>
                </a:ext>
              </a:extLst>
            </p:cNvPr>
            <p:cNvSpPr txBox="1"/>
            <p:nvPr/>
          </p:nvSpPr>
          <p:spPr>
            <a:xfrm>
              <a:off x="8588349" y="3865369"/>
              <a:ext cx="1377762" cy="24622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 name="TextBox 7">
              <a:extLst>
                <a:ext uri="{FF2B5EF4-FFF2-40B4-BE49-F238E27FC236}">
                  <a16:creationId xmlns:a16="http://schemas.microsoft.com/office/drawing/2014/main" id="{36A7C027-1C7D-7345-B53B-3AD2E7341ED9}"/>
                </a:ext>
              </a:extLst>
            </p:cNvPr>
            <p:cNvSpPr txBox="1"/>
            <p:nvPr/>
          </p:nvSpPr>
          <p:spPr>
            <a:xfrm>
              <a:off x="10172849" y="3784947"/>
              <a:ext cx="1358869"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9" name="TextBox 8">
              <a:extLst>
                <a:ext uri="{FF2B5EF4-FFF2-40B4-BE49-F238E27FC236}">
                  <a16:creationId xmlns:a16="http://schemas.microsoft.com/office/drawing/2014/main" id="{18AF089D-D37E-A63F-14EA-29B27B985D3B}"/>
                </a:ext>
              </a:extLst>
            </p:cNvPr>
            <p:cNvSpPr txBox="1"/>
            <p:nvPr/>
          </p:nvSpPr>
          <p:spPr>
            <a:xfrm>
              <a:off x="7095254" y="3757523"/>
              <a:ext cx="127333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grpSp>
      <p:grpSp>
        <p:nvGrpSpPr>
          <p:cNvPr id="10" name="Group 9">
            <a:extLst>
              <a:ext uri="{FF2B5EF4-FFF2-40B4-BE49-F238E27FC236}">
                <a16:creationId xmlns:a16="http://schemas.microsoft.com/office/drawing/2014/main" id="{3F5A7AD7-E240-0E08-6BCA-C0152AF5A73D}"/>
              </a:ext>
            </a:extLst>
          </p:cNvPr>
          <p:cNvGrpSpPr/>
          <p:nvPr userDrawn="1"/>
        </p:nvGrpSpPr>
        <p:grpSpPr>
          <a:xfrm>
            <a:off x="1153359" y="6463101"/>
            <a:ext cx="4110762" cy="2680970"/>
            <a:chOff x="120638" y="4400641"/>
            <a:chExt cx="2375982" cy="1787313"/>
          </a:xfrm>
        </p:grpSpPr>
        <p:sp>
          <p:nvSpPr>
            <p:cNvPr id="11" name="TextBox 10">
              <a:extLst>
                <a:ext uri="{FF2B5EF4-FFF2-40B4-BE49-F238E27FC236}">
                  <a16:creationId xmlns:a16="http://schemas.microsoft.com/office/drawing/2014/main" id="{CA7528DC-69AA-10DE-B896-C73C93AA41EE}"/>
                </a:ext>
              </a:extLst>
            </p:cNvPr>
            <p:cNvSpPr txBox="1"/>
            <p:nvPr/>
          </p:nvSpPr>
          <p:spPr>
            <a:xfrm>
              <a:off x="120638" y="4664460"/>
              <a:ext cx="2375982" cy="1523494"/>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a:latin typeface="Avenir Book" panose="02000503020000020003" pitchFamily="2" charset="0"/>
                </a:rPr>
                <a:t>Business Outcomes</a:t>
              </a:r>
            </a:p>
            <a:p>
              <a:pPr marL="428625" indent="-428625" defTabSz="1371600">
                <a:buFont typeface="Wingdings" panose="05000000000000000000" pitchFamily="2" charset="2"/>
                <a:buChar char="ü"/>
                <a:defRPr/>
              </a:pPr>
              <a:r>
                <a:rPr lang="en-US">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a:latin typeface="Avenir Book" panose="02000503020000020003" pitchFamily="2" charset="0"/>
                </a:rPr>
                <a:t>Licensing Plan</a:t>
              </a:r>
            </a:p>
            <a:p>
              <a:pPr marL="428625" indent="-428625" defTabSz="1371600">
                <a:buFont typeface="Wingdings" panose="05000000000000000000" pitchFamily="2" charset="2"/>
                <a:buChar char="ü"/>
                <a:defRPr/>
              </a:pPr>
              <a:r>
                <a:rPr lang="en-US">
                  <a:latin typeface="Avenir Book" panose="02000503020000020003" pitchFamily="2" charset="0"/>
                </a:rPr>
                <a:t>Change Management</a:t>
              </a:r>
            </a:p>
            <a:p>
              <a:pPr marL="428625" indent="-428625" defTabSz="1371600">
                <a:buFont typeface="Wingdings" panose="05000000000000000000" pitchFamily="2" charset="2"/>
                <a:buChar char="ü"/>
                <a:defRPr/>
              </a:pPr>
              <a:r>
                <a:rPr lang="en-US">
                  <a:latin typeface="Avenir Book" panose="02000503020000020003" pitchFamily="2" charset="0"/>
                </a:rPr>
                <a:t>Training/Upskilling</a:t>
              </a:r>
            </a:p>
            <a:p>
              <a:pPr defTabSz="1371600">
                <a:defRPr/>
              </a:pPr>
              <a:endParaRPr lang="en-US" sz="1650">
                <a:latin typeface="Calibri" panose="020F0502020204030204"/>
              </a:endParaRPr>
            </a:p>
          </p:txBody>
        </p:sp>
        <p:sp>
          <p:nvSpPr>
            <p:cNvPr id="12" name="TextBox 11">
              <a:extLst>
                <a:ext uri="{FF2B5EF4-FFF2-40B4-BE49-F238E27FC236}">
                  <a16:creationId xmlns:a16="http://schemas.microsoft.com/office/drawing/2014/main" id="{E41AB982-243B-6065-AE7F-1182C70BF05E}"/>
                </a:ext>
              </a:extLst>
            </p:cNvPr>
            <p:cNvSpPr txBox="1"/>
            <p:nvPr/>
          </p:nvSpPr>
          <p:spPr>
            <a:xfrm>
              <a:off x="188459" y="4400641"/>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Planning</a:t>
              </a:r>
              <a:endParaRPr lang="en-US" sz="2400" b="1" u="sng">
                <a:latin typeface="Avenir Heavy" panose="02000503020000020003" pitchFamily="2" charset="0"/>
              </a:endParaRPr>
            </a:p>
          </p:txBody>
        </p:sp>
      </p:grpSp>
      <p:grpSp>
        <p:nvGrpSpPr>
          <p:cNvPr id="13" name="Group 12">
            <a:extLst>
              <a:ext uri="{FF2B5EF4-FFF2-40B4-BE49-F238E27FC236}">
                <a16:creationId xmlns:a16="http://schemas.microsoft.com/office/drawing/2014/main" id="{58C9BE18-DF40-1117-C288-FE007117C9F0}"/>
              </a:ext>
            </a:extLst>
          </p:cNvPr>
          <p:cNvGrpSpPr/>
          <p:nvPr userDrawn="1"/>
        </p:nvGrpSpPr>
        <p:grpSpPr>
          <a:xfrm>
            <a:off x="7083354" y="6397591"/>
            <a:ext cx="4935606" cy="3782562"/>
            <a:chOff x="1130945" y="4356969"/>
            <a:chExt cx="3146678" cy="2521708"/>
          </a:xfrm>
        </p:grpSpPr>
        <p:sp>
          <p:nvSpPr>
            <p:cNvPr id="14" name="TextBox 13">
              <a:extLst>
                <a:ext uri="{FF2B5EF4-FFF2-40B4-BE49-F238E27FC236}">
                  <a16:creationId xmlns:a16="http://schemas.microsoft.com/office/drawing/2014/main" id="{7C5F648F-A8B8-59C0-31E2-4CA60274605D}"/>
                </a:ext>
              </a:extLst>
            </p:cNvPr>
            <p:cNvSpPr txBox="1"/>
            <p:nvPr/>
          </p:nvSpPr>
          <p:spPr>
            <a:xfrm>
              <a:off x="1130945" y="4662686"/>
              <a:ext cx="3146678" cy="2215991"/>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5" name="TextBox 14">
              <a:extLst>
                <a:ext uri="{FF2B5EF4-FFF2-40B4-BE49-F238E27FC236}">
                  <a16:creationId xmlns:a16="http://schemas.microsoft.com/office/drawing/2014/main" id="{5CE91F27-4E57-C1A7-A3B8-7FAF95DD8E69}"/>
                </a:ext>
              </a:extLst>
            </p:cNvPr>
            <p:cNvSpPr txBox="1"/>
            <p:nvPr/>
          </p:nvSpPr>
          <p:spPr>
            <a:xfrm>
              <a:off x="1169160" y="4356969"/>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Proven Performance</a:t>
              </a:r>
              <a:endParaRPr lang="en-US" sz="2400" b="1" u="sng">
                <a:latin typeface="Avenir Heavy" panose="02000503020000020003" pitchFamily="2" charset="0"/>
              </a:endParaRPr>
            </a:p>
          </p:txBody>
        </p:sp>
      </p:grpSp>
      <p:grpSp>
        <p:nvGrpSpPr>
          <p:cNvPr id="16" name="Group 15">
            <a:extLst>
              <a:ext uri="{FF2B5EF4-FFF2-40B4-BE49-F238E27FC236}">
                <a16:creationId xmlns:a16="http://schemas.microsoft.com/office/drawing/2014/main" id="{0BDFC613-2758-32C9-FF5A-2CDF5E9C7AE5}"/>
              </a:ext>
            </a:extLst>
          </p:cNvPr>
          <p:cNvGrpSpPr/>
          <p:nvPr userDrawn="1"/>
        </p:nvGrpSpPr>
        <p:grpSpPr>
          <a:xfrm>
            <a:off x="14756810" y="6356572"/>
            <a:ext cx="3303084" cy="1993118"/>
            <a:chOff x="277067" y="4512503"/>
            <a:chExt cx="2043394" cy="1328745"/>
          </a:xfrm>
        </p:grpSpPr>
        <p:sp>
          <p:nvSpPr>
            <p:cNvPr id="17" name="TextBox 16">
              <a:extLst>
                <a:ext uri="{FF2B5EF4-FFF2-40B4-BE49-F238E27FC236}">
                  <a16:creationId xmlns:a16="http://schemas.microsoft.com/office/drawing/2014/main" id="{1262CD23-B8D4-2029-291D-A39D5F13C7A3}"/>
                </a:ext>
              </a:extLst>
            </p:cNvPr>
            <p:cNvSpPr txBox="1"/>
            <p:nvPr/>
          </p:nvSpPr>
          <p:spPr>
            <a:xfrm>
              <a:off x="374614" y="4887141"/>
              <a:ext cx="1945847" cy="95410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8" name="TextBox 17">
              <a:extLst>
                <a:ext uri="{FF2B5EF4-FFF2-40B4-BE49-F238E27FC236}">
                  <a16:creationId xmlns:a16="http://schemas.microsoft.com/office/drawing/2014/main" id="{89963A1D-2A56-C0A2-10E0-8A987DCB11D2}"/>
                </a:ext>
              </a:extLst>
            </p:cNvPr>
            <p:cNvSpPr txBox="1"/>
            <p:nvPr/>
          </p:nvSpPr>
          <p:spPr>
            <a:xfrm>
              <a:off x="277067" y="4512503"/>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Full Management</a:t>
              </a:r>
              <a:endParaRPr lang="en-US" sz="2400" b="1" u="sng">
                <a:latin typeface="Avenir Heavy" panose="02000503020000020003" pitchFamily="2" charset="0"/>
              </a:endParaRPr>
            </a:p>
          </p:txBody>
        </p:sp>
      </p:grpSp>
      <p:grpSp>
        <p:nvGrpSpPr>
          <p:cNvPr id="19" name="Group 18">
            <a:extLst>
              <a:ext uri="{FF2B5EF4-FFF2-40B4-BE49-F238E27FC236}">
                <a16:creationId xmlns:a16="http://schemas.microsoft.com/office/drawing/2014/main" id="{04593486-5057-E4F0-9DFC-9F2D7F1C0B6A}"/>
              </a:ext>
            </a:extLst>
          </p:cNvPr>
          <p:cNvGrpSpPr/>
          <p:nvPr userDrawn="1"/>
        </p:nvGrpSpPr>
        <p:grpSpPr>
          <a:xfrm>
            <a:off x="743662" y="6260518"/>
            <a:ext cx="4703342" cy="297443"/>
            <a:chOff x="515219" y="4581284"/>
            <a:chExt cx="5045446" cy="168879"/>
          </a:xfrm>
        </p:grpSpPr>
        <p:cxnSp>
          <p:nvCxnSpPr>
            <p:cNvPr id="20" name="Straight Connector 19">
              <a:extLst>
                <a:ext uri="{FF2B5EF4-FFF2-40B4-BE49-F238E27FC236}">
                  <a16:creationId xmlns:a16="http://schemas.microsoft.com/office/drawing/2014/main" id="{8BB78E8E-D7E7-192E-EF1B-9920592D8C45}"/>
                </a:ext>
              </a:extLst>
            </p:cNvPr>
            <p:cNvCxnSpPr/>
            <p:nvPr/>
          </p:nvCxnSpPr>
          <p:spPr>
            <a:xfrm>
              <a:off x="515219" y="4590569"/>
              <a:ext cx="50454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2D9F38-FF28-FC9E-18ED-860294AD1293}"/>
                </a:ext>
              </a:extLst>
            </p:cNvPr>
            <p:cNvCxnSpPr>
              <a:cxnSpLocks/>
            </p:cNvCxnSpPr>
            <p:nvPr/>
          </p:nvCxnSpPr>
          <p:spPr>
            <a:xfrm>
              <a:off x="524502" y="4581284"/>
              <a:ext cx="0" cy="155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F1C1E-9B88-5C2B-D2E2-BDE06A32ED0A}"/>
                </a:ext>
              </a:extLst>
            </p:cNvPr>
            <p:cNvCxnSpPr>
              <a:cxnSpLocks/>
            </p:cNvCxnSpPr>
            <p:nvPr/>
          </p:nvCxnSpPr>
          <p:spPr>
            <a:xfrm>
              <a:off x="5556023" y="4594413"/>
              <a:ext cx="3867" cy="1557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777589F-5104-E0BC-632C-42E3F8FD3D6D}"/>
              </a:ext>
            </a:extLst>
          </p:cNvPr>
          <p:cNvSpPr txBox="1"/>
          <p:nvPr userDrawn="1"/>
        </p:nvSpPr>
        <p:spPr>
          <a:xfrm>
            <a:off x="901463" y="5631526"/>
            <a:ext cx="4631745"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M365 Productivity Roadmap</a:t>
            </a:r>
            <a:endParaRPr lang="en-US" sz="2700" b="1" u="sng" dirty="0">
              <a:solidFill>
                <a:srgbClr val="FF9F24"/>
              </a:solidFill>
              <a:latin typeface="Avenir Heavy" panose="02000503020000020003" pitchFamily="2" charset="0"/>
              <a:cs typeface="Calibri"/>
            </a:endParaRPr>
          </a:p>
        </p:txBody>
      </p:sp>
      <p:grpSp>
        <p:nvGrpSpPr>
          <p:cNvPr id="24" name="Group 23">
            <a:extLst>
              <a:ext uri="{FF2B5EF4-FFF2-40B4-BE49-F238E27FC236}">
                <a16:creationId xmlns:a16="http://schemas.microsoft.com/office/drawing/2014/main" id="{88BA7463-8A6D-888C-A63A-4AA7A8A2C62A}"/>
              </a:ext>
            </a:extLst>
          </p:cNvPr>
          <p:cNvGrpSpPr/>
          <p:nvPr userDrawn="1"/>
        </p:nvGrpSpPr>
        <p:grpSpPr>
          <a:xfrm>
            <a:off x="5800637" y="6252182"/>
            <a:ext cx="5609928" cy="280086"/>
            <a:chOff x="515219" y="4581285"/>
            <a:chExt cx="3739952" cy="186724"/>
          </a:xfrm>
        </p:grpSpPr>
        <p:cxnSp>
          <p:nvCxnSpPr>
            <p:cNvPr id="25" name="Straight Connector 24">
              <a:extLst>
                <a:ext uri="{FF2B5EF4-FFF2-40B4-BE49-F238E27FC236}">
                  <a16:creationId xmlns:a16="http://schemas.microsoft.com/office/drawing/2014/main" id="{1509DF5D-D4B1-2D40-9AF4-1909A6C02727}"/>
                </a:ext>
              </a:extLst>
            </p:cNvPr>
            <p:cNvCxnSpPr>
              <a:cxnSpLocks/>
            </p:cNvCxnSpPr>
            <p:nvPr/>
          </p:nvCxnSpPr>
          <p:spPr>
            <a:xfrm flipV="1">
              <a:off x="515219" y="4581285"/>
              <a:ext cx="3739952" cy="9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4BA1D7-C2B3-51D9-6600-1193E1F128BD}"/>
                </a:ext>
              </a:extLst>
            </p:cNvPr>
            <p:cNvCxnSpPr>
              <a:cxnSpLocks/>
            </p:cNvCxnSpPr>
            <p:nvPr/>
          </p:nvCxnSpPr>
          <p:spPr>
            <a:xfrm>
              <a:off x="524502" y="4581285"/>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DDF707-BFA4-DBE3-61C7-319E082D0346}"/>
                </a:ext>
              </a:extLst>
            </p:cNvPr>
            <p:cNvCxnSpPr>
              <a:cxnSpLocks/>
            </p:cNvCxnSpPr>
            <p:nvPr/>
          </p:nvCxnSpPr>
          <p:spPr>
            <a:xfrm>
              <a:off x="4251732" y="4585129"/>
              <a:ext cx="1" cy="1828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F9F32D3-D452-022E-12CC-8DAB75C6AA3B}"/>
              </a:ext>
            </a:extLst>
          </p:cNvPr>
          <p:cNvSpPr txBox="1"/>
          <p:nvPr userDrawn="1"/>
        </p:nvSpPr>
        <p:spPr>
          <a:xfrm>
            <a:off x="6597926"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Test/Pilot/POC</a:t>
            </a:r>
            <a:endParaRPr lang="en-US" sz="2700" b="1" u="sng" dirty="0">
              <a:solidFill>
                <a:srgbClr val="FF9F24"/>
              </a:solidFill>
              <a:latin typeface="Avenir Heavy" panose="02000503020000020003" pitchFamily="2" charset="0"/>
              <a:cs typeface="Calibri"/>
            </a:endParaRPr>
          </a:p>
        </p:txBody>
      </p:sp>
      <p:grpSp>
        <p:nvGrpSpPr>
          <p:cNvPr id="29" name="Group 28">
            <a:extLst>
              <a:ext uri="{FF2B5EF4-FFF2-40B4-BE49-F238E27FC236}">
                <a16:creationId xmlns:a16="http://schemas.microsoft.com/office/drawing/2014/main" id="{86E83615-9352-DD07-0BD0-FCA6A2C8BFD4}"/>
              </a:ext>
            </a:extLst>
          </p:cNvPr>
          <p:cNvGrpSpPr/>
          <p:nvPr userDrawn="1"/>
        </p:nvGrpSpPr>
        <p:grpSpPr>
          <a:xfrm>
            <a:off x="11915656" y="6261057"/>
            <a:ext cx="2512004" cy="274320"/>
            <a:chOff x="9181133" y="4116359"/>
            <a:chExt cx="1950520" cy="212541"/>
          </a:xfrm>
        </p:grpSpPr>
        <p:cxnSp>
          <p:nvCxnSpPr>
            <p:cNvPr id="30" name="Straight Connector 29">
              <a:extLst>
                <a:ext uri="{FF2B5EF4-FFF2-40B4-BE49-F238E27FC236}">
                  <a16:creationId xmlns:a16="http://schemas.microsoft.com/office/drawing/2014/main" id="{E7185BD2-C48F-969C-A836-6EBD815ABBE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473951-E027-1B86-85DB-63F24833AE6E}"/>
                </a:ext>
              </a:extLst>
            </p:cNvPr>
            <p:cNvCxnSpPr>
              <a:cxnSpLocks/>
            </p:cNvCxnSpPr>
            <p:nvPr/>
          </p:nvCxnSpPr>
          <p:spPr>
            <a:xfrm>
              <a:off x="9181133" y="4116359"/>
              <a:ext cx="0" cy="201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4223A-69F9-FE2E-34A6-067AC113A0B0}"/>
                </a:ext>
              </a:extLst>
            </p:cNvPr>
            <p:cNvCxnSpPr>
              <a:cxnSpLocks/>
            </p:cNvCxnSpPr>
            <p:nvPr/>
          </p:nvCxnSpPr>
          <p:spPr>
            <a:xfrm>
              <a:off x="11127010" y="4127520"/>
              <a:ext cx="3866" cy="2013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B521DF6A-52B7-5A85-27F9-EF06B0C2C421}"/>
              </a:ext>
            </a:extLst>
          </p:cNvPr>
          <p:cNvSpPr txBox="1"/>
          <p:nvPr userDrawn="1"/>
        </p:nvSpPr>
        <p:spPr>
          <a:xfrm>
            <a:off x="14241090"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Manage</a:t>
            </a:r>
            <a:endParaRPr lang="en-US" sz="2700" b="1" u="sng" dirty="0">
              <a:solidFill>
                <a:srgbClr val="FF9F24"/>
              </a:solidFill>
              <a:latin typeface="Avenir Heavy" panose="02000503020000020003" pitchFamily="2" charset="0"/>
              <a:cs typeface="Calibri"/>
            </a:endParaRPr>
          </a:p>
        </p:txBody>
      </p:sp>
      <p:sp>
        <p:nvSpPr>
          <p:cNvPr id="34" name="TextBox 33">
            <a:extLst>
              <a:ext uri="{FF2B5EF4-FFF2-40B4-BE49-F238E27FC236}">
                <a16:creationId xmlns:a16="http://schemas.microsoft.com/office/drawing/2014/main" id="{E5F86EDF-A5F3-593B-91A0-EE7DCC52943D}"/>
              </a:ext>
            </a:extLst>
          </p:cNvPr>
          <p:cNvSpPr txBox="1"/>
          <p:nvPr userDrawn="1"/>
        </p:nvSpPr>
        <p:spPr>
          <a:xfrm>
            <a:off x="701456" y="9417759"/>
            <a:ext cx="493560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Establish a Roadmap</a:t>
            </a:r>
            <a:endParaRPr lang="en-US" sz="2100" b="1" u="sng">
              <a:solidFill>
                <a:prstClr val="white"/>
              </a:solidFill>
              <a:latin typeface="Avenir Heavy" panose="02000503020000020003" pitchFamily="2" charset="0"/>
            </a:endParaRPr>
          </a:p>
        </p:txBody>
      </p:sp>
      <p:sp>
        <p:nvSpPr>
          <p:cNvPr id="35" name="TextBox 34">
            <a:extLst>
              <a:ext uri="{FF2B5EF4-FFF2-40B4-BE49-F238E27FC236}">
                <a16:creationId xmlns:a16="http://schemas.microsoft.com/office/drawing/2014/main" id="{403F7FF2-42D9-FC11-3AB6-535148BCE965}"/>
              </a:ext>
            </a:extLst>
          </p:cNvPr>
          <p:cNvSpPr txBox="1"/>
          <p:nvPr userDrawn="1"/>
        </p:nvSpPr>
        <p:spPr>
          <a:xfrm>
            <a:off x="5923961" y="9419411"/>
            <a:ext cx="5559072"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Prove Effectiveness and Test Plans</a:t>
            </a:r>
            <a:endParaRPr lang="en-US" sz="2100" b="1" u="sng">
              <a:solidFill>
                <a:prstClr val="white"/>
              </a:solidFill>
              <a:latin typeface="Avenir Heavy" panose="02000503020000020003" pitchFamily="2" charset="0"/>
            </a:endParaRPr>
          </a:p>
        </p:txBody>
      </p:sp>
      <p:sp>
        <p:nvSpPr>
          <p:cNvPr id="36" name="TextBox 35">
            <a:extLst>
              <a:ext uri="{FF2B5EF4-FFF2-40B4-BE49-F238E27FC236}">
                <a16:creationId xmlns:a16="http://schemas.microsoft.com/office/drawing/2014/main" id="{93A0DCB2-A6E6-E663-8680-B1DFFE3D9F25}"/>
              </a:ext>
            </a:extLst>
          </p:cNvPr>
          <p:cNvSpPr txBox="1"/>
          <p:nvPr userDrawn="1"/>
        </p:nvSpPr>
        <p:spPr>
          <a:xfrm>
            <a:off x="15041760" y="9417760"/>
            <a:ext cx="268495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Maintain Success</a:t>
            </a:r>
            <a:endParaRPr lang="en-US" sz="2100" b="1" u="sng">
              <a:solidFill>
                <a:prstClr val="white"/>
              </a:solidFill>
              <a:latin typeface="Avenir Heavy" panose="02000503020000020003" pitchFamily="2" charset="0"/>
            </a:endParaRPr>
          </a:p>
        </p:txBody>
      </p:sp>
      <p:pic>
        <p:nvPicPr>
          <p:cNvPr id="37" name="Picture 8">
            <a:extLst>
              <a:ext uri="{FF2B5EF4-FFF2-40B4-BE49-F238E27FC236}">
                <a16:creationId xmlns:a16="http://schemas.microsoft.com/office/drawing/2014/main" id="{81FB20C5-C649-A211-C903-5046966EC058}"/>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38" name="TextBox 30">
            <a:extLst>
              <a:ext uri="{FF2B5EF4-FFF2-40B4-BE49-F238E27FC236}">
                <a16:creationId xmlns:a16="http://schemas.microsoft.com/office/drawing/2014/main" id="{B56D1559-BFCB-5E06-B8FC-707D5E7C8391}"/>
              </a:ext>
            </a:extLst>
          </p:cNvPr>
          <p:cNvSpPr txBox="1"/>
          <p:nvPr userDrawn="1"/>
        </p:nvSpPr>
        <p:spPr>
          <a:xfrm>
            <a:off x="991487" y="552294"/>
            <a:ext cx="16391307" cy="912173"/>
          </a:xfrm>
          <a:prstGeom prst="rect">
            <a:avLst/>
          </a:prstGeom>
        </p:spPr>
        <p:txBody>
          <a:bodyPr wrap="square" lIns="0" tIns="0" rIns="0" bIns="0" rtlCol="0" anchor="t">
            <a:spAutoFit/>
          </a:bodyPr>
          <a:lstStyle/>
          <a:p>
            <a:pPr defTabSz="1371600">
              <a:lnSpc>
                <a:spcPts val="7558"/>
              </a:lnSpc>
              <a:defRPr/>
            </a:pPr>
            <a:r>
              <a:rPr lang="en-US" sz="4800" b="1" dirty="0">
                <a:latin typeface="Avenir Heavy" panose="02000503020000020003"/>
              </a:rPr>
              <a:t>M365 Productivity, Security, &amp; Compliance Roadmap</a:t>
            </a:r>
          </a:p>
        </p:txBody>
      </p:sp>
      <p:cxnSp>
        <p:nvCxnSpPr>
          <p:cNvPr id="39" name="Straight Arrow Connector 38">
            <a:extLst>
              <a:ext uri="{FF2B5EF4-FFF2-40B4-BE49-F238E27FC236}">
                <a16:creationId xmlns:a16="http://schemas.microsoft.com/office/drawing/2014/main" id="{6B205E6A-9A81-8F7C-CE2D-387C1D0ADD19}"/>
              </a:ext>
            </a:extLst>
          </p:cNvPr>
          <p:cNvCxnSpPr>
            <a:cxnSpLocks/>
          </p:cNvCxnSpPr>
          <p:nvPr userDrawn="1"/>
        </p:nvCxnSpPr>
        <p:spPr>
          <a:xfrm>
            <a:off x="482975" y="5113563"/>
            <a:ext cx="17251658" cy="0"/>
          </a:xfrm>
          <a:prstGeom prst="straightConnector1">
            <a:avLst/>
          </a:prstGeom>
          <a:ln w="57150">
            <a:solidFill>
              <a:srgbClr val="02637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5C57C8-907C-6BD5-055A-42B8DAD32A73}"/>
              </a:ext>
            </a:extLst>
          </p:cNvPr>
          <p:cNvCxnSpPr/>
          <p:nvPr userDrawn="1"/>
        </p:nvCxnSpPr>
        <p:spPr>
          <a:xfrm>
            <a:off x="1291229" y="4811787"/>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0B7D70-4784-06E6-2531-C0CE3DDF7D08}"/>
              </a:ext>
            </a:extLst>
          </p:cNvPr>
          <p:cNvCxnSpPr/>
          <p:nvPr userDrawn="1"/>
        </p:nvCxnSpPr>
        <p:spPr>
          <a:xfrm>
            <a:off x="3129387" y="482265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87E8BC-6A17-5C92-055C-2F7302A11BA9}"/>
              </a:ext>
            </a:extLst>
          </p:cNvPr>
          <p:cNvCxnSpPr/>
          <p:nvPr userDrawn="1"/>
        </p:nvCxnSpPr>
        <p:spPr>
          <a:xfrm>
            <a:off x="4829016" y="483352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C21174-3995-D21E-99B2-9D42AF49D38C}"/>
              </a:ext>
            </a:extLst>
          </p:cNvPr>
          <p:cNvCxnSpPr>
            <a:cxnSpLocks/>
          </p:cNvCxnSpPr>
          <p:nvPr userDrawn="1"/>
        </p:nvCxnSpPr>
        <p:spPr>
          <a:xfrm>
            <a:off x="11432226" y="4857326"/>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676361-5BA4-3041-B97A-BED7F0BBDD4E}"/>
              </a:ext>
            </a:extLst>
          </p:cNvPr>
          <p:cNvCxnSpPr/>
          <p:nvPr userDrawn="1"/>
        </p:nvCxnSpPr>
        <p:spPr>
          <a:xfrm>
            <a:off x="1384154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841F73-22BA-E479-B04D-31ED97906FEF}"/>
              </a:ext>
            </a:extLst>
          </p:cNvPr>
          <p:cNvCxnSpPr/>
          <p:nvPr userDrawn="1"/>
        </p:nvCxnSpPr>
        <p:spPr>
          <a:xfrm>
            <a:off x="1613783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564A9DD-8185-5A70-A616-E83B77C6F194}"/>
              </a:ext>
            </a:extLst>
          </p:cNvPr>
          <p:cNvGrpSpPr/>
          <p:nvPr userDrawn="1"/>
        </p:nvGrpSpPr>
        <p:grpSpPr>
          <a:xfrm>
            <a:off x="14905957" y="6246425"/>
            <a:ext cx="2788616" cy="286977"/>
            <a:chOff x="9181133" y="4116359"/>
            <a:chExt cx="1950520" cy="253040"/>
          </a:xfrm>
        </p:grpSpPr>
        <p:cxnSp>
          <p:nvCxnSpPr>
            <p:cNvPr id="47" name="Straight Connector 46">
              <a:extLst>
                <a:ext uri="{FF2B5EF4-FFF2-40B4-BE49-F238E27FC236}">
                  <a16:creationId xmlns:a16="http://schemas.microsoft.com/office/drawing/2014/main" id="{D4F0DADA-C159-8B24-B702-42ECAD71720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8A6C04-90EC-E936-333E-6A99B8FC8C06}"/>
                </a:ext>
              </a:extLst>
            </p:cNvPr>
            <p:cNvCxnSpPr>
              <a:cxnSpLocks/>
            </p:cNvCxnSpPr>
            <p:nvPr/>
          </p:nvCxnSpPr>
          <p:spPr>
            <a:xfrm>
              <a:off x="9181133" y="4116359"/>
              <a:ext cx="0" cy="241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B52337-6DEE-BF7A-343E-90034CC5CC30}"/>
                </a:ext>
              </a:extLst>
            </p:cNvPr>
            <p:cNvCxnSpPr>
              <a:cxnSpLocks/>
            </p:cNvCxnSpPr>
            <p:nvPr/>
          </p:nvCxnSpPr>
          <p:spPr>
            <a:xfrm>
              <a:off x="11127011" y="4127519"/>
              <a:ext cx="3866" cy="2418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8A11723-A8FE-4FCB-01A8-5B69E5E7E39C}"/>
              </a:ext>
            </a:extLst>
          </p:cNvPr>
          <p:cNvGrpSpPr/>
          <p:nvPr userDrawn="1"/>
        </p:nvGrpSpPr>
        <p:grpSpPr>
          <a:xfrm>
            <a:off x="11524112" y="6347627"/>
            <a:ext cx="3980015" cy="3315347"/>
            <a:chOff x="173638" y="4332154"/>
            <a:chExt cx="2462165" cy="2210231"/>
          </a:xfrm>
        </p:grpSpPr>
        <p:sp>
          <p:nvSpPr>
            <p:cNvPr id="51" name="TextBox 50">
              <a:extLst>
                <a:ext uri="{FF2B5EF4-FFF2-40B4-BE49-F238E27FC236}">
                  <a16:creationId xmlns:a16="http://schemas.microsoft.com/office/drawing/2014/main" id="{9D5E6D78-4B6D-276C-3BDF-A0464CDC6FDF}"/>
                </a:ext>
              </a:extLst>
            </p:cNvPr>
            <p:cNvSpPr txBox="1"/>
            <p:nvPr/>
          </p:nvSpPr>
          <p:spPr>
            <a:xfrm>
              <a:off x="284456" y="4664948"/>
              <a:ext cx="2351347" cy="187743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52" name="TextBox 51">
              <a:extLst>
                <a:ext uri="{FF2B5EF4-FFF2-40B4-BE49-F238E27FC236}">
                  <a16:creationId xmlns:a16="http://schemas.microsoft.com/office/drawing/2014/main" id="{ACB5F956-D1EE-CD36-429E-C5EFE3BF8F5D}"/>
                </a:ext>
              </a:extLst>
            </p:cNvPr>
            <p:cNvSpPr txBox="1"/>
            <p:nvPr/>
          </p:nvSpPr>
          <p:spPr>
            <a:xfrm>
              <a:off x="173638" y="4332154"/>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Deploy</a:t>
              </a:r>
              <a:endParaRPr lang="en-US" sz="2400" b="1" u="sng">
                <a:latin typeface="Avenir Heavy" panose="02000503020000020003" pitchFamily="2" charset="0"/>
              </a:endParaRPr>
            </a:p>
          </p:txBody>
        </p:sp>
      </p:grpSp>
      <p:sp>
        <p:nvSpPr>
          <p:cNvPr id="53" name="TextBox 52">
            <a:extLst>
              <a:ext uri="{FF2B5EF4-FFF2-40B4-BE49-F238E27FC236}">
                <a16:creationId xmlns:a16="http://schemas.microsoft.com/office/drawing/2014/main" id="{E355619A-355A-0C2D-5722-49A305F108EA}"/>
              </a:ext>
            </a:extLst>
          </p:cNvPr>
          <p:cNvSpPr txBox="1"/>
          <p:nvPr userDrawn="1"/>
        </p:nvSpPr>
        <p:spPr>
          <a:xfrm>
            <a:off x="11175584" y="5645110"/>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Production</a:t>
            </a:r>
            <a:endParaRPr lang="en-US" sz="2700" b="1" u="sng" dirty="0">
              <a:solidFill>
                <a:srgbClr val="FF9F24"/>
              </a:solidFill>
              <a:latin typeface="Avenir Heavy" panose="02000503020000020003" pitchFamily="2" charset="0"/>
              <a:cs typeface="Calibri"/>
            </a:endParaRPr>
          </a:p>
        </p:txBody>
      </p:sp>
      <p:sp>
        <p:nvSpPr>
          <p:cNvPr id="54" name="TextBox 53">
            <a:extLst>
              <a:ext uri="{FF2B5EF4-FFF2-40B4-BE49-F238E27FC236}">
                <a16:creationId xmlns:a16="http://schemas.microsoft.com/office/drawing/2014/main" id="{F1276C12-4FE1-57B5-2981-1E0C27180BAB}"/>
              </a:ext>
            </a:extLst>
          </p:cNvPr>
          <p:cNvSpPr txBox="1"/>
          <p:nvPr userDrawn="1"/>
        </p:nvSpPr>
        <p:spPr>
          <a:xfrm>
            <a:off x="11769931" y="9417759"/>
            <a:ext cx="3093821"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Realize Value</a:t>
            </a:r>
            <a:endParaRPr lang="en-US" sz="2100" b="1" u="sng">
              <a:solidFill>
                <a:prstClr val="white"/>
              </a:solidFill>
              <a:latin typeface="Avenir Heavy" panose="02000503020000020003" pitchFamily="2" charset="0"/>
            </a:endParaRPr>
          </a:p>
        </p:txBody>
      </p:sp>
      <p:sp>
        <p:nvSpPr>
          <p:cNvPr id="55" name="Rectangle 54">
            <a:extLst>
              <a:ext uri="{FF2B5EF4-FFF2-40B4-BE49-F238E27FC236}">
                <a16:creationId xmlns:a16="http://schemas.microsoft.com/office/drawing/2014/main" id="{EBF8E039-B8E4-F17C-1CFA-5B61285FB1E5}"/>
              </a:ext>
            </a:extLst>
          </p:cNvPr>
          <p:cNvSpPr/>
          <p:nvPr userDrawn="1"/>
        </p:nvSpPr>
        <p:spPr>
          <a:xfrm>
            <a:off x="743661" y="1969130"/>
            <a:ext cx="16087269" cy="1246495"/>
          </a:xfrm>
          <a:prstGeom prst="rect">
            <a:avLst/>
          </a:prstGeom>
          <a:noFill/>
          <a:ln>
            <a:noFill/>
          </a:ln>
        </p:spPr>
        <p:txBody>
          <a:bodyPr wrap="square" lIns="137160" tIns="68580" rIns="137160" bIns="68580" anchor="t">
            <a:spAutoFit/>
          </a:body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56" name="Straight Connector 55">
            <a:extLst>
              <a:ext uri="{FF2B5EF4-FFF2-40B4-BE49-F238E27FC236}">
                <a16:creationId xmlns:a16="http://schemas.microsoft.com/office/drawing/2014/main" id="{E5A3EAF3-0BDB-2E18-E281-985A5457D422}"/>
              </a:ext>
            </a:extLst>
          </p:cNvPr>
          <p:cNvCxnSpPr/>
          <p:nvPr userDrawn="1"/>
        </p:nvCxnSpPr>
        <p:spPr>
          <a:xfrm>
            <a:off x="648097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7F3524E-480F-B5A6-F5EF-EA111C414EC7}"/>
              </a:ext>
            </a:extLst>
          </p:cNvPr>
          <p:cNvSpPr txBox="1"/>
          <p:nvPr userDrawn="1"/>
        </p:nvSpPr>
        <p:spPr>
          <a:xfrm>
            <a:off x="5512624" y="3838675"/>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cxnSp>
        <p:nvCxnSpPr>
          <p:cNvPr id="58" name="Straight Connector 57">
            <a:extLst>
              <a:ext uri="{FF2B5EF4-FFF2-40B4-BE49-F238E27FC236}">
                <a16:creationId xmlns:a16="http://schemas.microsoft.com/office/drawing/2014/main" id="{93225DE6-9F4F-6BE3-5FF6-27BC98E40FC7}"/>
              </a:ext>
            </a:extLst>
          </p:cNvPr>
          <p:cNvCxnSpPr/>
          <p:nvPr userDrawn="1"/>
        </p:nvCxnSpPr>
        <p:spPr>
          <a:xfrm>
            <a:off x="8134083" y="4863875"/>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050438E-F2B8-5277-7917-7773C03CADB9}"/>
              </a:ext>
            </a:extLst>
          </p:cNvPr>
          <p:cNvSpPr txBox="1"/>
          <p:nvPr userDrawn="1"/>
        </p:nvSpPr>
        <p:spPr>
          <a:xfrm>
            <a:off x="7188226" y="4004096"/>
            <a:ext cx="1811918" cy="369332"/>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Plans</a:t>
            </a:r>
          </a:p>
        </p:txBody>
      </p:sp>
      <p:cxnSp>
        <p:nvCxnSpPr>
          <p:cNvPr id="60" name="Straight Connector 59">
            <a:extLst>
              <a:ext uri="{FF2B5EF4-FFF2-40B4-BE49-F238E27FC236}">
                <a16:creationId xmlns:a16="http://schemas.microsoft.com/office/drawing/2014/main" id="{CA08965F-14FE-FEFE-C5B8-5F16CB4C97DE}"/>
              </a:ext>
            </a:extLst>
          </p:cNvPr>
          <p:cNvCxnSpPr/>
          <p:nvPr userDrawn="1"/>
        </p:nvCxnSpPr>
        <p:spPr>
          <a:xfrm>
            <a:off x="9811922"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231506E-C705-3858-81E9-AA979E7BF02C}"/>
              </a:ext>
            </a:extLst>
          </p:cNvPr>
          <p:cNvSpPr txBox="1"/>
          <p:nvPr userDrawn="1"/>
        </p:nvSpPr>
        <p:spPr>
          <a:xfrm>
            <a:off x="8813984" y="3870109"/>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Tree>
    <p:extLst>
      <p:ext uri="{BB962C8B-B14F-4D97-AF65-F5344CB8AC3E}">
        <p14:creationId xmlns:p14="http://schemas.microsoft.com/office/powerpoint/2010/main" val="3677601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Mode Offer Overview">
    <p:bg>
      <p:bgPr>
        <a:solidFill>
          <a:schemeClr val="tx2"/>
        </a:solidFill>
        <a:effectLst/>
      </p:bgPr>
    </p:bg>
    <p:spTree>
      <p:nvGrpSpPr>
        <p:cNvPr id="1" name=""/>
        <p:cNvGrpSpPr/>
        <p:nvPr/>
      </p:nvGrpSpPr>
      <p:grpSpPr>
        <a:xfrm>
          <a:off x="0" y="0"/>
          <a:ext cx="0" cy="0"/>
          <a:chOff x="0" y="0"/>
          <a:chExt cx="0" cy="0"/>
        </a:xfrm>
      </p:grpSpPr>
      <p:pic>
        <p:nvPicPr>
          <p:cNvPr id="37" name="Picture 8">
            <a:extLst>
              <a:ext uri="{FF2B5EF4-FFF2-40B4-BE49-F238E27FC236}">
                <a16:creationId xmlns:a16="http://schemas.microsoft.com/office/drawing/2014/main" id="{D70DECB3-BB9B-F811-9446-3C4BFC10488F}"/>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2" name="TextBox 6">
            <a:extLst>
              <a:ext uri="{FF2B5EF4-FFF2-40B4-BE49-F238E27FC236}">
                <a16:creationId xmlns:a16="http://schemas.microsoft.com/office/drawing/2014/main" id="{AD72E91D-24D4-CB33-2C31-BAE987B694A7}"/>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M365 Productivity, Security, &amp; Compliance Roadmap</a:t>
            </a:r>
          </a:p>
        </p:txBody>
      </p:sp>
      <p:sp>
        <p:nvSpPr>
          <p:cNvPr id="71" name="Text Placeholder 16">
            <a:extLst>
              <a:ext uri="{FF2B5EF4-FFF2-40B4-BE49-F238E27FC236}">
                <a16:creationId xmlns:a16="http://schemas.microsoft.com/office/drawing/2014/main" id="{9F7EBA0C-1C61-AFDE-3D69-90523BF754FF}"/>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chemeClr val="bg1"/>
                </a:solidFill>
                <a:latin typeface="Avenir Book" panose="02000503020000020003" pitchFamily="2" charset="0"/>
                <a:cs typeface="Segoe UI"/>
              </a:rPr>
              <a:t>The Microsoft 365 Productivity, Security &amp; Compliance Roadmap aims to enable users to be secure and effective with M365 Productivity tools. This is achieved through the construction of an analysis of current solutions, developing an actionable plan, and creating a budget to craft a roadmap to the desired outcomes. </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72" name="Straight Connector 71">
            <a:extLst>
              <a:ext uri="{FF2B5EF4-FFF2-40B4-BE49-F238E27FC236}">
                <a16:creationId xmlns:a16="http://schemas.microsoft.com/office/drawing/2014/main" id="{16F5022C-0421-A439-72F4-0168ABD5984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29">
            <a:extLst>
              <a:ext uri="{FF2B5EF4-FFF2-40B4-BE49-F238E27FC236}">
                <a16:creationId xmlns:a16="http://schemas.microsoft.com/office/drawing/2014/main" id="{1444CD96-A856-8E45-902B-E32E66CC5755}"/>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74" name="Text Placeholder 29">
            <a:extLst>
              <a:ext uri="{FF2B5EF4-FFF2-40B4-BE49-F238E27FC236}">
                <a16:creationId xmlns:a16="http://schemas.microsoft.com/office/drawing/2014/main" id="{55FE131A-278A-02B8-8081-3304433F0DBA}"/>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5" name="Text Placeholder 29">
            <a:extLst>
              <a:ext uri="{FF2B5EF4-FFF2-40B4-BE49-F238E27FC236}">
                <a16:creationId xmlns:a16="http://schemas.microsoft.com/office/drawing/2014/main" id="{D5E914AA-BC58-9A06-BFC6-BFAE9B63C26B}"/>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6" name="Text Placeholder 29">
            <a:extLst>
              <a:ext uri="{FF2B5EF4-FFF2-40B4-BE49-F238E27FC236}">
                <a16:creationId xmlns:a16="http://schemas.microsoft.com/office/drawing/2014/main" id="{3BBF83E6-C263-14FB-8BFB-CA155F6F68A4}"/>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7" name="Text Placeholder 29">
            <a:extLst>
              <a:ext uri="{FF2B5EF4-FFF2-40B4-BE49-F238E27FC236}">
                <a16:creationId xmlns:a16="http://schemas.microsoft.com/office/drawing/2014/main" id="{3955CB30-FEAD-4C35-2A87-430A04B314CA}"/>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8" name="Text Placeholder 29">
            <a:extLst>
              <a:ext uri="{FF2B5EF4-FFF2-40B4-BE49-F238E27FC236}">
                <a16:creationId xmlns:a16="http://schemas.microsoft.com/office/drawing/2014/main" id="{B706A26F-E355-2E80-3F50-19CA4558DB90}"/>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9" name="Text Placeholder 29">
            <a:extLst>
              <a:ext uri="{FF2B5EF4-FFF2-40B4-BE49-F238E27FC236}">
                <a16:creationId xmlns:a16="http://schemas.microsoft.com/office/drawing/2014/main" id="{D5AA78FE-F6BD-8FF1-848E-08D5E528840C}"/>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80" name="Text Placeholder 29">
            <a:extLst>
              <a:ext uri="{FF2B5EF4-FFF2-40B4-BE49-F238E27FC236}">
                <a16:creationId xmlns:a16="http://schemas.microsoft.com/office/drawing/2014/main" id="{53475B5F-5112-9CDD-52B1-FF69E4787CB4}"/>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1" name="Text Placeholder 29">
            <a:extLst>
              <a:ext uri="{FF2B5EF4-FFF2-40B4-BE49-F238E27FC236}">
                <a16:creationId xmlns:a16="http://schemas.microsoft.com/office/drawing/2014/main" id="{02D7C8F2-3C60-299F-29A3-C6EE898C41F9}"/>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82" name="Text Placeholder 27">
            <a:extLst>
              <a:ext uri="{FF2B5EF4-FFF2-40B4-BE49-F238E27FC236}">
                <a16:creationId xmlns:a16="http://schemas.microsoft.com/office/drawing/2014/main" id="{3961640E-520F-6537-E0B0-C2F7D5770893}"/>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83" name="Text Placeholder 27">
            <a:extLst>
              <a:ext uri="{FF2B5EF4-FFF2-40B4-BE49-F238E27FC236}">
                <a16:creationId xmlns:a16="http://schemas.microsoft.com/office/drawing/2014/main" id="{F9557317-D444-446F-2084-7FD3B5CA5111}"/>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84" name="Text Placeholder 27">
            <a:extLst>
              <a:ext uri="{FF2B5EF4-FFF2-40B4-BE49-F238E27FC236}">
                <a16:creationId xmlns:a16="http://schemas.microsoft.com/office/drawing/2014/main" id="{26AB9DE3-ED4C-0B21-1757-BC5CE03F4E07}"/>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5" name="Text Placeholder 27">
            <a:extLst>
              <a:ext uri="{FF2B5EF4-FFF2-40B4-BE49-F238E27FC236}">
                <a16:creationId xmlns:a16="http://schemas.microsoft.com/office/drawing/2014/main" id="{D8EE56E9-9936-84D5-D45E-A44694567295}"/>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6" name="Text Placeholder 27">
            <a:extLst>
              <a:ext uri="{FF2B5EF4-FFF2-40B4-BE49-F238E27FC236}">
                <a16:creationId xmlns:a16="http://schemas.microsoft.com/office/drawing/2014/main" id="{7C762E2A-8199-CC2A-B11E-FAC74A89680A}"/>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7" name="Text Placeholder 27">
            <a:extLst>
              <a:ext uri="{FF2B5EF4-FFF2-40B4-BE49-F238E27FC236}">
                <a16:creationId xmlns:a16="http://schemas.microsoft.com/office/drawing/2014/main" id="{1A973381-6767-3553-25BD-76E2F36B1899}"/>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8" name="Text Placeholder 27">
            <a:extLst>
              <a:ext uri="{FF2B5EF4-FFF2-40B4-BE49-F238E27FC236}">
                <a16:creationId xmlns:a16="http://schemas.microsoft.com/office/drawing/2014/main" id="{A7AA81F3-3F5B-B91C-6C37-6702187D5086}"/>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9" name="Text Placeholder 27">
            <a:extLst>
              <a:ext uri="{FF2B5EF4-FFF2-40B4-BE49-F238E27FC236}">
                <a16:creationId xmlns:a16="http://schemas.microsoft.com/office/drawing/2014/main" id="{BA3669E0-5FF1-97A5-7BC3-DFF6107964C2}"/>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90" name="Text Placeholder 29">
            <a:extLst>
              <a:ext uri="{FF2B5EF4-FFF2-40B4-BE49-F238E27FC236}">
                <a16:creationId xmlns:a16="http://schemas.microsoft.com/office/drawing/2014/main" id="{B0667FDD-6AC6-60BD-34C7-BA7F7333F79C}"/>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91" name="Text Placeholder 29">
            <a:extLst>
              <a:ext uri="{FF2B5EF4-FFF2-40B4-BE49-F238E27FC236}">
                <a16:creationId xmlns:a16="http://schemas.microsoft.com/office/drawing/2014/main" id="{87D5A627-F099-491A-BA8A-FDA3AED3F569}"/>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92" name="Text Placeholder 29">
            <a:extLst>
              <a:ext uri="{FF2B5EF4-FFF2-40B4-BE49-F238E27FC236}">
                <a16:creationId xmlns:a16="http://schemas.microsoft.com/office/drawing/2014/main" id="{05E8C7E3-217B-6ADC-E06A-1A0232F9AB3A}"/>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93" name="TextBox 92">
            <a:extLst>
              <a:ext uri="{FF2B5EF4-FFF2-40B4-BE49-F238E27FC236}">
                <a16:creationId xmlns:a16="http://schemas.microsoft.com/office/drawing/2014/main" id="{81D4BF66-1F64-16A4-0759-06B5B5223A98}"/>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
        <p:nvSpPr>
          <p:cNvPr id="94" name="AutoShape 8">
            <a:extLst>
              <a:ext uri="{FF2B5EF4-FFF2-40B4-BE49-F238E27FC236}">
                <a16:creationId xmlns:a16="http://schemas.microsoft.com/office/drawing/2014/main" id="{33938AD3-2A65-7C38-FFEF-229375B949C2}"/>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96" name="Text Placeholder 29">
            <a:extLst>
              <a:ext uri="{FF2B5EF4-FFF2-40B4-BE49-F238E27FC236}">
                <a16:creationId xmlns:a16="http://schemas.microsoft.com/office/drawing/2014/main" id="{D9E7D615-4C33-ACB8-45AA-D6AD0EDD087A}"/>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Tree>
    <p:extLst>
      <p:ext uri="{BB962C8B-B14F-4D97-AF65-F5344CB8AC3E}">
        <p14:creationId xmlns:p14="http://schemas.microsoft.com/office/powerpoint/2010/main" val="2178314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ffer Explanation">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ABDBF40-8CB7-BDDB-BF40-AD8D00DD2363}"/>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6236457F-58C3-2244-EEAD-3764667DE06D}"/>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What Does A Roadmap Deliver?</a:t>
            </a:r>
          </a:p>
        </p:txBody>
      </p:sp>
      <p:sp>
        <p:nvSpPr>
          <p:cNvPr id="8" name="Text Placeholder 16">
            <a:extLst>
              <a:ext uri="{FF2B5EF4-FFF2-40B4-BE49-F238E27FC236}">
                <a16:creationId xmlns:a16="http://schemas.microsoft.com/office/drawing/2014/main" id="{792057CF-4A56-37FD-4C9F-CFE1E7BBCB32}"/>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rgbClr val="262626"/>
                </a:solidFill>
                <a:latin typeface="Avenir Book"/>
              </a:rPr>
              <a:t>The</a:t>
            </a:r>
            <a:r>
              <a:rPr lang="en-US" sz="2400" b="1" dirty="0">
                <a:solidFill>
                  <a:schemeClr val="bg1"/>
                </a:solidFill>
                <a:latin typeface="Avenir Book"/>
              </a:rPr>
              <a:t> </a:t>
            </a:r>
            <a:r>
              <a:rPr lang="en-US" sz="2400" b="1" dirty="0" err="1">
                <a:solidFill>
                  <a:schemeClr val="accent1"/>
                </a:solidFill>
                <a:latin typeface="Avenir Heavy" panose="02000503020000020003" pitchFamily="2" charset="0"/>
              </a:rPr>
              <a:t>eGroup</a:t>
            </a:r>
            <a:r>
              <a:rPr lang="en-US" sz="2400" b="1" dirty="0">
                <a:solidFill>
                  <a:schemeClr val="accent1"/>
                </a:solidFill>
                <a:latin typeface="Avenir Heavy" panose="02000503020000020003" pitchFamily="2" charset="0"/>
              </a:rPr>
              <a:t> Enabling Technologies Microsoft 365 Productivity, Security and Compliance Roadmap </a:t>
            </a:r>
            <a:r>
              <a:rPr lang="en-US" sz="2400" dirty="0">
                <a:solidFill>
                  <a:srgbClr val="262626"/>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Capability GAP Analysis </a:t>
            </a:r>
            <a:r>
              <a:rPr lang="en-US" sz="2400" b="1" dirty="0">
                <a:solidFill>
                  <a:srgbClr val="262626"/>
                </a:solidFill>
                <a:latin typeface="Avenir Book"/>
              </a:rPr>
              <a:t>– </a:t>
            </a:r>
            <a:r>
              <a:rPr lang="en-US" sz="2400" dirty="0">
                <a:solidFill>
                  <a:srgbClr val="262626"/>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Actionable Roadmap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Total Cost of Ownership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Budgets and available incentives for implementation, optimized licensing, and support needed to support your success.</a:t>
            </a:r>
            <a:endParaRPr lang="en-US" sz="2400" b="1" dirty="0">
              <a:solidFill>
                <a:srgbClr val="262626"/>
              </a:solidFill>
              <a:latin typeface="Avenir Book" panose="02000503020000020003" pitchFamily="2" charset="0"/>
            </a:endParaRPr>
          </a:p>
        </p:txBody>
      </p:sp>
      <p:sp>
        <p:nvSpPr>
          <p:cNvPr id="10" name="Text Placeholder 27">
            <a:extLst>
              <a:ext uri="{FF2B5EF4-FFF2-40B4-BE49-F238E27FC236}">
                <a16:creationId xmlns:a16="http://schemas.microsoft.com/office/drawing/2014/main" id="{C2E54F4B-63D4-3DF5-C0F2-03096A3D1EC9}"/>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2" name="Text Placeholder 29">
            <a:extLst>
              <a:ext uri="{FF2B5EF4-FFF2-40B4-BE49-F238E27FC236}">
                <a16:creationId xmlns:a16="http://schemas.microsoft.com/office/drawing/2014/main" id="{E02CF60E-EED9-7BAC-EB25-7E8E24C2E9E8}"/>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436827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Mode Offer Explanation">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E6420B25-15C4-6659-BC33-20D028306604}"/>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EB6BF4D-A521-2D76-89EF-62E4BB09D53E}"/>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What Does A Roadmap Deliver?</a:t>
            </a:r>
          </a:p>
        </p:txBody>
      </p:sp>
      <p:sp>
        <p:nvSpPr>
          <p:cNvPr id="11" name="Text Placeholder 16">
            <a:extLst>
              <a:ext uri="{FF2B5EF4-FFF2-40B4-BE49-F238E27FC236}">
                <a16:creationId xmlns:a16="http://schemas.microsoft.com/office/drawing/2014/main" id="{94F870AC-C2B1-97BF-7F8A-1F423224D48F}"/>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chemeClr val="bg1"/>
                </a:solidFill>
                <a:latin typeface="Avenir Book"/>
              </a:rPr>
              <a:t>The</a:t>
            </a:r>
            <a:r>
              <a:rPr lang="en-US" sz="2400" b="1" dirty="0">
                <a:solidFill>
                  <a:schemeClr val="bg1"/>
                </a:solidFill>
                <a:latin typeface="Avenir Book"/>
              </a:rPr>
              <a:t> </a:t>
            </a:r>
            <a:r>
              <a:rPr lang="en-US" sz="2400" b="1" dirty="0" err="1">
                <a:solidFill>
                  <a:srgbClr val="009ECC"/>
                </a:solidFill>
                <a:latin typeface="Avenir Heavy" panose="02000503020000020003" pitchFamily="2" charset="0"/>
              </a:rPr>
              <a:t>eGroup</a:t>
            </a:r>
            <a:r>
              <a:rPr lang="en-US" sz="2400" b="1" dirty="0">
                <a:solidFill>
                  <a:srgbClr val="009ECC"/>
                </a:solidFill>
                <a:latin typeface="Avenir Heavy" panose="02000503020000020003" pitchFamily="2" charset="0"/>
              </a:rPr>
              <a:t> Enabling Technologies Microsoft 365 Productivity, Security and Compliance Roadmap </a:t>
            </a:r>
            <a:r>
              <a:rPr lang="en-US" sz="2400" dirty="0">
                <a:solidFill>
                  <a:schemeClr val="bg1"/>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Capability GAP Analysis </a:t>
            </a:r>
            <a:r>
              <a:rPr lang="en-US" sz="2400" b="1" dirty="0">
                <a:solidFill>
                  <a:schemeClr val="bg1"/>
                </a:solidFill>
                <a:latin typeface="Avenir Book"/>
              </a:rPr>
              <a:t>– </a:t>
            </a:r>
            <a:r>
              <a:rPr lang="en-US" sz="2400" dirty="0">
                <a:solidFill>
                  <a:schemeClr val="bg1"/>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Actionable Roadmap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Total Cost of Ownership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Budgets and available incentives for implementation, optimized licensing, and support needed to support your success.</a:t>
            </a:r>
            <a:endParaRPr lang="en-US" sz="2400" b="1" dirty="0">
              <a:solidFill>
                <a:schemeClr val="bg1"/>
              </a:solidFill>
              <a:latin typeface="Avenir Book" panose="02000503020000020003" pitchFamily="2" charset="0"/>
            </a:endParaRPr>
          </a:p>
        </p:txBody>
      </p:sp>
      <p:sp>
        <p:nvSpPr>
          <p:cNvPr id="12" name="Text Placeholder 27">
            <a:extLst>
              <a:ext uri="{FF2B5EF4-FFF2-40B4-BE49-F238E27FC236}">
                <a16:creationId xmlns:a16="http://schemas.microsoft.com/office/drawing/2014/main" id="{1CDA89A5-9EC6-8E9A-0F16-F06B028AA767}"/>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3" name="Text Placeholder 29">
            <a:extLst>
              <a:ext uri="{FF2B5EF4-FFF2-40B4-BE49-F238E27FC236}">
                <a16:creationId xmlns:a16="http://schemas.microsoft.com/office/drawing/2014/main" id="{A93AA477-F6C0-B431-AE0D-73C54342591C}"/>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962250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0651F9D-4C5F-FD71-0039-053789D4E641}"/>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8D81111D-1C85-4C20-0D39-63B0C7650675}"/>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F8AAE8EC-C6E6-2277-06D3-C045A060C908}"/>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892A4E06-F951-30AF-9005-E24565CF090E}"/>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1" name="Text Placeholder 10">
            <a:extLst>
              <a:ext uri="{FF2B5EF4-FFF2-40B4-BE49-F238E27FC236}">
                <a16:creationId xmlns:a16="http://schemas.microsoft.com/office/drawing/2014/main" id="{0F8CA6CC-1A69-D081-FFC0-0931B8C9A18C}"/>
              </a:ext>
            </a:extLst>
          </p:cNvPr>
          <p:cNvSpPr>
            <a:spLocks noGrp="1"/>
          </p:cNvSpPr>
          <p:nvPr>
            <p:ph type="body" sz="quarter" idx="31" hasCustomPrompt="1"/>
          </p:nvPr>
        </p:nvSpPr>
        <p:spPr>
          <a:xfrm>
            <a:off x="1028702" y="2331101"/>
            <a:ext cx="9828212" cy="6346825"/>
          </a:xfrm>
          <a:prstGeom prst="rect">
            <a:avLst/>
          </a:prstGeo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825382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Mode Next Steps">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94667D1-BBA5-87DA-2DF6-8DC7551E183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13007B4-9D39-6789-E0CF-333827F308A8}"/>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B5CC7A69-7FA4-F236-E218-50ABF9CA03E1}"/>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l"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EE55A33D-7C27-D928-E762-05E0218C95A2}"/>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2" name="Text Placeholder 11">
            <a:extLst>
              <a:ext uri="{FF2B5EF4-FFF2-40B4-BE49-F238E27FC236}">
                <a16:creationId xmlns:a16="http://schemas.microsoft.com/office/drawing/2014/main" id="{D71624E6-6D9A-5008-8644-BD54DC7BE18F}"/>
              </a:ext>
            </a:extLst>
          </p:cNvPr>
          <p:cNvSpPr>
            <a:spLocks noGrp="1"/>
          </p:cNvSpPr>
          <p:nvPr>
            <p:ph type="body" sz="quarter" idx="31" hasCustomPrompt="1"/>
          </p:nvPr>
        </p:nvSpPr>
        <p:spPr>
          <a:xfrm>
            <a:off x="1028700" y="2019300"/>
            <a:ext cx="10096500" cy="7315200"/>
          </a:xfrm>
          <a:prstGeom prst="rect">
            <a:avLst/>
          </a:prstGeom>
        </p:spPr>
        <p:txBody>
          <a:bodyPr/>
          <a:lstStyle>
            <a:lvl1pPr>
              <a:defRPr sz="32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5788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3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Slide Option 1">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5" name="Text Placeholder 4">
            <a:extLst>
              <a:ext uri="{FF2B5EF4-FFF2-40B4-BE49-F238E27FC236}">
                <a16:creationId xmlns:a16="http://schemas.microsoft.com/office/drawing/2014/main" id="{ADA4053B-CC58-6B4F-D0FC-A0658033F12E}"/>
              </a:ext>
            </a:extLst>
          </p:cNvPr>
          <p:cNvSpPr>
            <a:spLocks noGrp="1"/>
          </p:cNvSpPr>
          <p:nvPr>
            <p:ph type="body" sz="quarter" idx="10" hasCustomPrompt="1"/>
          </p:nvPr>
        </p:nvSpPr>
        <p:spPr>
          <a:xfrm>
            <a:off x="4878088" y="3287994"/>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D8992F08-BF21-37D1-468C-D92365BFAFBB}"/>
              </a:ext>
            </a:extLst>
          </p:cNvPr>
          <p:cNvSpPr>
            <a:spLocks noGrp="1"/>
          </p:cNvSpPr>
          <p:nvPr>
            <p:ph type="body" sz="quarter" idx="11" hasCustomPrompt="1"/>
          </p:nvPr>
        </p:nvSpPr>
        <p:spPr>
          <a:xfrm>
            <a:off x="4878088" y="3881719"/>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84802B2F-5E6E-01C6-D396-9A63FF70839E}"/>
              </a:ext>
            </a:extLst>
          </p:cNvPr>
          <p:cNvSpPr>
            <a:spLocks noGrp="1"/>
          </p:cNvSpPr>
          <p:nvPr>
            <p:ph type="body" sz="quarter" idx="12" hasCustomPrompt="1"/>
          </p:nvPr>
        </p:nvSpPr>
        <p:spPr>
          <a:xfrm>
            <a:off x="4878088" y="4460949"/>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Text Placeholder 4">
            <a:extLst>
              <a:ext uri="{FF2B5EF4-FFF2-40B4-BE49-F238E27FC236}">
                <a16:creationId xmlns:a16="http://schemas.microsoft.com/office/drawing/2014/main" id="{187A469E-1513-CEC5-4A44-A9724657AC3E}"/>
              </a:ext>
            </a:extLst>
          </p:cNvPr>
          <p:cNvSpPr>
            <a:spLocks noGrp="1"/>
          </p:cNvSpPr>
          <p:nvPr>
            <p:ph type="body" sz="quarter" idx="13" hasCustomPrompt="1"/>
          </p:nvPr>
        </p:nvSpPr>
        <p:spPr>
          <a:xfrm>
            <a:off x="4878088" y="7001947"/>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15" name="Text Placeholder 4">
            <a:extLst>
              <a:ext uri="{FF2B5EF4-FFF2-40B4-BE49-F238E27FC236}">
                <a16:creationId xmlns:a16="http://schemas.microsoft.com/office/drawing/2014/main" id="{4BAC6736-8343-16C4-FEF4-8B9962A307A3}"/>
              </a:ext>
            </a:extLst>
          </p:cNvPr>
          <p:cNvSpPr>
            <a:spLocks noGrp="1"/>
          </p:cNvSpPr>
          <p:nvPr>
            <p:ph type="body" sz="quarter" idx="14" hasCustomPrompt="1"/>
          </p:nvPr>
        </p:nvSpPr>
        <p:spPr>
          <a:xfrm>
            <a:off x="4878088" y="7595672"/>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6" name="Text Placeholder 4">
            <a:extLst>
              <a:ext uri="{FF2B5EF4-FFF2-40B4-BE49-F238E27FC236}">
                <a16:creationId xmlns:a16="http://schemas.microsoft.com/office/drawing/2014/main" id="{29D67F12-2874-B546-F0F0-BFE37DFFD7C2}"/>
              </a:ext>
            </a:extLst>
          </p:cNvPr>
          <p:cNvSpPr>
            <a:spLocks noGrp="1"/>
          </p:cNvSpPr>
          <p:nvPr>
            <p:ph type="body" sz="quarter" idx="15" hasCustomPrompt="1"/>
          </p:nvPr>
        </p:nvSpPr>
        <p:spPr>
          <a:xfrm>
            <a:off x="4878088" y="8174902"/>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7" name="Picture Placeholder 19">
            <a:extLst>
              <a:ext uri="{FF2B5EF4-FFF2-40B4-BE49-F238E27FC236}">
                <a16:creationId xmlns:a16="http://schemas.microsoft.com/office/drawing/2014/main" id="{1E789733-2FC7-C4F3-B520-28A51314E755}"/>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8" name="Picture Placeholder 19">
            <a:extLst>
              <a:ext uri="{FF2B5EF4-FFF2-40B4-BE49-F238E27FC236}">
                <a16:creationId xmlns:a16="http://schemas.microsoft.com/office/drawing/2014/main" id="{E0024A71-8CAD-D271-C188-A7AEF42337BB}"/>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Mode Presenters Slide Option 1">
    <p:bg>
      <p:bgPr>
        <a:solidFill>
          <a:schemeClr val="tx2"/>
        </a:solidFill>
        <a:effectLst/>
      </p:bgPr>
    </p:bg>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C1D1DC29-962C-B992-14D9-B53C94E162E4}"/>
              </a:ext>
            </a:extLst>
          </p:cNvPr>
          <p:cNvSpPr>
            <a:spLocks noGrp="1"/>
          </p:cNvSpPr>
          <p:nvPr>
            <p:ph type="body" sz="quarter" idx="10" hasCustomPrompt="1"/>
          </p:nvPr>
        </p:nvSpPr>
        <p:spPr>
          <a:xfrm>
            <a:off x="4878088" y="3338525"/>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A39F37C9-0D6C-3BD1-67B8-EE1B7769F99A}"/>
              </a:ext>
            </a:extLst>
          </p:cNvPr>
          <p:cNvSpPr>
            <a:spLocks noGrp="1"/>
          </p:cNvSpPr>
          <p:nvPr>
            <p:ph type="body" sz="quarter" idx="11" hasCustomPrompt="1"/>
          </p:nvPr>
        </p:nvSpPr>
        <p:spPr>
          <a:xfrm>
            <a:off x="4878088" y="3932250"/>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24D5DB4C-4DF8-439D-CC33-A1B652CD7233}"/>
              </a:ext>
            </a:extLst>
          </p:cNvPr>
          <p:cNvSpPr>
            <a:spLocks noGrp="1"/>
          </p:cNvSpPr>
          <p:nvPr>
            <p:ph type="body" sz="quarter" idx="12" hasCustomPrompt="1"/>
          </p:nvPr>
        </p:nvSpPr>
        <p:spPr>
          <a:xfrm>
            <a:off x="4878088" y="4511480"/>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213DEC5D-9452-FEF6-1121-C83A78C3183E}"/>
              </a:ext>
            </a:extLst>
          </p:cNvPr>
          <p:cNvSpPr>
            <a:spLocks noGrp="1"/>
          </p:cNvSpPr>
          <p:nvPr>
            <p:ph type="body" sz="quarter" idx="13" hasCustomPrompt="1"/>
          </p:nvPr>
        </p:nvSpPr>
        <p:spPr>
          <a:xfrm>
            <a:off x="4878088" y="6990951"/>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2CCA8471-8D8E-596D-614B-92159FCC80AB}"/>
              </a:ext>
            </a:extLst>
          </p:cNvPr>
          <p:cNvSpPr>
            <a:spLocks noGrp="1"/>
          </p:cNvSpPr>
          <p:nvPr>
            <p:ph type="body" sz="quarter" idx="14" hasCustomPrompt="1"/>
          </p:nvPr>
        </p:nvSpPr>
        <p:spPr>
          <a:xfrm>
            <a:off x="4878088" y="7584676"/>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7650DDF2-5A2A-EA1A-89E4-01C297FB7EB1}"/>
              </a:ext>
            </a:extLst>
          </p:cNvPr>
          <p:cNvSpPr>
            <a:spLocks noGrp="1"/>
          </p:cNvSpPr>
          <p:nvPr>
            <p:ph type="body" sz="quarter" idx="15" hasCustomPrompt="1"/>
          </p:nvPr>
        </p:nvSpPr>
        <p:spPr>
          <a:xfrm>
            <a:off x="4878088" y="8163906"/>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Picture Placeholder 19">
            <a:extLst>
              <a:ext uri="{FF2B5EF4-FFF2-40B4-BE49-F238E27FC236}">
                <a16:creationId xmlns:a16="http://schemas.microsoft.com/office/drawing/2014/main" id="{430E5218-BC7C-D729-7776-D9C7A8FF031E}"/>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5" name="Picture Placeholder 19">
            <a:extLst>
              <a:ext uri="{FF2B5EF4-FFF2-40B4-BE49-F238E27FC236}">
                <a16:creationId xmlns:a16="http://schemas.microsoft.com/office/drawing/2014/main" id="{81D1A24F-4D2A-82A9-8E93-07CBA48D387A}"/>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178903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s Slide Option 2">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2" name="Text Placeholder 4">
            <a:extLst>
              <a:ext uri="{FF2B5EF4-FFF2-40B4-BE49-F238E27FC236}">
                <a16:creationId xmlns:a16="http://schemas.microsoft.com/office/drawing/2014/main" id="{9246C21B-11C9-4A4C-5DA8-6EADE3BCB540}"/>
              </a:ext>
            </a:extLst>
          </p:cNvPr>
          <p:cNvSpPr>
            <a:spLocks noGrp="1"/>
          </p:cNvSpPr>
          <p:nvPr>
            <p:ph type="body" sz="quarter" idx="10" hasCustomPrompt="1"/>
          </p:nvPr>
        </p:nvSpPr>
        <p:spPr>
          <a:xfrm>
            <a:off x="15240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96EF02A4-DFD7-E0D6-4D40-FCCD63E0AEA0}"/>
              </a:ext>
            </a:extLst>
          </p:cNvPr>
          <p:cNvSpPr>
            <a:spLocks noGrp="1"/>
          </p:cNvSpPr>
          <p:nvPr>
            <p:ph type="body" sz="quarter" idx="11" hasCustomPrompt="1"/>
          </p:nvPr>
        </p:nvSpPr>
        <p:spPr>
          <a:xfrm>
            <a:off x="15240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07CC85ED-FA38-7F3F-AB53-6CD01468013C}"/>
              </a:ext>
            </a:extLst>
          </p:cNvPr>
          <p:cNvSpPr>
            <a:spLocks noGrp="1"/>
          </p:cNvSpPr>
          <p:nvPr>
            <p:ph type="body" sz="quarter" idx="12" hasCustomPrompt="1"/>
          </p:nvPr>
        </p:nvSpPr>
        <p:spPr>
          <a:xfrm>
            <a:off x="15240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F31BEFFF-B37C-9C56-5A62-8FA382BCF3E5}"/>
              </a:ext>
            </a:extLst>
          </p:cNvPr>
          <p:cNvSpPr>
            <a:spLocks noGrp="1"/>
          </p:cNvSpPr>
          <p:nvPr>
            <p:ph type="body" sz="quarter" idx="13" hasCustomPrompt="1"/>
          </p:nvPr>
        </p:nvSpPr>
        <p:spPr>
          <a:xfrm>
            <a:off x="70104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7D985F40-FBF6-AF63-D98B-EE4C7EE8DC5E}"/>
              </a:ext>
            </a:extLst>
          </p:cNvPr>
          <p:cNvSpPr>
            <a:spLocks noGrp="1"/>
          </p:cNvSpPr>
          <p:nvPr>
            <p:ph type="body" sz="quarter" idx="14" hasCustomPrompt="1"/>
          </p:nvPr>
        </p:nvSpPr>
        <p:spPr>
          <a:xfrm>
            <a:off x="70104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98B4C1DA-7C91-8518-F448-FF484E48A17E}"/>
              </a:ext>
            </a:extLst>
          </p:cNvPr>
          <p:cNvSpPr>
            <a:spLocks noGrp="1"/>
          </p:cNvSpPr>
          <p:nvPr>
            <p:ph type="body" sz="quarter" idx="15" hasCustomPrompt="1"/>
          </p:nvPr>
        </p:nvSpPr>
        <p:spPr>
          <a:xfrm>
            <a:off x="70104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124384ED-8094-B4F5-0A33-1F0B0106F99B}"/>
              </a:ext>
            </a:extLst>
          </p:cNvPr>
          <p:cNvSpPr>
            <a:spLocks noGrp="1"/>
          </p:cNvSpPr>
          <p:nvPr>
            <p:ph type="body" sz="quarter" idx="16" hasCustomPrompt="1"/>
          </p:nvPr>
        </p:nvSpPr>
        <p:spPr>
          <a:xfrm>
            <a:off x="124968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967947DF-D0F5-89FE-6D42-1454F18D767F}"/>
              </a:ext>
            </a:extLst>
          </p:cNvPr>
          <p:cNvSpPr>
            <a:spLocks noGrp="1"/>
          </p:cNvSpPr>
          <p:nvPr>
            <p:ph type="body" sz="quarter" idx="17" hasCustomPrompt="1"/>
          </p:nvPr>
        </p:nvSpPr>
        <p:spPr>
          <a:xfrm>
            <a:off x="124968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885AFD46-C2ED-BF6F-830E-6B925C58D6E3}"/>
              </a:ext>
            </a:extLst>
          </p:cNvPr>
          <p:cNvSpPr>
            <a:spLocks noGrp="1"/>
          </p:cNvSpPr>
          <p:nvPr>
            <p:ph type="body" sz="quarter" idx="18" hasCustomPrompt="1"/>
          </p:nvPr>
        </p:nvSpPr>
        <p:spPr>
          <a:xfrm>
            <a:off x="124968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9" name="Picture Placeholder 19">
            <a:extLst>
              <a:ext uri="{FF2B5EF4-FFF2-40B4-BE49-F238E27FC236}">
                <a16:creationId xmlns:a16="http://schemas.microsoft.com/office/drawing/2014/main" id="{92EE8719-051B-6143-FB4A-84B22D23FA2F}"/>
              </a:ext>
            </a:extLst>
          </p:cNvPr>
          <p:cNvSpPr>
            <a:spLocks noGrp="1"/>
          </p:cNvSpPr>
          <p:nvPr>
            <p:ph type="pic" sz="quarter" idx="19"/>
          </p:nvPr>
        </p:nvSpPr>
        <p:spPr>
          <a:xfrm>
            <a:off x="1498600" y="2781300"/>
            <a:ext cx="3657600" cy="3429000"/>
          </a:xfrm>
          <a:prstGeom prst="rect">
            <a:avLst/>
          </a:prstGeom>
        </p:spPr>
        <p:txBody>
          <a:bodyPr/>
          <a:lstStyle/>
          <a:p>
            <a:r>
              <a:rPr lang="en-US"/>
              <a:t>Click icon to add picture</a:t>
            </a:r>
          </a:p>
        </p:txBody>
      </p:sp>
      <p:sp>
        <p:nvSpPr>
          <p:cNvPr id="20" name="Picture Placeholder 19">
            <a:extLst>
              <a:ext uri="{FF2B5EF4-FFF2-40B4-BE49-F238E27FC236}">
                <a16:creationId xmlns:a16="http://schemas.microsoft.com/office/drawing/2014/main" id="{90B563A6-714B-040F-0F86-12557AAFE767}"/>
              </a:ext>
            </a:extLst>
          </p:cNvPr>
          <p:cNvSpPr>
            <a:spLocks noGrp="1"/>
          </p:cNvSpPr>
          <p:nvPr>
            <p:ph type="pic" sz="quarter" idx="20"/>
          </p:nvPr>
        </p:nvSpPr>
        <p:spPr>
          <a:xfrm>
            <a:off x="7010400" y="2781300"/>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A16EF8C2-E940-EC33-B449-215021862AC8}"/>
              </a:ext>
            </a:extLst>
          </p:cNvPr>
          <p:cNvSpPr>
            <a:spLocks noGrp="1"/>
          </p:cNvSpPr>
          <p:nvPr>
            <p:ph type="pic" sz="quarter" idx="21"/>
          </p:nvPr>
        </p:nvSpPr>
        <p:spPr>
          <a:xfrm>
            <a:off x="12522200" y="2781300"/>
            <a:ext cx="3657600" cy="342900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0" r:id="rId2"/>
    <p:sldLayoutId id="2147483650" r:id="rId3"/>
    <p:sldLayoutId id="2147483691" r:id="rId4"/>
    <p:sldLayoutId id="2147483651" r:id="rId5"/>
    <p:sldLayoutId id="2147483692" r:id="rId6"/>
    <p:sldLayoutId id="2147483652" r:id="rId7"/>
    <p:sldLayoutId id="2147483693" r:id="rId8"/>
    <p:sldLayoutId id="2147483653" r:id="rId9"/>
    <p:sldLayoutId id="2147483694" r:id="rId10"/>
    <p:sldLayoutId id="2147483654" r:id="rId11"/>
    <p:sldLayoutId id="2147483695" r:id="rId12"/>
    <p:sldLayoutId id="2147483655" r:id="rId13"/>
    <p:sldLayoutId id="2147483696" r:id="rId14"/>
    <p:sldLayoutId id="2147483656" r:id="rId15"/>
    <p:sldLayoutId id="2147483697" r:id="rId16"/>
    <p:sldLayoutId id="2147483657" r:id="rId17"/>
    <p:sldLayoutId id="2147483698" r:id="rId18"/>
    <p:sldLayoutId id="2147483658" r:id="rId19"/>
    <p:sldLayoutId id="2147483699" r:id="rId20"/>
    <p:sldLayoutId id="2147483659" r:id="rId21"/>
    <p:sldLayoutId id="2147483700" r:id="rId22"/>
    <p:sldLayoutId id="2147483660" r:id="rId23"/>
    <p:sldLayoutId id="2147483701" r:id="rId24"/>
    <p:sldLayoutId id="2147483661" r:id="rId25"/>
    <p:sldLayoutId id="2147483702" r:id="rId26"/>
    <p:sldLayoutId id="2147483662" r:id="rId27"/>
    <p:sldLayoutId id="2147483703" r:id="rId28"/>
    <p:sldLayoutId id="2147483663" r:id="rId29"/>
    <p:sldLayoutId id="2147483664" r:id="rId30"/>
    <p:sldLayoutId id="2147483704" r:id="rId31"/>
    <p:sldLayoutId id="2147483666" r:id="rId32"/>
    <p:sldLayoutId id="2147483705" r:id="rId33"/>
    <p:sldLayoutId id="2147483667" r:id="rId34"/>
    <p:sldLayoutId id="2147483706" r:id="rId35"/>
    <p:sldLayoutId id="2147483668" r:id="rId36"/>
    <p:sldLayoutId id="2147483707" r:id="rId37"/>
    <p:sldLayoutId id="2147483669" r:id="rId38"/>
    <p:sldLayoutId id="2147483670" r:id="rId39"/>
    <p:sldLayoutId id="2147483708" r:id="rId40"/>
    <p:sldLayoutId id="2147483672" r:id="rId41"/>
    <p:sldLayoutId id="2147483671" r:id="rId42"/>
    <p:sldLayoutId id="2147483676" r:id="rId43"/>
    <p:sldLayoutId id="2147483709" r:id="rId44"/>
    <p:sldLayoutId id="2147483673" r:id="rId45"/>
    <p:sldLayoutId id="2147483679" r:id="rId46"/>
    <p:sldLayoutId id="2147483710" r:id="rId47"/>
    <p:sldLayoutId id="2147483674" r:id="rId48"/>
    <p:sldLayoutId id="2147483711" r:id="rId49"/>
    <p:sldLayoutId id="2147483675" r:id="rId50"/>
    <p:sldLayoutId id="2147483712" r:id="rId51"/>
    <p:sldLayoutId id="2147483677" r:id="rId52"/>
    <p:sldLayoutId id="2147483713" r:id="rId53"/>
    <p:sldLayoutId id="2147483678" r:id="rId54"/>
    <p:sldLayoutId id="2147483714" r:id="rId55"/>
    <p:sldLayoutId id="2147483680" r:id="rId56"/>
    <p:sldLayoutId id="2147483715" r:id="rId57"/>
    <p:sldLayoutId id="2147483682" r:id="rId58"/>
    <p:sldLayoutId id="2147483683" r:id="rId59"/>
    <p:sldLayoutId id="2147483685" r:id="rId60"/>
    <p:sldLayoutId id="2147483716" r:id="rId61"/>
    <p:sldLayoutId id="2147483684" r:id="rId62"/>
    <p:sldLayoutId id="2147483687" r:id="rId63"/>
    <p:sldLayoutId id="2147483686" r:id="rId64"/>
    <p:sldLayoutId id="2147483689" r:id="rId65"/>
    <p:sldLayoutId id="2147483688" r:id="rId66"/>
    <p:sldLayoutId id="2147483717" r:id="rId67"/>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18" Type="http://schemas.openxmlformats.org/officeDocument/2006/relationships/image" Target="../media/image100.png"/><Relationship Id="rId3" Type="http://schemas.openxmlformats.org/officeDocument/2006/relationships/image" Target="../media/image85.svg"/><Relationship Id="rId21" Type="http://schemas.openxmlformats.org/officeDocument/2006/relationships/image" Target="../media/image103.svg"/><Relationship Id="rId7" Type="http://schemas.openxmlformats.org/officeDocument/2006/relationships/image" Target="../media/image89.svg"/><Relationship Id="rId12" Type="http://schemas.openxmlformats.org/officeDocument/2006/relationships/image" Target="../media/image94.png"/><Relationship Id="rId17" Type="http://schemas.openxmlformats.org/officeDocument/2006/relationships/image" Target="../media/image99.svg"/><Relationship Id="rId25" Type="http://schemas.openxmlformats.org/officeDocument/2006/relationships/image" Target="../media/image107.sv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32.xml"/><Relationship Id="rId6" Type="http://schemas.openxmlformats.org/officeDocument/2006/relationships/image" Target="../media/image88.png"/><Relationship Id="rId11" Type="http://schemas.openxmlformats.org/officeDocument/2006/relationships/image" Target="../media/image93.svg"/><Relationship Id="rId24" Type="http://schemas.openxmlformats.org/officeDocument/2006/relationships/image" Target="../media/image106.png"/><Relationship Id="rId5" Type="http://schemas.openxmlformats.org/officeDocument/2006/relationships/image" Target="../media/image87.svg"/><Relationship Id="rId15" Type="http://schemas.openxmlformats.org/officeDocument/2006/relationships/image" Target="../media/image97.svg"/><Relationship Id="rId23" Type="http://schemas.openxmlformats.org/officeDocument/2006/relationships/image" Target="../media/image105.svg"/><Relationship Id="rId10" Type="http://schemas.openxmlformats.org/officeDocument/2006/relationships/image" Target="../media/image92.png"/><Relationship Id="rId19" Type="http://schemas.openxmlformats.org/officeDocument/2006/relationships/image" Target="../media/image101.sv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 Id="rId22" Type="http://schemas.openxmlformats.org/officeDocument/2006/relationships/image" Target="../media/image1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3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2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18" Type="http://schemas.openxmlformats.org/officeDocument/2006/relationships/image" Target="../media/image100.png"/><Relationship Id="rId3" Type="http://schemas.openxmlformats.org/officeDocument/2006/relationships/image" Target="../media/image85.svg"/><Relationship Id="rId21" Type="http://schemas.openxmlformats.org/officeDocument/2006/relationships/image" Target="../media/image103.svg"/><Relationship Id="rId7" Type="http://schemas.openxmlformats.org/officeDocument/2006/relationships/image" Target="../media/image89.svg"/><Relationship Id="rId12" Type="http://schemas.openxmlformats.org/officeDocument/2006/relationships/image" Target="../media/image94.png"/><Relationship Id="rId17" Type="http://schemas.openxmlformats.org/officeDocument/2006/relationships/image" Target="../media/image99.svg"/><Relationship Id="rId25" Type="http://schemas.openxmlformats.org/officeDocument/2006/relationships/image" Target="../media/image107.sv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32.xml"/><Relationship Id="rId6" Type="http://schemas.openxmlformats.org/officeDocument/2006/relationships/image" Target="../media/image88.png"/><Relationship Id="rId11" Type="http://schemas.openxmlformats.org/officeDocument/2006/relationships/image" Target="../media/image93.svg"/><Relationship Id="rId24" Type="http://schemas.openxmlformats.org/officeDocument/2006/relationships/image" Target="../media/image106.png"/><Relationship Id="rId5" Type="http://schemas.openxmlformats.org/officeDocument/2006/relationships/image" Target="../media/image87.svg"/><Relationship Id="rId15" Type="http://schemas.openxmlformats.org/officeDocument/2006/relationships/image" Target="../media/image97.svg"/><Relationship Id="rId23" Type="http://schemas.openxmlformats.org/officeDocument/2006/relationships/image" Target="../media/image105.svg"/><Relationship Id="rId10" Type="http://schemas.openxmlformats.org/officeDocument/2006/relationships/image" Target="../media/image92.png"/><Relationship Id="rId19" Type="http://schemas.openxmlformats.org/officeDocument/2006/relationships/image" Target="../media/image101.svg"/><Relationship Id="rId4" Type="http://schemas.openxmlformats.org/officeDocument/2006/relationships/image" Target="../media/image86.png"/><Relationship Id="rId9" Type="http://schemas.openxmlformats.org/officeDocument/2006/relationships/image" Target="../media/image91.svg"/><Relationship Id="rId14" Type="http://schemas.openxmlformats.org/officeDocument/2006/relationships/image" Target="../media/image96.png"/><Relationship Id="rId22" Type="http://schemas.openxmlformats.org/officeDocument/2006/relationships/image" Target="../media/image104.png"/></Relationships>
</file>

<file path=ppt/slides/_rels/slide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32.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0CBD21-52AC-D15C-8135-B5B4DC4F8F4B}"/>
              </a:ext>
            </a:extLst>
          </p:cNvPr>
          <p:cNvSpPr>
            <a:spLocks noGrp="1"/>
          </p:cNvSpPr>
          <p:nvPr>
            <p:ph type="body" sz="quarter" idx="10"/>
          </p:nvPr>
        </p:nvSpPr>
        <p:spPr/>
        <p:txBody>
          <a:bodyPr/>
          <a:lstStyle/>
          <a:p>
            <a:r>
              <a:rPr lang="en-US" dirty="0"/>
              <a:t>Operational Transformation Roadmap</a:t>
            </a:r>
          </a:p>
        </p:txBody>
      </p:sp>
      <p:pic>
        <p:nvPicPr>
          <p:cNvPr id="4" name="Picture 3" descr="A red bird with a black background&#10;&#10;AI-generated content may be incorrect.">
            <a:extLst>
              <a:ext uri="{FF2B5EF4-FFF2-40B4-BE49-F238E27FC236}">
                <a16:creationId xmlns:a16="http://schemas.microsoft.com/office/drawing/2014/main" id="{45A55D72-41BA-E334-AAD3-B4B7F7C421D0}"/>
              </a:ext>
            </a:extLst>
          </p:cNvPr>
          <p:cNvPicPr>
            <a:picLocks noChangeAspect="1"/>
          </p:cNvPicPr>
          <p:nvPr/>
        </p:nvPicPr>
        <p:blipFill>
          <a:blip r:embed="rId2">
            <a:extLst>
              <a:ext uri="{28A0092B-C50C-407E-A947-70E740481C1C}">
                <a14:useLocalDpi xmlns:a14="http://schemas.microsoft.com/office/drawing/2010/main" val="0"/>
              </a:ext>
            </a:extLst>
          </a:blip>
          <a:srcRect t="31232" b="41261"/>
          <a:stretch>
            <a:fillRect/>
          </a:stretch>
        </p:blipFill>
        <p:spPr>
          <a:xfrm>
            <a:off x="762000" y="8458200"/>
            <a:ext cx="6648450" cy="1828800"/>
          </a:xfrm>
          <a:prstGeom prst="rect">
            <a:avLst/>
          </a:prstGeom>
        </p:spPr>
      </p:pic>
    </p:spTree>
    <p:extLst>
      <p:ext uri="{BB962C8B-B14F-4D97-AF65-F5344CB8AC3E}">
        <p14:creationId xmlns:p14="http://schemas.microsoft.com/office/powerpoint/2010/main" val="214062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290C7-297E-D098-0E02-069BB3DCE0C1}"/>
              </a:ext>
            </a:extLst>
          </p:cNvPr>
          <p:cNvSpPr>
            <a:spLocks noGrp="1"/>
          </p:cNvSpPr>
          <p:nvPr>
            <p:ph type="body" sz="quarter" idx="10"/>
          </p:nvPr>
        </p:nvSpPr>
        <p:spPr/>
        <p:txBody>
          <a:bodyPr/>
          <a:lstStyle/>
          <a:p>
            <a:r>
              <a:rPr lang="en-US" dirty="0"/>
              <a:t>Business Assessment &amp; Software</a:t>
            </a:r>
          </a:p>
        </p:txBody>
      </p:sp>
      <p:sp>
        <p:nvSpPr>
          <p:cNvPr id="5" name="TextBox 4">
            <a:extLst>
              <a:ext uri="{FF2B5EF4-FFF2-40B4-BE49-F238E27FC236}">
                <a16:creationId xmlns:a16="http://schemas.microsoft.com/office/drawing/2014/main" id="{6C11B8CB-7AF6-6DCA-9BD9-47B0D9A252B6}"/>
              </a:ext>
            </a:extLst>
          </p:cNvPr>
          <p:cNvSpPr txBox="1"/>
          <p:nvPr/>
        </p:nvSpPr>
        <p:spPr>
          <a:xfrm>
            <a:off x="1038477" y="1866900"/>
            <a:ext cx="9144000" cy="523220"/>
          </a:xfrm>
          <a:prstGeom prst="rect">
            <a:avLst/>
          </a:prstGeom>
          <a:noFill/>
        </p:spPr>
        <p:txBody>
          <a:bodyPr wrap="square">
            <a:spAutoFit/>
          </a:bodyPr>
          <a:lstStyle/>
          <a:p>
            <a:r>
              <a:rPr lang="en-US" sz="2800" dirty="0"/>
              <a:t>12 Step Approach</a:t>
            </a:r>
          </a:p>
        </p:txBody>
      </p:sp>
      <p:grpSp>
        <p:nvGrpSpPr>
          <p:cNvPr id="6" name="Group 5">
            <a:extLst>
              <a:ext uri="{FF2B5EF4-FFF2-40B4-BE49-F238E27FC236}">
                <a16:creationId xmlns:a16="http://schemas.microsoft.com/office/drawing/2014/main" id="{D4525BA8-03DD-B52A-6CAD-D5ED38D57C39}"/>
              </a:ext>
            </a:extLst>
          </p:cNvPr>
          <p:cNvGrpSpPr/>
          <p:nvPr/>
        </p:nvGrpSpPr>
        <p:grpSpPr>
          <a:xfrm>
            <a:off x="1905000" y="2528218"/>
            <a:ext cx="13515705" cy="7840935"/>
            <a:chOff x="1752600" y="1013697"/>
            <a:chExt cx="8686800" cy="5039517"/>
          </a:xfrm>
        </p:grpSpPr>
        <p:grpSp>
          <p:nvGrpSpPr>
            <p:cNvPr id="7" name="Group 6">
              <a:extLst>
                <a:ext uri="{FF2B5EF4-FFF2-40B4-BE49-F238E27FC236}">
                  <a16:creationId xmlns:a16="http://schemas.microsoft.com/office/drawing/2014/main" id="{B126A659-E1A8-9E3A-D800-35F1F2B25F5B}"/>
                </a:ext>
              </a:extLst>
            </p:cNvPr>
            <p:cNvGrpSpPr/>
            <p:nvPr/>
          </p:nvGrpSpPr>
          <p:grpSpPr>
            <a:xfrm>
              <a:off x="1752600" y="1013697"/>
              <a:ext cx="8686800" cy="4977359"/>
              <a:chOff x="1752600" y="1013697"/>
              <a:chExt cx="8686800" cy="4977359"/>
            </a:xfrm>
          </p:grpSpPr>
          <p:graphicFrame>
            <p:nvGraphicFramePr>
              <p:cNvPr id="9" name="TextBox 10">
                <a:extLst>
                  <a:ext uri="{FF2B5EF4-FFF2-40B4-BE49-F238E27FC236}">
                    <a16:creationId xmlns:a16="http://schemas.microsoft.com/office/drawing/2014/main" id="{12C52512-E536-0DCF-DEDD-FF10964182DF}"/>
                  </a:ext>
                </a:extLst>
              </p:cNvPr>
              <p:cNvGraphicFramePr/>
              <p:nvPr>
                <p:extLst>
                  <p:ext uri="{D42A27DB-BD31-4B8C-83A1-F6EECF244321}">
                    <p14:modId xmlns:p14="http://schemas.microsoft.com/office/powerpoint/2010/main" val="3806188559"/>
                  </p:ext>
                </p:extLst>
              </p:nvPr>
            </p:nvGraphicFramePr>
            <p:xfrm>
              <a:off x="1752600" y="1013697"/>
              <a:ext cx="8686800" cy="42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rrow: Left-Right 3">
                <a:extLst>
                  <a:ext uri="{FF2B5EF4-FFF2-40B4-BE49-F238E27FC236}">
                    <a16:creationId xmlns:a16="http://schemas.microsoft.com/office/drawing/2014/main" id="{93A71077-E7FF-67EA-6211-DB9D9E2B4F2E}"/>
                  </a:ext>
                </a:extLst>
              </p:cNvPr>
              <p:cNvSpPr/>
              <p:nvPr/>
            </p:nvSpPr>
            <p:spPr>
              <a:xfrm>
                <a:off x="3025955" y="5486173"/>
                <a:ext cx="6894013" cy="504883"/>
              </a:xfrm>
              <a:prstGeom prst="leftRightArrow">
                <a:avLst/>
              </a:prstGeom>
              <a:solidFill>
                <a:srgbClr val="FF9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endParaRPr lang="en-US" sz="1867" dirty="0">
                  <a:solidFill>
                    <a:schemeClr val="tx1"/>
                  </a:solidFill>
                  <a:latin typeface="Avenir Medium" panose="02000503020000020003" pitchFamily="2" charset="0"/>
                </a:endParaRPr>
              </a:p>
            </p:txBody>
          </p:sp>
        </p:grpSp>
        <p:sp>
          <p:nvSpPr>
            <p:cNvPr id="8" name="TextBox 7">
              <a:extLst>
                <a:ext uri="{FF2B5EF4-FFF2-40B4-BE49-F238E27FC236}">
                  <a16:creationId xmlns:a16="http://schemas.microsoft.com/office/drawing/2014/main" id="{9B610075-E17C-E90B-E9CF-DD4024D93EAB}"/>
                </a:ext>
              </a:extLst>
            </p:cNvPr>
            <p:cNvSpPr txBox="1"/>
            <p:nvPr/>
          </p:nvSpPr>
          <p:spPr>
            <a:xfrm>
              <a:off x="3903866" y="5624535"/>
              <a:ext cx="4384267" cy="428679"/>
            </a:xfrm>
            <a:prstGeom prst="rect">
              <a:avLst/>
            </a:prstGeom>
            <a:noFill/>
          </p:spPr>
          <p:txBody>
            <a:bodyPr wrap="square" rtlCol="0">
              <a:spAutoFit/>
            </a:bodyPr>
            <a:lstStyle/>
            <a:p>
              <a:pPr algn="ctr"/>
              <a:r>
                <a:rPr lang="en-US" sz="1867" dirty="0">
                  <a:latin typeface="Avenir Medium" panose="02000503020000020003" pitchFamily="2" charset="0"/>
                  <a:ea typeface="MS Mincho" panose="02020609040205080304" pitchFamily="49" charset="-128"/>
                  <a:cs typeface="Times New Roman" panose="02020603050405020304" pitchFamily="18" charset="0"/>
                </a:rPr>
                <a:t>Step 12: Change Management</a:t>
              </a:r>
            </a:p>
            <a:p>
              <a:pPr algn="ctr"/>
              <a:endParaRPr lang="en-US" sz="1867" dirty="0">
                <a:solidFill>
                  <a:schemeClr val="bg1"/>
                </a:solidFill>
                <a:latin typeface="Avenir Medium" panose="02000503020000020003" pitchFamily="2" charset="0"/>
              </a:endParaRPr>
            </a:p>
          </p:txBody>
        </p:sp>
      </p:grpSp>
      <p:grpSp>
        <p:nvGrpSpPr>
          <p:cNvPr id="11" name="Group 10">
            <a:extLst>
              <a:ext uri="{FF2B5EF4-FFF2-40B4-BE49-F238E27FC236}">
                <a16:creationId xmlns:a16="http://schemas.microsoft.com/office/drawing/2014/main" id="{AE93ECE2-AF94-0A24-A80C-95688F57BD35}"/>
              </a:ext>
            </a:extLst>
          </p:cNvPr>
          <p:cNvGrpSpPr/>
          <p:nvPr/>
        </p:nvGrpSpPr>
        <p:grpSpPr>
          <a:xfrm>
            <a:off x="16031859" y="6339215"/>
            <a:ext cx="1615137" cy="3194808"/>
            <a:chOff x="10574374" y="4213236"/>
            <a:chExt cx="1020219" cy="2018036"/>
          </a:xfrm>
        </p:grpSpPr>
        <p:grpSp>
          <p:nvGrpSpPr>
            <p:cNvPr id="12" name="Group 11">
              <a:extLst>
                <a:ext uri="{FF2B5EF4-FFF2-40B4-BE49-F238E27FC236}">
                  <a16:creationId xmlns:a16="http://schemas.microsoft.com/office/drawing/2014/main" id="{44909B94-4A9A-1D74-4C97-5F87C4A8E339}"/>
                </a:ext>
              </a:extLst>
            </p:cNvPr>
            <p:cNvGrpSpPr/>
            <p:nvPr/>
          </p:nvGrpSpPr>
          <p:grpSpPr>
            <a:xfrm>
              <a:off x="10574375" y="4629108"/>
              <a:ext cx="1020218" cy="738421"/>
              <a:chOff x="2279023" y="47583"/>
              <a:chExt cx="1851459" cy="1111030"/>
            </a:xfrm>
            <a:scene3d>
              <a:camera prst="orthographicFront">
                <a:rot lat="0" lon="0" rev="0"/>
              </a:camera>
              <a:lightRig rig="contrasting" dir="t">
                <a:rot lat="0" lon="0" rev="1200000"/>
              </a:lightRig>
            </a:scene3d>
          </p:grpSpPr>
          <p:sp>
            <p:nvSpPr>
              <p:cNvPr id="17" name="Rectangle 16">
                <a:extLst>
                  <a:ext uri="{FF2B5EF4-FFF2-40B4-BE49-F238E27FC236}">
                    <a16:creationId xmlns:a16="http://schemas.microsoft.com/office/drawing/2014/main" id="{A1350681-50F3-B92C-443D-910CE9C2E97D}"/>
                  </a:ext>
                </a:extLst>
              </p:cNvPr>
              <p:cNvSpPr/>
              <p:nvPr/>
            </p:nvSpPr>
            <p:spPr>
              <a:xfrm>
                <a:off x="2279023" y="47738"/>
                <a:ext cx="1851459" cy="1110875"/>
              </a:xfrm>
              <a:prstGeom prst="rect">
                <a:avLst/>
              </a:prstGeom>
              <a:solidFill>
                <a:srgbClr val="4F728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latin typeface="Avenir Medium" panose="02000503020000020003" pitchFamily="2" charset="0"/>
                </a:endParaRPr>
              </a:p>
            </p:txBody>
          </p:sp>
          <p:sp>
            <p:nvSpPr>
              <p:cNvPr id="18" name="TextBox 17">
                <a:extLst>
                  <a:ext uri="{FF2B5EF4-FFF2-40B4-BE49-F238E27FC236}">
                    <a16:creationId xmlns:a16="http://schemas.microsoft.com/office/drawing/2014/main" id="{019FA1BD-B00F-35AF-530A-163FC4002D8C}"/>
                  </a:ext>
                </a:extLst>
              </p:cNvPr>
              <p:cNvSpPr txBox="1"/>
              <p:nvPr/>
            </p:nvSpPr>
            <p:spPr>
              <a:xfrm>
                <a:off x="2279023" y="47583"/>
                <a:ext cx="1851459" cy="1110875"/>
              </a:xfrm>
              <a:prstGeom prst="rect">
                <a:avLst/>
              </a:prstGeom>
              <a:solidFill>
                <a:schemeClr val="accent1"/>
              </a:solid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kern="1200" dirty="0">
                    <a:solidFill>
                      <a:prstClr val="white"/>
                    </a:solidFill>
                    <a:latin typeface="Avenir Medium" panose="02000503020000020003" pitchFamily="2" charset="0"/>
                  </a:rPr>
                  <a:t>Completed in Task 1a</a:t>
                </a:r>
              </a:p>
            </p:txBody>
          </p:sp>
        </p:grpSp>
        <p:grpSp>
          <p:nvGrpSpPr>
            <p:cNvPr id="13" name="Group 12">
              <a:extLst>
                <a:ext uri="{FF2B5EF4-FFF2-40B4-BE49-F238E27FC236}">
                  <a16:creationId xmlns:a16="http://schemas.microsoft.com/office/drawing/2014/main" id="{65D4E1FB-0A68-2739-6EA2-72DA5672897A}"/>
                </a:ext>
              </a:extLst>
            </p:cNvPr>
            <p:cNvGrpSpPr/>
            <p:nvPr/>
          </p:nvGrpSpPr>
          <p:grpSpPr>
            <a:xfrm>
              <a:off x="10574374" y="5475520"/>
              <a:ext cx="1020219" cy="755752"/>
              <a:chOff x="4556317" y="47587"/>
              <a:chExt cx="1851459" cy="1111026"/>
            </a:xfrm>
            <a:scene3d>
              <a:camera prst="orthographicFront">
                <a:rot lat="0" lon="0" rev="0"/>
              </a:camera>
              <a:lightRig rig="contrasting" dir="t">
                <a:rot lat="0" lon="0" rev="1200000"/>
              </a:lightRig>
            </a:scene3d>
          </p:grpSpPr>
          <p:sp>
            <p:nvSpPr>
              <p:cNvPr id="15" name="Rectangle 14">
                <a:extLst>
                  <a:ext uri="{FF2B5EF4-FFF2-40B4-BE49-F238E27FC236}">
                    <a16:creationId xmlns:a16="http://schemas.microsoft.com/office/drawing/2014/main" id="{D82476C9-5336-F2B1-64C9-B692A45BB24C}"/>
                  </a:ext>
                </a:extLst>
              </p:cNvPr>
              <p:cNvSpPr/>
              <p:nvPr/>
            </p:nvSpPr>
            <p:spPr>
              <a:xfrm>
                <a:off x="4556317" y="47738"/>
                <a:ext cx="1851459" cy="1110875"/>
              </a:xfrm>
              <a:prstGeom prst="rect">
                <a:avLst/>
              </a:prstGeom>
              <a:solidFill>
                <a:srgbClr val="F2672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a:lstStyle/>
              <a:p>
                <a:endParaRPr lang="en-US">
                  <a:latin typeface="Avenir Medium" panose="02000503020000020003" pitchFamily="2" charset="0"/>
                </a:endParaRPr>
              </a:p>
            </p:txBody>
          </p:sp>
          <p:sp>
            <p:nvSpPr>
              <p:cNvPr id="16" name="TextBox 15">
                <a:extLst>
                  <a:ext uri="{FF2B5EF4-FFF2-40B4-BE49-F238E27FC236}">
                    <a16:creationId xmlns:a16="http://schemas.microsoft.com/office/drawing/2014/main" id="{3E89EE7D-3426-0F70-BEAB-2DD1902328E3}"/>
                  </a:ext>
                </a:extLst>
              </p:cNvPr>
              <p:cNvSpPr txBox="1"/>
              <p:nvPr/>
            </p:nvSpPr>
            <p:spPr>
              <a:xfrm>
                <a:off x="4556317" y="47587"/>
                <a:ext cx="1851459" cy="1110875"/>
              </a:xfrm>
              <a:prstGeom prst="rect">
                <a:avLst/>
              </a:prstGeom>
              <a:solidFill>
                <a:schemeClr val="tx1"/>
              </a:solidFill>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dirty="0">
                    <a:solidFill>
                      <a:prstClr val="white"/>
                    </a:solidFill>
                    <a:latin typeface="Avenir Medium" panose="02000503020000020003" pitchFamily="2" charset="0"/>
                  </a:rPr>
                  <a:t>Steps to be Completed in Task 1b</a:t>
                </a:r>
              </a:p>
            </p:txBody>
          </p:sp>
        </p:grpSp>
        <p:sp>
          <p:nvSpPr>
            <p:cNvPr id="14" name="TextBox 13">
              <a:extLst>
                <a:ext uri="{FF2B5EF4-FFF2-40B4-BE49-F238E27FC236}">
                  <a16:creationId xmlns:a16="http://schemas.microsoft.com/office/drawing/2014/main" id="{5B00F99B-DFB6-A5A1-558D-0D2069E2B7B5}"/>
                </a:ext>
              </a:extLst>
            </p:cNvPr>
            <p:cNvSpPr txBox="1"/>
            <p:nvPr/>
          </p:nvSpPr>
          <p:spPr>
            <a:xfrm>
              <a:off x="10574374" y="4213236"/>
              <a:ext cx="947066" cy="291616"/>
            </a:xfrm>
            <a:prstGeom prst="rect">
              <a:avLst/>
            </a:prstGeom>
            <a:noFill/>
          </p:spPr>
          <p:txBody>
            <a:bodyPr wrap="square" rtlCol="0">
              <a:spAutoFit/>
            </a:bodyPr>
            <a:lstStyle/>
            <a:p>
              <a:r>
                <a:rPr lang="en-US" sz="2400" dirty="0">
                  <a:latin typeface="Avenir Medium" panose="02000503020000020003" pitchFamily="2" charset="0"/>
                </a:rPr>
                <a:t>Legend:</a:t>
              </a:r>
            </a:p>
          </p:txBody>
        </p:sp>
      </p:grpSp>
    </p:spTree>
    <p:extLst>
      <p:ext uri="{BB962C8B-B14F-4D97-AF65-F5344CB8AC3E}">
        <p14:creationId xmlns:p14="http://schemas.microsoft.com/office/powerpoint/2010/main" val="322989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AFD04-D482-1A75-E3F8-7CE634F938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3B95CF-90C0-39EF-4BC7-4C5B25A86D5C}"/>
              </a:ext>
            </a:extLst>
          </p:cNvPr>
          <p:cNvSpPr>
            <a:spLocks noGrp="1"/>
          </p:cNvSpPr>
          <p:nvPr>
            <p:ph type="body" sz="quarter" idx="10"/>
          </p:nvPr>
        </p:nvSpPr>
        <p:spPr/>
        <p:txBody>
          <a:bodyPr/>
          <a:lstStyle/>
          <a:p>
            <a:r>
              <a:rPr lang="en-US" dirty="0"/>
              <a:t>Assessment Capabilities</a:t>
            </a:r>
          </a:p>
        </p:txBody>
      </p:sp>
      <p:sp>
        <p:nvSpPr>
          <p:cNvPr id="5" name="TextBox 4">
            <a:extLst>
              <a:ext uri="{FF2B5EF4-FFF2-40B4-BE49-F238E27FC236}">
                <a16:creationId xmlns:a16="http://schemas.microsoft.com/office/drawing/2014/main" id="{65BC9C34-4F7C-358B-E176-3968D4D41225}"/>
              </a:ext>
            </a:extLst>
          </p:cNvPr>
          <p:cNvSpPr txBox="1"/>
          <p:nvPr/>
        </p:nvSpPr>
        <p:spPr>
          <a:xfrm>
            <a:off x="1038476" y="1866900"/>
            <a:ext cx="15808325" cy="2518959"/>
          </a:xfrm>
          <a:prstGeom prst="rect">
            <a:avLst/>
          </a:prstGeom>
          <a:noFill/>
        </p:spPr>
        <p:txBody>
          <a:bodyPr wrap="square">
            <a:spAutoFit/>
          </a:bodyPr>
          <a:lstStyle/>
          <a:p>
            <a:pPr marL="8467" marR="3387">
              <a:lnSpc>
                <a:spcPct val="110000"/>
              </a:lnSpc>
              <a:tabLst>
                <a:tab pos="7140720" algn="l"/>
                <a:tab pos="8417981" algn="l"/>
              </a:tabLst>
            </a:pPr>
            <a:r>
              <a:rPr lang="en-US" altLang="ja-JP" sz="2400" spc="17">
                <a:solidFill>
                  <a:srgbClr val="000000"/>
                </a:solidFill>
                <a:latin typeface="Avenir Book" panose="02000503020000020003" pitchFamily="2" charset="0"/>
                <a:cs typeface="Arial" panose="020B0604020202020204" pitchFamily="34" charset="0"/>
              </a:rPr>
              <a:t>Our team </a:t>
            </a:r>
            <a:r>
              <a:rPr lang="en-US" altLang="ja-JP" sz="2400" spc="17" dirty="0">
                <a:solidFill>
                  <a:srgbClr val="000000"/>
                </a:solidFill>
                <a:latin typeface="Avenir Book" panose="02000503020000020003" pitchFamily="2" charset="0"/>
                <a:cs typeface="Arial" panose="020B0604020202020204" pitchFamily="34" charset="0"/>
              </a:rPr>
              <a:t>has developed an effective approach/methodology in evaluating software solutions for our customers over the past two decades. This methodology has been proven in some of the most complex and sophisticated business environments around the world and has effectively served many small to medium sized business environments as well. Our approach is pragmatic and has been proven through senior levels of management decision making in solution selection, project justification, and program planning for across numerous public and private sector clients. </a:t>
            </a:r>
          </a:p>
        </p:txBody>
      </p:sp>
      <p:pic>
        <p:nvPicPr>
          <p:cNvPr id="3" name="Content Placeholder 2">
            <a:extLst>
              <a:ext uri="{FF2B5EF4-FFF2-40B4-BE49-F238E27FC236}">
                <a16:creationId xmlns:a16="http://schemas.microsoft.com/office/drawing/2014/main" id="{CB62481B-BC64-1C57-1B5C-AD74FE8E530A}"/>
              </a:ext>
            </a:extLst>
          </p:cNvPr>
          <p:cNvPicPr>
            <a:picLocks noChangeAspect="1"/>
          </p:cNvPicPr>
          <p:nvPr/>
        </p:nvPicPr>
        <p:blipFill>
          <a:blip r:embed="rId2"/>
          <a:stretch>
            <a:fillRect/>
          </a:stretch>
        </p:blipFill>
        <p:spPr>
          <a:xfrm>
            <a:off x="2133600" y="4610100"/>
            <a:ext cx="12881140" cy="4042694"/>
          </a:xfrm>
          <a:prstGeom prst="rect">
            <a:avLst/>
          </a:prstGeom>
        </p:spPr>
      </p:pic>
      <p:sp>
        <p:nvSpPr>
          <p:cNvPr id="4" name="TextBox 3">
            <a:extLst>
              <a:ext uri="{FF2B5EF4-FFF2-40B4-BE49-F238E27FC236}">
                <a16:creationId xmlns:a16="http://schemas.microsoft.com/office/drawing/2014/main" id="{89B6859B-C1F1-3E1D-E3F0-97303AE65570}"/>
              </a:ext>
            </a:extLst>
          </p:cNvPr>
          <p:cNvSpPr txBox="1"/>
          <p:nvPr/>
        </p:nvSpPr>
        <p:spPr>
          <a:xfrm>
            <a:off x="1371600" y="9500717"/>
            <a:ext cx="14730681" cy="461665"/>
          </a:xfrm>
          <a:prstGeom prst="rect">
            <a:avLst/>
          </a:prstGeom>
          <a:solidFill>
            <a:schemeClr val="tx1"/>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spc="17" dirty="0">
                <a:solidFill>
                  <a:srgbClr val="FFFFFF"/>
                </a:solidFill>
                <a:latin typeface="Avenir Medium" panose="02000503020000020003" pitchFamily="2" charset="0"/>
              </a:rPr>
              <a:t>Our team believes in a wholistic assessment approach based on People, Process &amp; Technology  </a:t>
            </a:r>
          </a:p>
        </p:txBody>
      </p:sp>
    </p:spTree>
    <p:extLst>
      <p:ext uri="{BB962C8B-B14F-4D97-AF65-F5344CB8AC3E}">
        <p14:creationId xmlns:p14="http://schemas.microsoft.com/office/powerpoint/2010/main" val="368314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73872-93DC-0056-DB71-1CD24B2ABC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DB3DF8-07D5-F961-A162-E91E0B1FE3C8}"/>
              </a:ext>
            </a:extLst>
          </p:cNvPr>
          <p:cNvSpPr>
            <a:spLocks noGrp="1"/>
          </p:cNvSpPr>
          <p:nvPr>
            <p:ph type="body" sz="quarter" idx="10"/>
          </p:nvPr>
        </p:nvSpPr>
        <p:spPr/>
        <p:txBody>
          <a:bodyPr/>
          <a:lstStyle/>
          <a:p>
            <a:r>
              <a:rPr lang="en-US" sz="4800" dirty="0"/>
              <a:t>Step 1: Analyze 6 Business Dimensions</a:t>
            </a:r>
          </a:p>
        </p:txBody>
      </p:sp>
      <p:sp>
        <p:nvSpPr>
          <p:cNvPr id="6" name="TextBox 5">
            <a:extLst>
              <a:ext uri="{FF2B5EF4-FFF2-40B4-BE49-F238E27FC236}">
                <a16:creationId xmlns:a16="http://schemas.microsoft.com/office/drawing/2014/main" id="{CAAE495D-ADC7-2D40-2FF4-768E0650B37E}"/>
              </a:ext>
            </a:extLst>
          </p:cNvPr>
          <p:cNvSpPr txBox="1"/>
          <p:nvPr/>
        </p:nvSpPr>
        <p:spPr>
          <a:xfrm>
            <a:off x="1031102" y="1908158"/>
            <a:ext cx="15808325" cy="954107"/>
          </a:xfrm>
          <a:prstGeom prst="rect">
            <a:avLst/>
          </a:prstGeom>
          <a:noFill/>
        </p:spPr>
        <p:txBody>
          <a:bodyPr wrap="square">
            <a:spAutoFit/>
          </a:bodyPr>
          <a:lstStyle/>
          <a:p>
            <a:r>
              <a:rPr lang="en-US" sz="2800" dirty="0">
                <a:solidFill>
                  <a:schemeClr val="tx1"/>
                </a:solidFill>
              </a:rPr>
              <a:t>Our team will leverage our </a:t>
            </a:r>
            <a:r>
              <a:rPr lang="en-US" sz="2800" b="1" dirty="0">
                <a:solidFill>
                  <a:schemeClr val="tx1"/>
                </a:solidFill>
              </a:rPr>
              <a:t>Business Transformation Framework </a:t>
            </a:r>
            <a:r>
              <a:rPr lang="en-US" sz="2800" dirty="0">
                <a:solidFill>
                  <a:schemeClr val="tx1"/>
                </a:solidFill>
              </a:rPr>
              <a:t>to decompose and rebuild the current business operating model.</a:t>
            </a:r>
          </a:p>
        </p:txBody>
      </p:sp>
      <p:grpSp>
        <p:nvGrpSpPr>
          <p:cNvPr id="53" name="Group 52">
            <a:extLst>
              <a:ext uri="{FF2B5EF4-FFF2-40B4-BE49-F238E27FC236}">
                <a16:creationId xmlns:a16="http://schemas.microsoft.com/office/drawing/2014/main" id="{5C6E3234-FA96-4250-AEB0-01A6DB023E4F}"/>
              </a:ext>
            </a:extLst>
          </p:cNvPr>
          <p:cNvGrpSpPr/>
          <p:nvPr/>
        </p:nvGrpSpPr>
        <p:grpSpPr>
          <a:xfrm>
            <a:off x="5974382" y="3174871"/>
            <a:ext cx="6391088" cy="5818180"/>
            <a:chOff x="6343612" y="4237316"/>
            <a:chExt cx="4529522" cy="4123488"/>
          </a:xfrm>
        </p:grpSpPr>
        <p:sp>
          <p:nvSpPr>
            <p:cNvPr id="7" name="Freeform 6">
              <a:extLst>
                <a:ext uri="{FF2B5EF4-FFF2-40B4-BE49-F238E27FC236}">
                  <a16:creationId xmlns:a16="http://schemas.microsoft.com/office/drawing/2014/main" id="{6F79674E-75BE-555C-ABCE-539202DB84AE}"/>
                </a:ext>
              </a:extLst>
            </p:cNvPr>
            <p:cNvSpPr>
              <a:spLocks/>
            </p:cNvSpPr>
            <p:nvPr/>
          </p:nvSpPr>
          <p:spPr bwMode="auto">
            <a:xfrm>
              <a:off x="8253470" y="4244836"/>
              <a:ext cx="1882789" cy="2240699"/>
            </a:xfrm>
            <a:custGeom>
              <a:avLst/>
              <a:gdLst>
                <a:gd name="T0" fmla="*/ 1596 w 2505"/>
                <a:gd name="T1" fmla="*/ 0 h 2979"/>
                <a:gd name="T2" fmla="*/ 1781 w 2505"/>
                <a:gd name="T3" fmla="*/ 40 h 2979"/>
                <a:gd name="T4" fmla="*/ 1938 w 2505"/>
                <a:gd name="T5" fmla="*/ 102 h 2979"/>
                <a:gd name="T6" fmla="*/ 2069 w 2505"/>
                <a:gd name="T7" fmla="*/ 183 h 2979"/>
                <a:gd name="T8" fmla="*/ 2177 w 2505"/>
                <a:gd name="T9" fmla="*/ 278 h 2979"/>
                <a:gd name="T10" fmla="*/ 2263 w 2505"/>
                <a:gd name="T11" fmla="*/ 380 h 2979"/>
                <a:gd name="T12" fmla="*/ 2333 w 2505"/>
                <a:gd name="T13" fmla="*/ 484 h 2979"/>
                <a:gd name="T14" fmla="*/ 2384 w 2505"/>
                <a:gd name="T15" fmla="*/ 587 h 2979"/>
                <a:gd name="T16" fmla="*/ 2422 w 2505"/>
                <a:gd name="T17" fmla="*/ 682 h 2979"/>
                <a:gd name="T18" fmla="*/ 2448 w 2505"/>
                <a:gd name="T19" fmla="*/ 764 h 2979"/>
                <a:gd name="T20" fmla="*/ 2463 w 2505"/>
                <a:gd name="T21" fmla="*/ 830 h 2979"/>
                <a:gd name="T22" fmla="*/ 2470 w 2505"/>
                <a:gd name="T23" fmla="*/ 874 h 2979"/>
                <a:gd name="T24" fmla="*/ 2472 w 2505"/>
                <a:gd name="T25" fmla="*/ 888 h 2979"/>
                <a:gd name="T26" fmla="*/ 2499 w 2505"/>
                <a:gd name="T27" fmla="*/ 1095 h 2979"/>
                <a:gd name="T28" fmla="*/ 2505 w 2505"/>
                <a:gd name="T29" fmla="*/ 1305 h 2979"/>
                <a:gd name="T30" fmla="*/ 2490 w 2505"/>
                <a:gd name="T31" fmla="*/ 1516 h 2979"/>
                <a:gd name="T32" fmla="*/ 2459 w 2505"/>
                <a:gd name="T33" fmla="*/ 1720 h 2979"/>
                <a:gd name="T34" fmla="*/ 2415 w 2505"/>
                <a:gd name="T35" fmla="*/ 1922 h 2979"/>
                <a:gd name="T36" fmla="*/ 2362 w 2505"/>
                <a:gd name="T37" fmla="*/ 2114 h 2979"/>
                <a:gd name="T38" fmla="*/ 2302 w 2505"/>
                <a:gd name="T39" fmla="*/ 2293 h 2979"/>
                <a:gd name="T40" fmla="*/ 2240 w 2505"/>
                <a:gd name="T41" fmla="*/ 2457 h 2979"/>
                <a:gd name="T42" fmla="*/ 2179 w 2505"/>
                <a:gd name="T43" fmla="*/ 2606 h 2979"/>
                <a:gd name="T44" fmla="*/ 2121 w 2505"/>
                <a:gd name="T45" fmla="*/ 2732 h 2979"/>
                <a:gd name="T46" fmla="*/ 2069 w 2505"/>
                <a:gd name="T47" fmla="*/ 2836 h 2979"/>
                <a:gd name="T48" fmla="*/ 2029 w 2505"/>
                <a:gd name="T49" fmla="*/ 2913 h 2979"/>
                <a:gd name="T50" fmla="*/ 2002 w 2505"/>
                <a:gd name="T51" fmla="*/ 2962 h 2979"/>
                <a:gd name="T52" fmla="*/ 1993 w 2505"/>
                <a:gd name="T53" fmla="*/ 2979 h 2979"/>
                <a:gd name="T54" fmla="*/ 1996 w 2505"/>
                <a:gd name="T55" fmla="*/ 2964 h 2979"/>
                <a:gd name="T56" fmla="*/ 2002 w 2505"/>
                <a:gd name="T57" fmla="*/ 2922 h 2979"/>
                <a:gd name="T58" fmla="*/ 2007 w 2505"/>
                <a:gd name="T59" fmla="*/ 2851 h 2979"/>
                <a:gd name="T60" fmla="*/ 2005 w 2505"/>
                <a:gd name="T61" fmla="*/ 2754 h 2979"/>
                <a:gd name="T62" fmla="*/ 1996 w 2505"/>
                <a:gd name="T63" fmla="*/ 2633 h 2979"/>
                <a:gd name="T64" fmla="*/ 1973 w 2505"/>
                <a:gd name="T65" fmla="*/ 2487 h 2979"/>
                <a:gd name="T66" fmla="*/ 1932 w 2505"/>
                <a:gd name="T67" fmla="*/ 2320 h 2979"/>
                <a:gd name="T68" fmla="*/ 1870 w 2505"/>
                <a:gd name="T69" fmla="*/ 2132 h 2979"/>
                <a:gd name="T70" fmla="*/ 1782 w 2505"/>
                <a:gd name="T71" fmla="*/ 1922 h 2979"/>
                <a:gd name="T72" fmla="*/ 1664 w 2505"/>
                <a:gd name="T73" fmla="*/ 1695 h 2979"/>
                <a:gd name="T74" fmla="*/ 1512 w 2505"/>
                <a:gd name="T75" fmla="*/ 1450 h 2979"/>
                <a:gd name="T76" fmla="*/ 1294 w 2505"/>
                <a:gd name="T77" fmla="*/ 1143 h 2979"/>
                <a:gd name="T78" fmla="*/ 1084 w 2505"/>
                <a:gd name="T79" fmla="*/ 881 h 2979"/>
                <a:gd name="T80" fmla="*/ 885 w 2505"/>
                <a:gd name="T81" fmla="*/ 662 h 2979"/>
                <a:gd name="T82" fmla="*/ 698 w 2505"/>
                <a:gd name="T83" fmla="*/ 481 h 2979"/>
                <a:gd name="T84" fmla="*/ 530 w 2505"/>
                <a:gd name="T85" fmla="*/ 332 h 2979"/>
                <a:gd name="T86" fmla="*/ 378 w 2505"/>
                <a:gd name="T87" fmla="*/ 217 h 2979"/>
                <a:gd name="T88" fmla="*/ 250 w 2505"/>
                <a:gd name="T89" fmla="*/ 131 h 2979"/>
                <a:gd name="T90" fmla="*/ 144 w 2505"/>
                <a:gd name="T91" fmla="*/ 69 h 2979"/>
                <a:gd name="T92" fmla="*/ 66 w 2505"/>
                <a:gd name="T93" fmla="*/ 29 h 2979"/>
                <a:gd name="T94" fmla="*/ 16 w 2505"/>
                <a:gd name="T95" fmla="*/ 7 h 2979"/>
                <a:gd name="T96" fmla="*/ 0 w 2505"/>
                <a:gd name="T97" fmla="*/ 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979">
                  <a:moveTo>
                    <a:pt x="0" y="0"/>
                  </a:moveTo>
                  <a:lnTo>
                    <a:pt x="1596" y="0"/>
                  </a:lnTo>
                  <a:lnTo>
                    <a:pt x="1693" y="16"/>
                  </a:lnTo>
                  <a:lnTo>
                    <a:pt x="1781" y="40"/>
                  </a:lnTo>
                  <a:lnTo>
                    <a:pt x="1863" y="69"/>
                  </a:lnTo>
                  <a:lnTo>
                    <a:pt x="1938" y="102"/>
                  </a:lnTo>
                  <a:lnTo>
                    <a:pt x="2005" y="140"/>
                  </a:lnTo>
                  <a:lnTo>
                    <a:pt x="2069" y="183"/>
                  </a:lnTo>
                  <a:lnTo>
                    <a:pt x="2126" y="228"/>
                  </a:lnTo>
                  <a:lnTo>
                    <a:pt x="2177" y="278"/>
                  </a:lnTo>
                  <a:lnTo>
                    <a:pt x="2223" y="327"/>
                  </a:lnTo>
                  <a:lnTo>
                    <a:pt x="2263" y="380"/>
                  </a:lnTo>
                  <a:lnTo>
                    <a:pt x="2300" y="431"/>
                  </a:lnTo>
                  <a:lnTo>
                    <a:pt x="2333" y="484"/>
                  </a:lnTo>
                  <a:lnTo>
                    <a:pt x="2360" y="535"/>
                  </a:lnTo>
                  <a:lnTo>
                    <a:pt x="2384" y="587"/>
                  </a:lnTo>
                  <a:lnTo>
                    <a:pt x="2404" y="636"/>
                  </a:lnTo>
                  <a:lnTo>
                    <a:pt x="2422" y="682"/>
                  </a:lnTo>
                  <a:lnTo>
                    <a:pt x="2435" y="726"/>
                  </a:lnTo>
                  <a:lnTo>
                    <a:pt x="2448" y="764"/>
                  </a:lnTo>
                  <a:lnTo>
                    <a:pt x="2455" y="801"/>
                  </a:lnTo>
                  <a:lnTo>
                    <a:pt x="2463" y="830"/>
                  </a:lnTo>
                  <a:lnTo>
                    <a:pt x="2468" y="855"/>
                  </a:lnTo>
                  <a:lnTo>
                    <a:pt x="2470" y="874"/>
                  </a:lnTo>
                  <a:lnTo>
                    <a:pt x="2472" y="885"/>
                  </a:lnTo>
                  <a:lnTo>
                    <a:pt x="2472" y="888"/>
                  </a:lnTo>
                  <a:lnTo>
                    <a:pt x="2488" y="991"/>
                  </a:lnTo>
                  <a:lnTo>
                    <a:pt x="2499" y="1095"/>
                  </a:lnTo>
                  <a:lnTo>
                    <a:pt x="2505" y="1201"/>
                  </a:lnTo>
                  <a:lnTo>
                    <a:pt x="2505" y="1305"/>
                  </a:lnTo>
                  <a:lnTo>
                    <a:pt x="2499" y="1410"/>
                  </a:lnTo>
                  <a:lnTo>
                    <a:pt x="2490" y="1516"/>
                  </a:lnTo>
                  <a:lnTo>
                    <a:pt x="2475" y="1618"/>
                  </a:lnTo>
                  <a:lnTo>
                    <a:pt x="2459" y="1720"/>
                  </a:lnTo>
                  <a:lnTo>
                    <a:pt x="2439" y="1823"/>
                  </a:lnTo>
                  <a:lnTo>
                    <a:pt x="2415" y="1922"/>
                  </a:lnTo>
                  <a:lnTo>
                    <a:pt x="2389" y="2019"/>
                  </a:lnTo>
                  <a:lnTo>
                    <a:pt x="2362" y="2114"/>
                  </a:lnTo>
                  <a:lnTo>
                    <a:pt x="2333" y="2205"/>
                  </a:lnTo>
                  <a:lnTo>
                    <a:pt x="2302" y="2293"/>
                  </a:lnTo>
                  <a:lnTo>
                    <a:pt x="2272" y="2377"/>
                  </a:lnTo>
                  <a:lnTo>
                    <a:pt x="2240" y="2457"/>
                  </a:lnTo>
                  <a:lnTo>
                    <a:pt x="2208" y="2534"/>
                  </a:lnTo>
                  <a:lnTo>
                    <a:pt x="2179" y="2606"/>
                  </a:lnTo>
                  <a:lnTo>
                    <a:pt x="2148" y="2671"/>
                  </a:lnTo>
                  <a:lnTo>
                    <a:pt x="2121" y="2732"/>
                  </a:lnTo>
                  <a:lnTo>
                    <a:pt x="2093" y="2787"/>
                  </a:lnTo>
                  <a:lnTo>
                    <a:pt x="2069" y="2836"/>
                  </a:lnTo>
                  <a:lnTo>
                    <a:pt x="2048" y="2878"/>
                  </a:lnTo>
                  <a:lnTo>
                    <a:pt x="2029" y="2913"/>
                  </a:lnTo>
                  <a:lnTo>
                    <a:pt x="2015" y="2942"/>
                  </a:lnTo>
                  <a:lnTo>
                    <a:pt x="2002" y="2962"/>
                  </a:lnTo>
                  <a:lnTo>
                    <a:pt x="1996" y="2975"/>
                  </a:lnTo>
                  <a:lnTo>
                    <a:pt x="1993" y="2979"/>
                  </a:lnTo>
                  <a:lnTo>
                    <a:pt x="1995" y="2975"/>
                  </a:lnTo>
                  <a:lnTo>
                    <a:pt x="1996" y="2964"/>
                  </a:lnTo>
                  <a:lnTo>
                    <a:pt x="1998" y="2946"/>
                  </a:lnTo>
                  <a:lnTo>
                    <a:pt x="2002" y="2922"/>
                  </a:lnTo>
                  <a:lnTo>
                    <a:pt x="2005" y="2889"/>
                  </a:lnTo>
                  <a:lnTo>
                    <a:pt x="2007" y="2851"/>
                  </a:lnTo>
                  <a:lnTo>
                    <a:pt x="2007" y="2805"/>
                  </a:lnTo>
                  <a:lnTo>
                    <a:pt x="2005" y="2754"/>
                  </a:lnTo>
                  <a:lnTo>
                    <a:pt x="2004" y="2697"/>
                  </a:lnTo>
                  <a:lnTo>
                    <a:pt x="1996" y="2633"/>
                  </a:lnTo>
                  <a:lnTo>
                    <a:pt x="1987" y="2564"/>
                  </a:lnTo>
                  <a:lnTo>
                    <a:pt x="1973" y="2487"/>
                  </a:lnTo>
                  <a:lnTo>
                    <a:pt x="1956" y="2406"/>
                  </a:lnTo>
                  <a:lnTo>
                    <a:pt x="1932" y="2320"/>
                  </a:lnTo>
                  <a:lnTo>
                    <a:pt x="1905" y="2229"/>
                  </a:lnTo>
                  <a:lnTo>
                    <a:pt x="1870" y="2132"/>
                  </a:lnTo>
                  <a:lnTo>
                    <a:pt x="1830" y="2030"/>
                  </a:lnTo>
                  <a:lnTo>
                    <a:pt x="1782" y="1922"/>
                  </a:lnTo>
                  <a:lnTo>
                    <a:pt x="1728" y="1812"/>
                  </a:lnTo>
                  <a:lnTo>
                    <a:pt x="1664" y="1695"/>
                  </a:lnTo>
                  <a:lnTo>
                    <a:pt x="1592" y="1574"/>
                  </a:lnTo>
                  <a:lnTo>
                    <a:pt x="1512" y="1450"/>
                  </a:lnTo>
                  <a:lnTo>
                    <a:pt x="1402" y="1291"/>
                  </a:lnTo>
                  <a:lnTo>
                    <a:pt x="1294" y="1143"/>
                  </a:lnTo>
                  <a:lnTo>
                    <a:pt x="1188" y="1007"/>
                  </a:lnTo>
                  <a:lnTo>
                    <a:pt x="1084" y="881"/>
                  </a:lnTo>
                  <a:lnTo>
                    <a:pt x="983" y="768"/>
                  </a:lnTo>
                  <a:lnTo>
                    <a:pt x="885" y="662"/>
                  </a:lnTo>
                  <a:lnTo>
                    <a:pt x="790" y="567"/>
                  </a:lnTo>
                  <a:lnTo>
                    <a:pt x="698" y="481"/>
                  </a:lnTo>
                  <a:lnTo>
                    <a:pt x="612" y="402"/>
                  </a:lnTo>
                  <a:lnTo>
                    <a:pt x="530" y="332"/>
                  </a:lnTo>
                  <a:lnTo>
                    <a:pt x="451" y="272"/>
                  </a:lnTo>
                  <a:lnTo>
                    <a:pt x="378" y="217"/>
                  </a:lnTo>
                  <a:lnTo>
                    <a:pt x="311" y="172"/>
                  </a:lnTo>
                  <a:lnTo>
                    <a:pt x="250" y="131"/>
                  </a:lnTo>
                  <a:lnTo>
                    <a:pt x="194" y="97"/>
                  </a:lnTo>
                  <a:lnTo>
                    <a:pt x="144" y="69"/>
                  </a:lnTo>
                  <a:lnTo>
                    <a:pt x="102" y="45"/>
                  </a:lnTo>
                  <a:lnTo>
                    <a:pt x="66" y="29"/>
                  </a:lnTo>
                  <a:lnTo>
                    <a:pt x="38" y="16"/>
                  </a:lnTo>
                  <a:lnTo>
                    <a:pt x="16" y="7"/>
                  </a:lnTo>
                  <a:lnTo>
                    <a:pt x="5" y="1"/>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8" name="Freeform 7">
              <a:extLst>
                <a:ext uri="{FF2B5EF4-FFF2-40B4-BE49-F238E27FC236}">
                  <a16:creationId xmlns:a16="http://schemas.microsoft.com/office/drawing/2014/main" id="{C67F53D4-FBFE-904A-AB40-5695711CA8F4}"/>
                </a:ext>
              </a:extLst>
            </p:cNvPr>
            <p:cNvSpPr>
              <a:spLocks/>
            </p:cNvSpPr>
            <p:nvPr/>
          </p:nvSpPr>
          <p:spPr bwMode="auto">
            <a:xfrm>
              <a:off x="9012902" y="4977198"/>
              <a:ext cx="1860232" cy="2409127"/>
            </a:xfrm>
            <a:custGeom>
              <a:avLst/>
              <a:gdLst>
                <a:gd name="T0" fmla="*/ 2393 w 2474"/>
                <a:gd name="T1" fmla="*/ 1388 h 3203"/>
                <a:gd name="T2" fmla="*/ 2452 w 2474"/>
                <a:gd name="T3" fmla="*/ 1574 h 3203"/>
                <a:gd name="T4" fmla="*/ 2474 w 2474"/>
                <a:gd name="T5" fmla="*/ 1748 h 3203"/>
                <a:gd name="T6" fmla="*/ 2465 w 2474"/>
                <a:gd name="T7" fmla="*/ 1907 h 3203"/>
                <a:gd name="T8" fmla="*/ 2432 w 2474"/>
                <a:gd name="T9" fmla="*/ 2051 h 3203"/>
                <a:gd name="T10" fmla="*/ 2382 w 2474"/>
                <a:gd name="T11" fmla="*/ 2181 h 3203"/>
                <a:gd name="T12" fmla="*/ 2320 w 2474"/>
                <a:gd name="T13" fmla="*/ 2293 h 3203"/>
                <a:gd name="T14" fmla="*/ 2252 w 2474"/>
                <a:gd name="T15" fmla="*/ 2388 h 3203"/>
                <a:gd name="T16" fmla="*/ 2187 w 2474"/>
                <a:gd name="T17" fmla="*/ 2466 h 3203"/>
                <a:gd name="T18" fmla="*/ 2128 w 2474"/>
                <a:gd name="T19" fmla="*/ 2525 h 3203"/>
                <a:gd name="T20" fmla="*/ 2082 w 2474"/>
                <a:gd name="T21" fmla="*/ 2565 h 3203"/>
                <a:gd name="T22" fmla="*/ 2057 w 2474"/>
                <a:gd name="T23" fmla="*/ 2585 h 3203"/>
                <a:gd name="T24" fmla="*/ 1958 w 2474"/>
                <a:gd name="T25" fmla="*/ 2664 h 3203"/>
                <a:gd name="T26" fmla="*/ 1753 w 2474"/>
                <a:gd name="T27" fmla="*/ 2796 h 3203"/>
                <a:gd name="T28" fmla="*/ 1534 w 2474"/>
                <a:gd name="T29" fmla="*/ 2905 h 3203"/>
                <a:gd name="T30" fmla="*/ 1307 w 2474"/>
                <a:gd name="T31" fmla="*/ 2993 h 3203"/>
                <a:gd name="T32" fmla="*/ 1079 w 2474"/>
                <a:gd name="T33" fmla="*/ 3063 h 3203"/>
                <a:gd name="T34" fmla="*/ 856 w 2474"/>
                <a:gd name="T35" fmla="*/ 3114 h 3203"/>
                <a:gd name="T36" fmla="*/ 645 w 2474"/>
                <a:gd name="T37" fmla="*/ 3150 h 3203"/>
                <a:gd name="T38" fmla="*/ 455 w 2474"/>
                <a:gd name="T39" fmla="*/ 3176 h 3203"/>
                <a:gd name="T40" fmla="*/ 289 w 2474"/>
                <a:gd name="T41" fmla="*/ 3192 h 3203"/>
                <a:gd name="T42" fmla="*/ 153 w 2474"/>
                <a:gd name="T43" fmla="*/ 3200 h 3203"/>
                <a:gd name="T44" fmla="*/ 58 w 2474"/>
                <a:gd name="T45" fmla="*/ 3203 h 3203"/>
                <a:gd name="T46" fmla="*/ 7 w 2474"/>
                <a:gd name="T47" fmla="*/ 3203 h 3203"/>
                <a:gd name="T48" fmla="*/ 3 w 2474"/>
                <a:gd name="T49" fmla="*/ 3203 h 3203"/>
                <a:gd name="T50" fmla="*/ 38 w 2474"/>
                <a:gd name="T51" fmla="*/ 3191 h 3203"/>
                <a:gd name="T52" fmla="*/ 100 w 2474"/>
                <a:gd name="T53" fmla="*/ 3161 h 3203"/>
                <a:gd name="T54" fmla="*/ 188 w 2474"/>
                <a:gd name="T55" fmla="*/ 3114 h 3203"/>
                <a:gd name="T56" fmla="*/ 296 w 2474"/>
                <a:gd name="T57" fmla="*/ 3041 h 3203"/>
                <a:gd name="T58" fmla="*/ 422 w 2474"/>
                <a:gd name="T59" fmla="*/ 2938 h 3203"/>
                <a:gd name="T60" fmla="*/ 561 w 2474"/>
                <a:gd name="T61" fmla="*/ 2807 h 3203"/>
                <a:gd name="T62" fmla="*/ 709 w 2474"/>
                <a:gd name="T63" fmla="*/ 2637 h 3203"/>
                <a:gd name="T64" fmla="*/ 863 w 2474"/>
                <a:gd name="T65" fmla="*/ 2428 h 3203"/>
                <a:gd name="T66" fmla="*/ 1016 w 2474"/>
                <a:gd name="T67" fmla="*/ 2174 h 3203"/>
                <a:gd name="T68" fmla="*/ 1168 w 2474"/>
                <a:gd name="T69" fmla="*/ 1870 h 3203"/>
                <a:gd name="T70" fmla="*/ 1300 w 2474"/>
                <a:gd name="T71" fmla="*/ 1569 h 3203"/>
                <a:gd name="T72" fmla="*/ 1402 w 2474"/>
                <a:gd name="T73" fmla="*/ 1292 h 3203"/>
                <a:gd name="T74" fmla="*/ 1481 w 2474"/>
                <a:gd name="T75" fmla="*/ 1040 h 3203"/>
                <a:gd name="T76" fmla="*/ 1539 w 2474"/>
                <a:gd name="T77" fmla="*/ 815 h 3203"/>
                <a:gd name="T78" fmla="*/ 1578 w 2474"/>
                <a:gd name="T79" fmla="*/ 616 h 3203"/>
                <a:gd name="T80" fmla="*/ 1602 w 2474"/>
                <a:gd name="T81" fmla="*/ 444 h 3203"/>
                <a:gd name="T82" fmla="*/ 1612 w 2474"/>
                <a:gd name="T83" fmla="*/ 298 h 3203"/>
                <a:gd name="T84" fmla="*/ 1616 w 2474"/>
                <a:gd name="T85" fmla="*/ 181 h 3203"/>
                <a:gd name="T86" fmla="*/ 1612 w 2474"/>
                <a:gd name="T87" fmla="*/ 93 h 3203"/>
                <a:gd name="T88" fmla="*/ 1609 w 2474"/>
                <a:gd name="T89" fmla="*/ 32 h 3203"/>
                <a:gd name="T90" fmla="*/ 1605 w 2474"/>
                <a:gd name="T91" fmla="*/ 3 h 3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4" h="3203">
                  <a:moveTo>
                    <a:pt x="1603" y="0"/>
                  </a:moveTo>
                  <a:lnTo>
                    <a:pt x="2393" y="1388"/>
                  </a:lnTo>
                  <a:lnTo>
                    <a:pt x="2426" y="1483"/>
                  </a:lnTo>
                  <a:lnTo>
                    <a:pt x="2452" y="1574"/>
                  </a:lnTo>
                  <a:lnTo>
                    <a:pt x="2466" y="1664"/>
                  </a:lnTo>
                  <a:lnTo>
                    <a:pt x="2474" y="1748"/>
                  </a:lnTo>
                  <a:lnTo>
                    <a:pt x="2472" y="1830"/>
                  </a:lnTo>
                  <a:lnTo>
                    <a:pt x="2465" y="1907"/>
                  </a:lnTo>
                  <a:lnTo>
                    <a:pt x="2450" y="1982"/>
                  </a:lnTo>
                  <a:lnTo>
                    <a:pt x="2432" y="2051"/>
                  </a:lnTo>
                  <a:lnTo>
                    <a:pt x="2408" y="2119"/>
                  </a:lnTo>
                  <a:lnTo>
                    <a:pt x="2382" y="2181"/>
                  </a:lnTo>
                  <a:lnTo>
                    <a:pt x="2351" y="2238"/>
                  </a:lnTo>
                  <a:lnTo>
                    <a:pt x="2320" y="2293"/>
                  </a:lnTo>
                  <a:lnTo>
                    <a:pt x="2287" y="2342"/>
                  </a:lnTo>
                  <a:lnTo>
                    <a:pt x="2252" y="2388"/>
                  </a:lnTo>
                  <a:lnTo>
                    <a:pt x="2220" y="2430"/>
                  </a:lnTo>
                  <a:lnTo>
                    <a:pt x="2187" y="2466"/>
                  </a:lnTo>
                  <a:lnTo>
                    <a:pt x="2156" y="2498"/>
                  </a:lnTo>
                  <a:lnTo>
                    <a:pt x="2128" y="2525"/>
                  </a:lnTo>
                  <a:lnTo>
                    <a:pt x="2103" y="2547"/>
                  </a:lnTo>
                  <a:lnTo>
                    <a:pt x="2082" y="2565"/>
                  </a:lnTo>
                  <a:lnTo>
                    <a:pt x="2068" y="2578"/>
                  </a:lnTo>
                  <a:lnTo>
                    <a:pt x="2057" y="2585"/>
                  </a:lnTo>
                  <a:lnTo>
                    <a:pt x="2053" y="2587"/>
                  </a:lnTo>
                  <a:lnTo>
                    <a:pt x="1958" y="2664"/>
                  </a:lnTo>
                  <a:lnTo>
                    <a:pt x="1858" y="2733"/>
                  </a:lnTo>
                  <a:lnTo>
                    <a:pt x="1753" y="2796"/>
                  </a:lnTo>
                  <a:lnTo>
                    <a:pt x="1645" y="2854"/>
                  </a:lnTo>
                  <a:lnTo>
                    <a:pt x="1534" y="2905"/>
                  </a:lnTo>
                  <a:lnTo>
                    <a:pt x="1421" y="2951"/>
                  </a:lnTo>
                  <a:lnTo>
                    <a:pt x="1307" y="2993"/>
                  </a:lnTo>
                  <a:lnTo>
                    <a:pt x="1192" y="3030"/>
                  </a:lnTo>
                  <a:lnTo>
                    <a:pt x="1079" y="3063"/>
                  </a:lnTo>
                  <a:lnTo>
                    <a:pt x="967" y="3090"/>
                  </a:lnTo>
                  <a:lnTo>
                    <a:pt x="856" y="3114"/>
                  </a:lnTo>
                  <a:lnTo>
                    <a:pt x="749" y="3134"/>
                  </a:lnTo>
                  <a:lnTo>
                    <a:pt x="645" y="3150"/>
                  </a:lnTo>
                  <a:lnTo>
                    <a:pt x="548" y="3165"/>
                  </a:lnTo>
                  <a:lnTo>
                    <a:pt x="455" y="3176"/>
                  </a:lnTo>
                  <a:lnTo>
                    <a:pt x="367" y="3185"/>
                  </a:lnTo>
                  <a:lnTo>
                    <a:pt x="289" y="3192"/>
                  </a:lnTo>
                  <a:lnTo>
                    <a:pt x="217" y="3198"/>
                  </a:lnTo>
                  <a:lnTo>
                    <a:pt x="153" y="3200"/>
                  </a:lnTo>
                  <a:lnTo>
                    <a:pt x="100" y="3203"/>
                  </a:lnTo>
                  <a:lnTo>
                    <a:pt x="58" y="3203"/>
                  </a:lnTo>
                  <a:lnTo>
                    <a:pt x="25" y="3203"/>
                  </a:lnTo>
                  <a:lnTo>
                    <a:pt x="7" y="3203"/>
                  </a:lnTo>
                  <a:lnTo>
                    <a:pt x="0" y="3203"/>
                  </a:lnTo>
                  <a:lnTo>
                    <a:pt x="3" y="3203"/>
                  </a:lnTo>
                  <a:lnTo>
                    <a:pt x="16" y="3198"/>
                  </a:lnTo>
                  <a:lnTo>
                    <a:pt x="38" y="3191"/>
                  </a:lnTo>
                  <a:lnTo>
                    <a:pt x="66" y="3178"/>
                  </a:lnTo>
                  <a:lnTo>
                    <a:pt x="100" y="3161"/>
                  </a:lnTo>
                  <a:lnTo>
                    <a:pt x="141" y="3139"/>
                  </a:lnTo>
                  <a:lnTo>
                    <a:pt x="188" y="3114"/>
                  </a:lnTo>
                  <a:lnTo>
                    <a:pt x="239" y="3079"/>
                  </a:lnTo>
                  <a:lnTo>
                    <a:pt x="296" y="3041"/>
                  </a:lnTo>
                  <a:lnTo>
                    <a:pt x="358" y="2993"/>
                  </a:lnTo>
                  <a:lnTo>
                    <a:pt x="422" y="2938"/>
                  </a:lnTo>
                  <a:lnTo>
                    <a:pt x="492" y="2876"/>
                  </a:lnTo>
                  <a:lnTo>
                    <a:pt x="561" y="2807"/>
                  </a:lnTo>
                  <a:lnTo>
                    <a:pt x="634" y="2726"/>
                  </a:lnTo>
                  <a:lnTo>
                    <a:pt x="709" y="2637"/>
                  </a:lnTo>
                  <a:lnTo>
                    <a:pt x="786" y="2538"/>
                  </a:lnTo>
                  <a:lnTo>
                    <a:pt x="863" y="2428"/>
                  </a:lnTo>
                  <a:lnTo>
                    <a:pt x="940" y="2307"/>
                  </a:lnTo>
                  <a:lnTo>
                    <a:pt x="1016" y="2174"/>
                  </a:lnTo>
                  <a:lnTo>
                    <a:pt x="1091" y="2031"/>
                  </a:lnTo>
                  <a:lnTo>
                    <a:pt x="1168" y="1870"/>
                  </a:lnTo>
                  <a:lnTo>
                    <a:pt x="1238" y="1717"/>
                  </a:lnTo>
                  <a:lnTo>
                    <a:pt x="1300" y="1569"/>
                  </a:lnTo>
                  <a:lnTo>
                    <a:pt x="1355" y="1428"/>
                  </a:lnTo>
                  <a:lnTo>
                    <a:pt x="1402" y="1292"/>
                  </a:lnTo>
                  <a:lnTo>
                    <a:pt x="1444" y="1163"/>
                  </a:lnTo>
                  <a:lnTo>
                    <a:pt x="1481" y="1040"/>
                  </a:lnTo>
                  <a:lnTo>
                    <a:pt x="1512" y="925"/>
                  </a:lnTo>
                  <a:lnTo>
                    <a:pt x="1539" y="815"/>
                  </a:lnTo>
                  <a:lnTo>
                    <a:pt x="1559" y="711"/>
                  </a:lnTo>
                  <a:lnTo>
                    <a:pt x="1578" y="616"/>
                  </a:lnTo>
                  <a:lnTo>
                    <a:pt x="1591" y="526"/>
                  </a:lnTo>
                  <a:lnTo>
                    <a:pt x="1602" y="444"/>
                  </a:lnTo>
                  <a:lnTo>
                    <a:pt x="1609" y="367"/>
                  </a:lnTo>
                  <a:lnTo>
                    <a:pt x="1612" y="298"/>
                  </a:lnTo>
                  <a:lnTo>
                    <a:pt x="1614" y="235"/>
                  </a:lnTo>
                  <a:lnTo>
                    <a:pt x="1616" y="181"/>
                  </a:lnTo>
                  <a:lnTo>
                    <a:pt x="1614" y="133"/>
                  </a:lnTo>
                  <a:lnTo>
                    <a:pt x="1612" y="93"/>
                  </a:lnTo>
                  <a:lnTo>
                    <a:pt x="1611" y="60"/>
                  </a:lnTo>
                  <a:lnTo>
                    <a:pt x="1609" y="32"/>
                  </a:lnTo>
                  <a:lnTo>
                    <a:pt x="1607" y="14"/>
                  </a:lnTo>
                  <a:lnTo>
                    <a:pt x="1605" y="3"/>
                  </a:lnTo>
                  <a:lnTo>
                    <a:pt x="160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9" name="Freeform 8">
              <a:extLst>
                <a:ext uri="{FF2B5EF4-FFF2-40B4-BE49-F238E27FC236}">
                  <a16:creationId xmlns:a16="http://schemas.microsoft.com/office/drawing/2014/main" id="{40290D31-7BA0-4DBA-383E-6BF5C962B80F}"/>
                </a:ext>
              </a:extLst>
            </p:cNvPr>
            <p:cNvSpPr>
              <a:spLocks/>
            </p:cNvSpPr>
            <p:nvPr/>
          </p:nvSpPr>
          <p:spPr bwMode="auto">
            <a:xfrm>
              <a:off x="7874506" y="7026911"/>
              <a:ext cx="2688839" cy="1333893"/>
            </a:xfrm>
            <a:custGeom>
              <a:avLst/>
              <a:gdLst>
                <a:gd name="T0" fmla="*/ 2776 w 3576"/>
                <a:gd name="T1" fmla="*/ 1381 h 1774"/>
                <a:gd name="T2" fmla="*/ 2642 w 3576"/>
                <a:gd name="T3" fmla="*/ 1525 h 1774"/>
                <a:gd name="T4" fmla="*/ 2503 w 3576"/>
                <a:gd name="T5" fmla="*/ 1631 h 1774"/>
                <a:gd name="T6" fmla="*/ 2361 w 3576"/>
                <a:gd name="T7" fmla="*/ 1705 h 1774"/>
                <a:gd name="T8" fmla="*/ 2220 w 3576"/>
                <a:gd name="T9" fmla="*/ 1748 h 1774"/>
                <a:gd name="T10" fmla="*/ 2084 w 3576"/>
                <a:gd name="T11" fmla="*/ 1770 h 1774"/>
                <a:gd name="T12" fmla="*/ 1956 w 3576"/>
                <a:gd name="T13" fmla="*/ 1774 h 1774"/>
                <a:gd name="T14" fmla="*/ 1839 w 3576"/>
                <a:gd name="T15" fmla="*/ 1763 h 1774"/>
                <a:gd name="T16" fmla="*/ 1739 w 3576"/>
                <a:gd name="T17" fmla="*/ 1745 h 1774"/>
                <a:gd name="T18" fmla="*/ 1658 w 3576"/>
                <a:gd name="T19" fmla="*/ 1725 h 1774"/>
                <a:gd name="T20" fmla="*/ 1602 w 3576"/>
                <a:gd name="T21" fmla="*/ 1705 h 1774"/>
                <a:gd name="T22" fmla="*/ 1571 w 3576"/>
                <a:gd name="T23" fmla="*/ 1694 h 1774"/>
                <a:gd name="T24" fmla="*/ 1470 w 3576"/>
                <a:gd name="T25" fmla="*/ 1653 h 1774"/>
                <a:gd name="T26" fmla="*/ 1282 w 3576"/>
                <a:gd name="T27" fmla="*/ 1562 h 1774"/>
                <a:gd name="T28" fmla="*/ 1103 w 3576"/>
                <a:gd name="T29" fmla="*/ 1452 h 1774"/>
                <a:gd name="T30" fmla="*/ 934 w 3576"/>
                <a:gd name="T31" fmla="*/ 1328 h 1774"/>
                <a:gd name="T32" fmla="*/ 777 w 3576"/>
                <a:gd name="T33" fmla="*/ 1192 h 1774"/>
                <a:gd name="T34" fmla="*/ 631 w 3576"/>
                <a:gd name="T35" fmla="*/ 1052 h 1774"/>
                <a:gd name="T36" fmla="*/ 499 w 3576"/>
                <a:gd name="T37" fmla="*/ 909 h 1774"/>
                <a:gd name="T38" fmla="*/ 380 w 3576"/>
                <a:gd name="T39" fmla="*/ 770 h 1774"/>
                <a:gd name="T40" fmla="*/ 278 w 3576"/>
                <a:gd name="T41" fmla="*/ 637 h 1774"/>
                <a:gd name="T42" fmla="*/ 188 w 3576"/>
                <a:gd name="T43" fmla="*/ 516 h 1774"/>
                <a:gd name="T44" fmla="*/ 115 w 3576"/>
                <a:gd name="T45" fmla="*/ 410 h 1774"/>
                <a:gd name="T46" fmla="*/ 60 w 3576"/>
                <a:gd name="T47" fmla="*/ 326 h 1774"/>
                <a:gd name="T48" fmla="*/ 22 w 3576"/>
                <a:gd name="T49" fmla="*/ 263 h 1774"/>
                <a:gd name="T50" fmla="*/ 4 w 3576"/>
                <a:gd name="T51" fmla="*/ 231 h 1774"/>
                <a:gd name="T52" fmla="*/ 4 w 3576"/>
                <a:gd name="T53" fmla="*/ 229 h 1774"/>
                <a:gd name="T54" fmla="*/ 26 w 3576"/>
                <a:gd name="T55" fmla="*/ 249 h 1774"/>
                <a:gd name="T56" fmla="*/ 73 w 3576"/>
                <a:gd name="T57" fmla="*/ 282 h 1774"/>
                <a:gd name="T58" fmla="*/ 143 w 3576"/>
                <a:gd name="T59" fmla="*/ 326 h 1774"/>
                <a:gd name="T60" fmla="*/ 240 w 3576"/>
                <a:gd name="T61" fmla="*/ 377 h 1774"/>
                <a:gd name="T62" fmla="*/ 364 w 3576"/>
                <a:gd name="T63" fmla="*/ 430 h 1774"/>
                <a:gd name="T64" fmla="*/ 514 w 3576"/>
                <a:gd name="T65" fmla="*/ 481 h 1774"/>
                <a:gd name="T66" fmla="*/ 695 w 3576"/>
                <a:gd name="T67" fmla="*/ 527 h 1774"/>
                <a:gd name="T68" fmla="*/ 903 w 3576"/>
                <a:gd name="T69" fmla="*/ 563 h 1774"/>
                <a:gd name="T70" fmla="*/ 1145 w 3576"/>
                <a:gd name="T71" fmla="*/ 584 h 1774"/>
                <a:gd name="T72" fmla="*/ 1415 w 3576"/>
                <a:gd name="T73" fmla="*/ 585 h 1774"/>
                <a:gd name="T74" fmla="*/ 1748 w 3576"/>
                <a:gd name="T75" fmla="*/ 565 h 1774"/>
                <a:gd name="T76" fmla="*/ 2088 w 3576"/>
                <a:gd name="T77" fmla="*/ 525 h 1774"/>
                <a:gd name="T78" fmla="*/ 2388 w 3576"/>
                <a:gd name="T79" fmla="*/ 472 h 1774"/>
                <a:gd name="T80" fmla="*/ 2653 w 3576"/>
                <a:gd name="T81" fmla="*/ 410 h 1774"/>
                <a:gd name="T82" fmla="*/ 2880 w 3576"/>
                <a:gd name="T83" fmla="*/ 342 h 1774"/>
                <a:gd name="T84" fmla="*/ 3074 w 3576"/>
                <a:gd name="T85" fmla="*/ 271 h 1774"/>
                <a:gd name="T86" fmla="*/ 3233 w 3576"/>
                <a:gd name="T87" fmla="*/ 203 h 1774"/>
                <a:gd name="T88" fmla="*/ 3361 w 3576"/>
                <a:gd name="T89" fmla="*/ 139 h 1774"/>
                <a:gd name="T90" fmla="*/ 3458 w 3576"/>
                <a:gd name="T91" fmla="*/ 84 h 1774"/>
                <a:gd name="T92" fmla="*/ 3525 w 3576"/>
                <a:gd name="T93" fmla="*/ 40 h 1774"/>
                <a:gd name="T94" fmla="*/ 3564 w 3576"/>
                <a:gd name="T95" fmla="*/ 11 h 1774"/>
                <a:gd name="T96" fmla="*/ 3576 w 3576"/>
                <a:gd name="T97"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74">
                  <a:moveTo>
                    <a:pt x="3576" y="0"/>
                  </a:moveTo>
                  <a:lnTo>
                    <a:pt x="2776" y="1381"/>
                  </a:lnTo>
                  <a:lnTo>
                    <a:pt x="2710" y="1458"/>
                  </a:lnTo>
                  <a:lnTo>
                    <a:pt x="2642" y="1525"/>
                  </a:lnTo>
                  <a:lnTo>
                    <a:pt x="2573" y="1582"/>
                  </a:lnTo>
                  <a:lnTo>
                    <a:pt x="2503" y="1631"/>
                  </a:lnTo>
                  <a:lnTo>
                    <a:pt x="2432" y="1672"/>
                  </a:lnTo>
                  <a:lnTo>
                    <a:pt x="2361" y="1705"/>
                  </a:lnTo>
                  <a:lnTo>
                    <a:pt x="2291" y="1730"/>
                  </a:lnTo>
                  <a:lnTo>
                    <a:pt x="2220" y="1748"/>
                  </a:lnTo>
                  <a:lnTo>
                    <a:pt x="2152" y="1761"/>
                  </a:lnTo>
                  <a:lnTo>
                    <a:pt x="2084" y="1770"/>
                  </a:lnTo>
                  <a:lnTo>
                    <a:pt x="2019" y="1774"/>
                  </a:lnTo>
                  <a:lnTo>
                    <a:pt x="1956" y="1774"/>
                  </a:lnTo>
                  <a:lnTo>
                    <a:pt x="1896" y="1770"/>
                  </a:lnTo>
                  <a:lnTo>
                    <a:pt x="1839" y="1763"/>
                  </a:lnTo>
                  <a:lnTo>
                    <a:pt x="1788" y="1756"/>
                  </a:lnTo>
                  <a:lnTo>
                    <a:pt x="1739" y="1745"/>
                  </a:lnTo>
                  <a:lnTo>
                    <a:pt x="1697" y="1736"/>
                  </a:lnTo>
                  <a:lnTo>
                    <a:pt x="1658" y="1725"/>
                  </a:lnTo>
                  <a:lnTo>
                    <a:pt x="1627" y="1714"/>
                  </a:lnTo>
                  <a:lnTo>
                    <a:pt x="1602" y="1705"/>
                  </a:lnTo>
                  <a:lnTo>
                    <a:pt x="1583" y="1697"/>
                  </a:lnTo>
                  <a:lnTo>
                    <a:pt x="1571" y="1694"/>
                  </a:lnTo>
                  <a:lnTo>
                    <a:pt x="1567" y="1692"/>
                  </a:lnTo>
                  <a:lnTo>
                    <a:pt x="1470" y="1653"/>
                  </a:lnTo>
                  <a:lnTo>
                    <a:pt x="1373" y="1611"/>
                  </a:lnTo>
                  <a:lnTo>
                    <a:pt x="1282" y="1562"/>
                  </a:lnTo>
                  <a:lnTo>
                    <a:pt x="1190" y="1509"/>
                  </a:lnTo>
                  <a:lnTo>
                    <a:pt x="1103" y="1452"/>
                  </a:lnTo>
                  <a:lnTo>
                    <a:pt x="1017" y="1392"/>
                  </a:lnTo>
                  <a:lnTo>
                    <a:pt x="934" y="1328"/>
                  </a:lnTo>
                  <a:lnTo>
                    <a:pt x="854" y="1262"/>
                  </a:lnTo>
                  <a:lnTo>
                    <a:pt x="777" y="1192"/>
                  </a:lnTo>
                  <a:lnTo>
                    <a:pt x="702" y="1123"/>
                  </a:lnTo>
                  <a:lnTo>
                    <a:pt x="631" y="1052"/>
                  </a:lnTo>
                  <a:lnTo>
                    <a:pt x="563" y="980"/>
                  </a:lnTo>
                  <a:lnTo>
                    <a:pt x="499" y="909"/>
                  </a:lnTo>
                  <a:lnTo>
                    <a:pt x="439" y="840"/>
                  </a:lnTo>
                  <a:lnTo>
                    <a:pt x="380" y="770"/>
                  </a:lnTo>
                  <a:lnTo>
                    <a:pt x="327" y="702"/>
                  </a:lnTo>
                  <a:lnTo>
                    <a:pt x="278" y="637"/>
                  </a:lnTo>
                  <a:lnTo>
                    <a:pt x="230" y="574"/>
                  </a:lnTo>
                  <a:lnTo>
                    <a:pt x="188" y="516"/>
                  </a:lnTo>
                  <a:lnTo>
                    <a:pt x="150" y="461"/>
                  </a:lnTo>
                  <a:lnTo>
                    <a:pt x="115" y="410"/>
                  </a:lnTo>
                  <a:lnTo>
                    <a:pt x="86" y="364"/>
                  </a:lnTo>
                  <a:lnTo>
                    <a:pt x="60" y="326"/>
                  </a:lnTo>
                  <a:lnTo>
                    <a:pt x="38" y="291"/>
                  </a:lnTo>
                  <a:lnTo>
                    <a:pt x="22" y="263"/>
                  </a:lnTo>
                  <a:lnTo>
                    <a:pt x="11" y="243"/>
                  </a:lnTo>
                  <a:lnTo>
                    <a:pt x="4" y="231"/>
                  </a:lnTo>
                  <a:lnTo>
                    <a:pt x="0" y="227"/>
                  </a:lnTo>
                  <a:lnTo>
                    <a:pt x="4" y="229"/>
                  </a:lnTo>
                  <a:lnTo>
                    <a:pt x="13" y="236"/>
                  </a:lnTo>
                  <a:lnTo>
                    <a:pt x="26" y="249"/>
                  </a:lnTo>
                  <a:lnTo>
                    <a:pt x="46" y="263"/>
                  </a:lnTo>
                  <a:lnTo>
                    <a:pt x="73" y="282"/>
                  </a:lnTo>
                  <a:lnTo>
                    <a:pt x="104" y="302"/>
                  </a:lnTo>
                  <a:lnTo>
                    <a:pt x="143" y="326"/>
                  </a:lnTo>
                  <a:lnTo>
                    <a:pt x="188" y="351"/>
                  </a:lnTo>
                  <a:lnTo>
                    <a:pt x="240" y="377"/>
                  </a:lnTo>
                  <a:lnTo>
                    <a:pt x="298" y="404"/>
                  </a:lnTo>
                  <a:lnTo>
                    <a:pt x="364" y="430"/>
                  </a:lnTo>
                  <a:lnTo>
                    <a:pt x="435" y="457"/>
                  </a:lnTo>
                  <a:lnTo>
                    <a:pt x="514" y="481"/>
                  </a:lnTo>
                  <a:lnTo>
                    <a:pt x="600" y="505"/>
                  </a:lnTo>
                  <a:lnTo>
                    <a:pt x="695" y="527"/>
                  </a:lnTo>
                  <a:lnTo>
                    <a:pt x="795" y="547"/>
                  </a:lnTo>
                  <a:lnTo>
                    <a:pt x="903" y="563"/>
                  </a:lnTo>
                  <a:lnTo>
                    <a:pt x="1020" y="574"/>
                  </a:lnTo>
                  <a:lnTo>
                    <a:pt x="1145" y="584"/>
                  </a:lnTo>
                  <a:lnTo>
                    <a:pt x="1276" y="587"/>
                  </a:lnTo>
                  <a:lnTo>
                    <a:pt x="1415" y="585"/>
                  </a:lnTo>
                  <a:lnTo>
                    <a:pt x="1563" y="580"/>
                  </a:lnTo>
                  <a:lnTo>
                    <a:pt x="1748" y="565"/>
                  </a:lnTo>
                  <a:lnTo>
                    <a:pt x="1924" y="547"/>
                  </a:lnTo>
                  <a:lnTo>
                    <a:pt x="2088" y="525"/>
                  </a:lnTo>
                  <a:lnTo>
                    <a:pt x="2244" y="499"/>
                  </a:lnTo>
                  <a:lnTo>
                    <a:pt x="2388" y="472"/>
                  </a:lnTo>
                  <a:lnTo>
                    <a:pt x="2525" y="441"/>
                  </a:lnTo>
                  <a:lnTo>
                    <a:pt x="2653" y="410"/>
                  </a:lnTo>
                  <a:lnTo>
                    <a:pt x="2770" y="375"/>
                  </a:lnTo>
                  <a:lnTo>
                    <a:pt x="2880" y="342"/>
                  </a:lnTo>
                  <a:lnTo>
                    <a:pt x="2980" y="307"/>
                  </a:lnTo>
                  <a:lnTo>
                    <a:pt x="3074" y="271"/>
                  </a:lnTo>
                  <a:lnTo>
                    <a:pt x="3156" y="236"/>
                  </a:lnTo>
                  <a:lnTo>
                    <a:pt x="3233" y="203"/>
                  </a:lnTo>
                  <a:lnTo>
                    <a:pt x="3300" y="170"/>
                  </a:lnTo>
                  <a:lnTo>
                    <a:pt x="3361" y="139"/>
                  </a:lnTo>
                  <a:lnTo>
                    <a:pt x="3412" y="110"/>
                  </a:lnTo>
                  <a:lnTo>
                    <a:pt x="3458" y="84"/>
                  </a:lnTo>
                  <a:lnTo>
                    <a:pt x="3494" y="60"/>
                  </a:lnTo>
                  <a:lnTo>
                    <a:pt x="3525" y="40"/>
                  </a:lnTo>
                  <a:lnTo>
                    <a:pt x="3547" y="22"/>
                  </a:lnTo>
                  <a:lnTo>
                    <a:pt x="3564" y="11"/>
                  </a:lnTo>
                  <a:lnTo>
                    <a:pt x="3575" y="2"/>
                  </a:lnTo>
                  <a:lnTo>
                    <a:pt x="357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0" name="Freeform 9">
              <a:extLst>
                <a:ext uri="{FF2B5EF4-FFF2-40B4-BE49-F238E27FC236}">
                  <a16:creationId xmlns:a16="http://schemas.microsoft.com/office/drawing/2014/main" id="{AD246155-A299-589D-0774-1516C9E9000E}"/>
                </a:ext>
              </a:extLst>
            </p:cNvPr>
            <p:cNvSpPr>
              <a:spLocks/>
            </p:cNvSpPr>
            <p:nvPr/>
          </p:nvSpPr>
          <p:spPr bwMode="auto">
            <a:xfrm>
              <a:off x="7068456" y="6105066"/>
              <a:ext cx="1873766" cy="2254234"/>
            </a:xfrm>
            <a:custGeom>
              <a:avLst/>
              <a:gdLst>
                <a:gd name="T0" fmla="*/ 530 w 2492"/>
                <a:gd name="T1" fmla="*/ 4 h 2999"/>
                <a:gd name="T2" fmla="*/ 524 w 2492"/>
                <a:gd name="T3" fmla="*/ 33 h 2999"/>
                <a:gd name="T4" fmla="*/ 517 w 2492"/>
                <a:gd name="T5" fmla="*/ 90 h 2999"/>
                <a:gd name="T6" fmla="*/ 513 w 2492"/>
                <a:gd name="T7" fmla="*/ 174 h 2999"/>
                <a:gd name="T8" fmla="*/ 517 w 2492"/>
                <a:gd name="T9" fmla="*/ 284 h 2999"/>
                <a:gd name="T10" fmla="*/ 532 w 2492"/>
                <a:gd name="T11" fmla="*/ 417 h 2999"/>
                <a:gd name="T12" fmla="*/ 561 w 2492"/>
                <a:gd name="T13" fmla="*/ 574 h 2999"/>
                <a:gd name="T14" fmla="*/ 610 w 2492"/>
                <a:gd name="T15" fmla="*/ 752 h 2999"/>
                <a:gd name="T16" fmla="*/ 683 w 2492"/>
                <a:gd name="T17" fmla="*/ 953 h 2999"/>
                <a:gd name="T18" fmla="*/ 784 w 2492"/>
                <a:gd name="T19" fmla="*/ 1172 h 2999"/>
                <a:gd name="T20" fmla="*/ 916 w 2492"/>
                <a:gd name="T21" fmla="*/ 1410 h 2999"/>
                <a:gd name="T22" fmla="*/ 1108 w 2492"/>
                <a:gd name="T23" fmla="*/ 1703 h 2999"/>
                <a:gd name="T24" fmla="*/ 1329 w 2492"/>
                <a:gd name="T25" fmla="*/ 1999 h 2999"/>
                <a:gd name="T26" fmla="*/ 1541 w 2492"/>
                <a:gd name="T27" fmla="*/ 2249 h 2999"/>
                <a:gd name="T28" fmla="*/ 1738 w 2492"/>
                <a:gd name="T29" fmla="*/ 2456 h 2999"/>
                <a:gd name="T30" fmla="*/ 1919 w 2492"/>
                <a:gd name="T31" fmla="*/ 2622 h 2999"/>
                <a:gd name="T32" fmla="*/ 2082 w 2492"/>
                <a:gd name="T33" fmla="*/ 2754 h 2999"/>
                <a:gd name="T34" fmla="*/ 2221 w 2492"/>
                <a:gd name="T35" fmla="*/ 2853 h 2999"/>
                <a:gd name="T36" fmla="*/ 2334 w 2492"/>
                <a:gd name="T37" fmla="*/ 2922 h 2999"/>
                <a:gd name="T38" fmla="*/ 2420 w 2492"/>
                <a:gd name="T39" fmla="*/ 2968 h 2999"/>
                <a:gd name="T40" fmla="*/ 2473 w 2492"/>
                <a:gd name="T41" fmla="*/ 2992 h 2999"/>
                <a:gd name="T42" fmla="*/ 2492 w 2492"/>
                <a:gd name="T43" fmla="*/ 2999 h 2999"/>
                <a:gd name="T44" fmla="*/ 800 w 2492"/>
                <a:gd name="T45" fmla="*/ 2966 h 2999"/>
                <a:gd name="T46" fmla="*/ 630 w 2492"/>
                <a:gd name="T47" fmla="*/ 2913 h 2999"/>
                <a:gd name="T48" fmla="*/ 488 w 2492"/>
                <a:gd name="T49" fmla="*/ 2838 h 2999"/>
                <a:gd name="T50" fmla="*/ 369 w 2492"/>
                <a:gd name="T51" fmla="*/ 2749 h 2999"/>
                <a:gd name="T52" fmla="*/ 272 w 2492"/>
                <a:gd name="T53" fmla="*/ 2650 h 2999"/>
                <a:gd name="T54" fmla="*/ 197 w 2492"/>
                <a:gd name="T55" fmla="*/ 2546 h 2999"/>
                <a:gd name="T56" fmla="*/ 137 w 2492"/>
                <a:gd name="T57" fmla="*/ 2440 h 2999"/>
                <a:gd name="T58" fmla="*/ 95 w 2492"/>
                <a:gd name="T59" fmla="*/ 2341 h 2999"/>
                <a:gd name="T60" fmla="*/ 64 w 2492"/>
                <a:gd name="T61" fmla="*/ 2249 h 2999"/>
                <a:gd name="T62" fmla="*/ 45 w 2492"/>
                <a:gd name="T63" fmla="*/ 2174 h 2999"/>
                <a:gd name="T64" fmla="*/ 34 w 2492"/>
                <a:gd name="T65" fmla="*/ 2120 h 2999"/>
                <a:gd name="T66" fmla="*/ 29 w 2492"/>
                <a:gd name="T67" fmla="*/ 2090 h 2999"/>
                <a:gd name="T68" fmla="*/ 14 w 2492"/>
                <a:gd name="T69" fmla="*/ 1982 h 2999"/>
                <a:gd name="T70" fmla="*/ 0 w 2492"/>
                <a:gd name="T71" fmla="*/ 1774 h 2999"/>
                <a:gd name="T72" fmla="*/ 7 w 2492"/>
                <a:gd name="T73" fmla="*/ 1564 h 2999"/>
                <a:gd name="T74" fmla="*/ 32 w 2492"/>
                <a:gd name="T75" fmla="*/ 1355 h 2999"/>
                <a:gd name="T76" fmla="*/ 73 w 2492"/>
                <a:gd name="T77" fmla="*/ 1152 h 2999"/>
                <a:gd name="T78" fmla="*/ 124 w 2492"/>
                <a:gd name="T79" fmla="*/ 956 h 2999"/>
                <a:gd name="T80" fmla="*/ 182 w 2492"/>
                <a:gd name="T81" fmla="*/ 772 h 2999"/>
                <a:gd name="T82" fmla="*/ 245 w 2492"/>
                <a:gd name="T83" fmla="*/ 600 h 2999"/>
                <a:gd name="T84" fmla="*/ 309 w 2492"/>
                <a:gd name="T85" fmla="*/ 444 h 2999"/>
                <a:gd name="T86" fmla="*/ 371 w 2492"/>
                <a:gd name="T87" fmla="*/ 307 h 2999"/>
                <a:gd name="T88" fmla="*/ 427 w 2492"/>
                <a:gd name="T89" fmla="*/ 192 h 2999"/>
                <a:gd name="T90" fmla="*/ 473 w 2492"/>
                <a:gd name="T91" fmla="*/ 101 h 2999"/>
                <a:gd name="T92" fmla="*/ 508 w 2492"/>
                <a:gd name="T93" fmla="*/ 38 h 2999"/>
                <a:gd name="T94" fmla="*/ 528 w 2492"/>
                <a:gd name="T95" fmla="*/ 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2" h="2999">
                  <a:moveTo>
                    <a:pt x="530" y="0"/>
                  </a:moveTo>
                  <a:lnTo>
                    <a:pt x="530" y="4"/>
                  </a:lnTo>
                  <a:lnTo>
                    <a:pt x="526" y="15"/>
                  </a:lnTo>
                  <a:lnTo>
                    <a:pt x="524" y="33"/>
                  </a:lnTo>
                  <a:lnTo>
                    <a:pt x="521" y="59"/>
                  </a:lnTo>
                  <a:lnTo>
                    <a:pt x="517" y="90"/>
                  </a:lnTo>
                  <a:lnTo>
                    <a:pt x="515" y="130"/>
                  </a:lnTo>
                  <a:lnTo>
                    <a:pt x="513" y="174"/>
                  </a:lnTo>
                  <a:lnTo>
                    <a:pt x="515" y="225"/>
                  </a:lnTo>
                  <a:lnTo>
                    <a:pt x="517" y="284"/>
                  </a:lnTo>
                  <a:lnTo>
                    <a:pt x="523" y="348"/>
                  </a:lnTo>
                  <a:lnTo>
                    <a:pt x="532" y="417"/>
                  </a:lnTo>
                  <a:lnTo>
                    <a:pt x="544" y="492"/>
                  </a:lnTo>
                  <a:lnTo>
                    <a:pt x="561" y="574"/>
                  </a:lnTo>
                  <a:lnTo>
                    <a:pt x="583" y="660"/>
                  </a:lnTo>
                  <a:lnTo>
                    <a:pt x="610" y="752"/>
                  </a:lnTo>
                  <a:lnTo>
                    <a:pt x="643" y="850"/>
                  </a:lnTo>
                  <a:lnTo>
                    <a:pt x="683" y="953"/>
                  </a:lnTo>
                  <a:lnTo>
                    <a:pt x="729" y="1059"/>
                  </a:lnTo>
                  <a:lnTo>
                    <a:pt x="784" y="1172"/>
                  </a:lnTo>
                  <a:lnTo>
                    <a:pt x="846" y="1287"/>
                  </a:lnTo>
                  <a:lnTo>
                    <a:pt x="916" y="1410"/>
                  </a:lnTo>
                  <a:lnTo>
                    <a:pt x="994" y="1534"/>
                  </a:lnTo>
                  <a:lnTo>
                    <a:pt x="1108" y="1703"/>
                  </a:lnTo>
                  <a:lnTo>
                    <a:pt x="1221" y="1856"/>
                  </a:lnTo>
                  <a:lnTo>
                    <a:pt x="1329" y="1999"/>
                  </a:lnTo>
                  <a:lnTo>
                    <a:pt x="1437" y="2131"/>
                  </a:lnTo>
                  <a:lnTo>
                    <a:pt x="1541" y="2249"/>
                  </a:lnTo>
                  <a:lnTo>
                    <a:pt x="1642" y="2357"/>
                  </a:lnTo>
                  <a:lnTo>
                    <a:pt x="1738" y="2456"/>
                  </a:lnTo>
                  <a:lnTo>
                    <a:pt x="1832" y="2544"/>
                  </a:lnTo>
                  <a:lnTo>
                    <a:pt x="1919" y="2622"/>
                  </a:lnTo>
                  <a:lnTo>
                    <a:pt x="2004" y="2692"/>
                  </a:lnTo>
                  <a:lnTo>
                    <a:pt x="2082" y="2754"/>
                  </a:lnTo>
                  <a:lnTo>
                    <a:pt x="2155" y="2807"/>
                  </a:lnTo>
                  <a:lnTo>
                    <a:pt x="2221" y="2853"/>
                  </a:lnTo>
                  <a:lnTo>
                    <a:pt x="2281" y="2891"/>
                  </a:lnTo>
                  <a:lnTo>
                    <a:pt x="2334" y="2922"/>
                  </a:lnTo>
                  <a:lnTo>
                    <a:pt x="2382" y="2948"/>
                  </a:lnTo>
                  <a:lnTo>
                    <a:pt x="2420" y="2968"/>
                  </a:lnTo>
                  <a:lnTo>
                    <a:pt x="2452" y="2983"/>
                  </a:lnTo>
                  <a:lnTo>
                    <a:pt x="2473" y="2992"/>
                  </a:lnTo>
                  <a:lnTo>
                    <a:pt x="2488" y="2997"/>
                  </a:lnTo>
                  <a:lnTo>
                    <a:pt x="2492" y="2999"/>
                  </a:lnTo>
                  <a:lnTo>
                    <a:pt x="896" y="2983"/>
                  </a:lnTo>
                  <a:lnTo>
                    <a:pt x="800" y="2966"/>
                  </a:lnTo>
                  <a:lnTo>
                    <a:pt x="713" y="2942"/>
                  </a:lnTo>
                  <a:lnTo>
                    <a:pt x="630" y="2913"/>
                  </a:lnTo>
                  <a:lnTo>
                    <a:pt x="555" y="2878"/>
                  </a:lnTo>
                  <a:lnTo>
                    <a:pt x="488" y="2838"/>
                  </a:lnTo>
                  <a:lnTo>
                    <a:pt x="426" y="2796"/>
                  </a:lnTo>
                  <a:lnTo>
                    <a:pt x="369" y="2749"/>
                  </a:lnTo>
                  <a:lnTo>
                    <a:pt x="318" y="2701"/>
                  </a:lnTo>
                  <a:lnTo>
                    <a:pt x="272" y="2650"/>
                  </a:lnTo>
                  <a:lnTo>
                    <a:pt x="232" y="2597"/>
                  </a:lnTo>
                  <a:lnTo>
                    <a:pt x="197" y="2546"/>
                  </a:lnTo>
                  <a:lnTo>
                    <a:pt x="164" y="2493"/>
                  </a:lnTo>
                  <a:lnTo>
                    <a:pt x="137" y="2440"/>
                  </a:lnTo>
                  <a:lnTo>
                    <a:pt x="115" y="2388"/>
                  </a:lnTo>
                  <a:lnTo>
                    <a:pt x="95" y="2341"/>
                  </a:lnTo>
                  <a:lnTo>
                    <a:pt x="78" y="2293"/>
                  </a:lnTo>
                  <a:lnTo>
                    <a:pt x="64" y="2249"/>
                  </a:lnTo>
                  <a:lnTo>
                    <a:pt x="53" y="2211"/>
                  </a:lnTo>
                  <a:lnTo>
                    <a:pt x="45" y="2174"/>
                  </a:lnTo>
                  <a:lnTo>
                    <a:pt x="38" y="2145"/>
                  </a:lnTo>
                  <a:lnTo>
                    <a:pt x="34" y="2120"/>
                  </a:lnTo>
                  <a:lnTo>
                    <a:pt x="31" y="2101"/>
                  </a:lnTo>
                  <a:lnTo>
                    <a:pt x="29" y="2090"/>
                  </a:lnTo>
                  <a:lnTo>
                    <a:pt x="29" y="2087"/>
                  </a:lnTo>
                  <a:lnTo>
                    <a:pt x="14" y="1982"/>
                  </a:lnTo>
                  <a:lnTo>
                    <a:pt x="3" y="1878"/>
                  </a:lnTo>
                  <a:lnTo>
                    <a:pt x="0" y="1774"/>
                  </a:lnTo>
                  <a:lnTo>
                    <a:pt x="1" y="1670"/>
                  </a:lnTo>
                  <a:lnTo>
                    <a:pt x="7" y="1564"/>
                  </a:lnTo>
                  <a:lnTo>
                    <a:pt x="18" y="1459"/>
                  </a:lnTo>
                  <a:lnTo>
                    <a:pt x="32" y="1355"/>
                  </a:lnTo>
                  <a:lnTo>
                    <a:pt x="51" y="1253"/>
                  </a:lnTo>
                  <a:lnTo>
                    <a:pt x="73" y="1152"/>
                  </a:lnTo>
                  <a:lnTo>
                    <a:pt x="96" y="1053"/>
                  </a:lnTo>
                  <a:lnTo>
                    <a:pt x="124" y="956"/>
                  </a:lnTo>
                  <a:lnTo>
                    <a:pt x="151" y="863"/>
                  </a:lnTo>
                  <a:lnTo>
                    <a:pt x="182" y="772"/>
                  </a:lnTo>
                  <a:lnTo>
                    <a:pt x="214" y="684"/>
                  </a:lnTo>
                  <a:lnTo>
                    <a:pt x="245" y="600"/>
                  </a:lnTo>
                  <a:lnTo>
                    <a:pt x="278" y="519"/>
                  </a:lnTo>
                  <a:lnTo>
                    <a:pt x="309" y="444"/>
                  </a:lnTo>
                  <a:lnTo>
                    <a:pt x="340" y="373"/>
                  </a:lnTo>
                  <a:lnTo>
                    <a:pt x="371" y="307"/>
                  </a:lnTo>
                  <a:lnTo>
                    <a:pt x="400" y="247"/>
                  </a:lnTo>
                  <a:lnTo>
                    <a:pt x="427" y="192"/>
                  </a:lnTo>
                  <a:lnTo>
                    <a:pt x="451" y="143"/>
                  </a:lnTo>
                  <a:lnTo>
                    <a:pt x="473" y="101"/>
                  </a:lnTo>
                  <a:lnTo>
                    <a:pt x="493" y="66"/>
                  </a:lnTo>
                  <a:lnTo>
                    <a:pt x="508" y="38"/>
                  </a:lnTo>
                  <a:lnTo>
                    <a:pt x="521" y="18"/>
                  </a:lnTo>
                  <a:lnTo>
                    <a:pt x="528" y="6"/>
                  </a:lnTo>
                  <a:lnTo>
                    <a:pt x="53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1" name="Freeform 10">
              <a:extLst>
                <a:ext uri="{FF2B5EF4-FFF2-40B4-BE49-F238E27FC236}">
                  <a16:creationId xmlns:a16="http://schemas.microsoft.com/office/drawing/2014/main" id="{189F95C4-8854-E4EA-2656-42969BA45D11}"/>
                </a:ext>
              </a:extLst>
            </p:cNvPr>
            <p:cNvSpPr>
              <a:spLocks/>
            </p:cNvSpPr>
            <p:nvPr/>
          </p:nvSpPr>
          <p:spPr bwMode="auto">
            <a:xfrm>
              <a:off x="6343612" y="5213299"/>
              <a:ext cx="1867751" cy="2401608"/>
            </a:xfrm>
            <a:custGeom>
              <a:avLst/>
              <a:gdLst>
                <a:gd name="T0" fmla="*/ 2476 w 2483"/>
                <a:gd name="T1" fmla="*/ 0 h 3195"/>
                <a:gd name="T2" fmla="*/ 2478 w 2483"/>
                <a:gd name="T3" fmla="*/ 2 h 3195"/>
                <a:gd name="T4" fmla="*/ 2445 w 2483"/>
                <a:gd name="T5" fmla="*/ 13 h 3195"/>
                <a:gd name="T6" fmla="*/ 2382 w 2483"/>
                <a:gd name="T7" fmla="*/ 42 h 3195"/>
                <a:gd name="T8" fmla="*/ 2293 w 2483"/>
                <a:gd name="T9" fmla="*/ 90 h 3195"/>
                <a:gd name="T10" fmla="*/ 2183 w 2483"/>
                <a:gd name="T11" fmla="*/ 163 h 3195"/>
                <a:gd name="T12" fmla="*/ 2057 w 2483"/>
                <a:gd name="T13" fmla="*/ 262 h 3195"/>
                <a:gd name="T14" fmla="*/ 1918 w 2483"/>
                <a:gd name="T15" fmla="*/ 395 h 3195"/>
                <a:gd name="T16" fmla="*/ 1768 w 2483"/>
                <a:gd name="T17" fmla="*/ 563 h 3195"/>
                <a:gd name="T18" fmla="*/ 1615 w 2483"/>
                <a:gd name="T19" fmla="*/ 772 h 3195"/>
                <a:gd name="T20" fmla="*/ 1461 w 2483"/>
                <a:gd name="T21" fmla="*/ 1022 h 3195"/>
                <a:gd name="T22" fmla="*/ 1306 w 2483"/>
                <a:gd name="T23" fmla="*/ 1326 h 3195"/>
                <a:gd name="T24" fmla="*/ 1172 w 2483"/>
                <a:gd name="T25" fmla="*/ 1628 h 3195"/>
                <a:gd name="T26" fmla="*/ 1068 w 2483"/>
                <a:gd name="T27" fmla="*/ 1904 h 3195"/>
                <a:gd name="T28" fmla="*/ 987 w 2483"/>
                <a:gd name="T29" fmla="*/ 2154 h 3195"/>
                <a:gd name="T30" fmla="*/ 929 w 2483"/>
                <a:gd name="T31" fmla="*/ 2379 h 3195"/>
                <a:gd name="T32" fmla="*/ 889 w 2483"/>
                <a:gd name="T33" fmla="*/ 2579 h 3195"/>
                <a:gd name="T34" fmla="*/ 865 w 2483"/>
                <a:gd name="T35" fmla="*/ 2750 h 3195"/>
                <a:gd name="T36" fmla="*/ 852 w 2483"/>
                <a:gd name="T37" fmla="*/ 2897 h 3195"/>
                <a:gd name="T38" fmla="*/ 848 w 2483"/>
                <a:gd name="T39" fmla="*/ 3014 h 3195"/>
                <a:gd name="T40" fmla="*/ 850 w 2483"/>
                <a:gd name="T41" fmla="*/ 3102 h 3195"/>
                <a:gd name="T42" fmla="*/ 854 w 2483"/>
                <a:gd name="T43" fmla="*/ 3162 h 3195"/>
                <a:gd name="T44" fmla="*/ 858 w 2483"/>
                <a:gd name="T45" fmla="*/ 3191 h 3195"/>
                <a:gd name="T46" fmla="*/ 79 w 2483"/>
                <a:gd name="T47" fmla="*/ 1803 h 3195"/>
                <a:gd name="T48" fmla="*/ 22 w 2483"/>
                <a:gd name="T49" fmla="*/ 1615 h 3195"/>
                <a:gd name="T50" fmla="*/ 0 w 2483"/>
                <a:gd name="T51" fmla="*/ 1439 h 3195"/>
                <a:gd name="T52" fmla="*/ 9 w 2483"/>
                <a:gd name="T53" fmla="*/ 1282 h 3195"/>
                <a:gd name="T54" fmla="*/ 44 w 2483"/>
                <a:gd name="T55" fmla="*/ 1138 h 3195"/>
                <a:gd name="T56" fmla="*/ 93 w 2483"/>
                <a:gd name="T57" fmla="*/ 1010 h 3195"/>
                <a:gd name="T58" fmla="*/ 157 w 2483"/>
                <a:gd name="T59" fmla="*/ 898 h 3195"/>
                <a:gd name="T60" fmla="*/ 225 w 2483"/>
                <a:gd name="T61" fmla="*/ 803 h 3195"/>
                <a:gd name="T62" fmla="*/ 291 w 2483"/>
                <a:gd name="T63" fmla="*/ 726 h 3195"/>
                <a:gd name="T64" fmla="*/ 349 w 2483"/>
                <a:gd name="T65" fmla="*/ 666 h 3195"/>
                <a:gd name="T66" fmla="*/ 395 w 2483"/>
                <a:gd name="T67" fmla="*/ 627 h 3195"/>
                <a:gd name="T68" fmla="*/ 421 w 2483"/>
                <a:gd name="T69" fmla="*/ 607 h 3195"/>
                <a:gd name="T70" fmla="*/ 521 w 2483"/>
                <a:gd name="T71" fmla="*/ 529 h 3195"/>
                <a:gd name="T72" fmla="*/ 726 w 2483"/>
                <a:gd name="T73" fmla="*/ 397 h 3195"/>
                <a:gd name="T74" fmla="*/ 947 w 2483"/>
                <a:gd name="T75" fmla="*/ 289 h 3195"/>
                <a:gd name="T76" fmla="*/ 1174 w 2483"/>
                <a:gd name="T77" fmla="*/ 203 h 3195"/>
                <a:gd name="T78" fmla="*/ 1402 w 2483"/>
                <a:gd name="T79" fmla="*/ 135 h 3195"/>
                <a:gd name="T80" fmla="*/ 1625 w 2483"/>
                <a:gd name="T81" fmla="*/ 86 h 3195"/>
                <a:gd name="T82" fmla="*/ 1836 w 2483"/>
                <a:gd name="T83" fmla="*/ 49 h 3195"/>
                <a:gd name="T84" fmla="*/ 2028 w 2483"/>
                <a:gd name="T85" fmla="*/ 24 h 3195"/>
                <a:gd name="T86" fmla="*/ 2194 w 2483"/>
                <a:gd name="T87" fmla="*/ 9 h 3195"/>
                <a:gd name="T88" fmla="*/ 2328 w 2483"/>
                <a:gd name="T89" fmla="*/ 2 h 3195"/>
                <a:gd name="T90" fmla="*/ 2425 w 2483"/>
                <a:gd name="T91"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3" h="3195">
                  <a:moveTo>
                    <a:pt x="2456" y="0"/>
                  </a:moveTo>
                  <a:lnTo>
                    <a:pt x="2476" y="0"/>
                  </a:lnTo>
                  <a:lnTo>
                    <a:pt x="2483" y="0"/>
                  </a:lnTo>
                  <a:lnTo>
                    <a:pt x="2478" y="2"/>
                  </a:lnTo>
                  <a:lnTo>
                    <a:pt x="2465" y="6"/>
                  </a:lnTo>
                  <a:lnTo>
                    <a:pt x="2445" y="13"/>
                  </a:lnTo>
                  <a:lnTo>
                    <a:pt x="2417" y="26"/>
                  </a:lnTo>
                  <a:lnTo>
                    <a:pt x="2382" y="42"/>
                  </a:lnTo>
                  <a:lnTo>
                    <a:pt x="2340" y="62"/>
                  </a:lnTo>
                  <a:lnTo>
                    <a:pt x="2293" y="90"/>
                  </a:lnTo>
                  <a:lnTo>
                    <a:pt x="2242" y="123"/>
                  </a:lnTo>
                  <a:lnTo>
                    <a:pt x="2183" y="163"/>
                  </a:lnTo>
                  <a:lnTo>
                    <a:pt x="2123" y="209"/>
                  </a:lnTo>
                  <a:lnTo>
                    <a:pt x="2057" y="262"/>
                  </a:lnTo>
                  <a:lnTo>
                    <a:pt x="1989" y="324"/>
                  </a:lnTo>
                  <a:lnTo>
                    <a:pt x="1918" y="395"/>
                  </a:lnTo>
                  <a:lnTo>
                    <a:pt x="1845" y="474"/>
                  </a:lnTo>
                  <a:lnTo>
                    <a:pt x="1768" y="563"/>
                  </a:lnTo>
                  <a:lnTo>
                    <a:pt x="1691" y="662"/>
                  </a:lnTo>
                  <a:lnTo>
                    <a:pt x="1615" y="772"/>
                  </a:lnTo>
                  <a:lnTo>
                    <a:pt x="1538" y="891"/>
                  </a:lnTo>
                  <a:lnTo>
                    <a:pt x="1461" y="1022"/>
                  </a:lnTo>
                  <a:lnTo>
                    <a:pt x="1384" y="1167"/>
                  </a:lnTo>
                  <a:lnTo>
                    <a:pt x="1306" y="1326"/>
                  </a:lnTo>
                  <a:lnTo>
                    <a:pt x="1236" y="1479"/>
                  </a:lnTo>
                  <a:lnTo>
                    <a:pt x="1172" y="1628"/>
                  </a:lnTo>
                  <a:lnTo>
                    <a:pt x="1117" y="1768"/>
                  </a:lnTo>
                  <a:lnTo>
                    <a:pt x="1068" y="1904"/>
                  </a:lnTo>
                  <a:lnTo>
                    <a:pt x="1024" y="2032"/>
                  </a:lnTo>
                  <a:lnTo>
                    <a:pt x="987" y="2154"/>
                  </a:lnTo>
                  <a:lnTo>
                    <a:pt x="956" y="2271"/>
                  </a:lnTo>
                  <a:lnTo>
                    <a:pt x="929" y="2379"/>
                  </a:lnTo>
                  <a:lnTo>
                    <a:pt x="907" y="2483"/>
                  </a:lnTo>
                  <a:lnTo>
                    <a:pt x="889" y="2579"/>
                  </a:lnTo>
                  <a:lnTo>
                    <a:pt x="874" y="2668"/>
                  </a:lnTo>
                  <a:lnTo>
                    <a:pt x="865" y="2750"/>
                  </a:lnTo>
                  <a:lnTo>
                    <a:pt x="856" y="2827"/>
                  </a:lnTo>
                  <a:lnTo>
                    <a:pt x="852" y="2897"/>
                  </a:lnTo>
                  <a:lnTo>
                    <a:pt x="848" y="2959"/>
                  </a:lnTo>
                  <a:lnTo>
                    <a:pt x="848" y="3014"/>
                  </a:lnTo>
                  <a:lnTo>
                    <a:pt x="848" y="3061"/>
                  </a:lnTo>
                  <a:lnTo>
                    <a:pt x="850" y="3102"/>
                  </a:lnTo>
                  <a:lnTo>
                    <a:pt x="852" y="3134"/>
                  </a:lnTo>
                  <a:lnTo>
                    <a:pt x="854" y="3162"/>
                  </a:lnTo>
                  <a:lnTo>
                    <a:pt x="856" y="3180"/>
                  </a:lnTo>
                  <a:lnTo>
                    <a:pt x="858" y="3191"/>
                  </a:lnTo>
                  <a:lnTo>
                    <a:pt x="859" y="3195"/>
                  </a:lnTo>
                  <a:lnTo>
                    <a:pt x="79" y="1803"/>
                  </a:lnTo>
                  <a:lnTo>
                    <a:pt x="44" y="1706"/>
                  </a:lnTo>
                  <a:lnTo>
                    <a:pt x="22" y="1615"/>
                  </a:lnTo>
                  <a:lnTo>
                    <a:pt x="7" y="1525"/>
                  </a:lnTo>
                  <a:lnTo>
                    <a:pt x="0" y="1439"/>
                  </a:lnTo>
                  <a:lnTo>
                    <a:pt x="2" y="1359"/>
                  </a:lnTo>
                  <a:lnTo>
                    <a:pt x="9" y="1282"/>
                  </a:lnTo>
                  <a:lnTo>
                    <a:pt x="24" y="1207"/>
                  </a:lnTo>
                  <a:lnTo>
                    <a:pt x="44" y="1138"/>
                  </a:lnTo>
                  <a:lnTo>
                    <a:pt x="68" y="1072"/>
                  </a:lnTo>
                  <a:lnTo>
                    <a:pt x="93" y="1010"/>
                  </a:lnTo>
                  <a:lnTo>
                    <a:pt x="124" y="951"/>
                  </a:lnTo>
                  <a:lnTo>
                    <a:pt x="157" y="898"/>
                  </a:lnTo>
                  <a:lnTo>
                    <a:pt x="190" y="847"/>
                  </a:lnTo>
                  <a:lnTo>
                    <a:pt x="225" y="803"/>
                  </a:lnTo>
                  <a:lnTo>
                    <a:pt x="258" y="761"/>
                  </a:lnTo>
                  <a:lnTo>
                    <a:pt x="291" y="726"/>
                  </a:lnTo>
                  <a:lnTo>
                    <a:pt x="322" y="693"/>
                  </a:lnTo>
                  <a:lnTo>
                    <a:pt x="349" y="666"/>
                  </a:lnTo>
                  <a:lnTo>
                    <a:pt x="375" y="644"/>
                  </a:lnTo>
                  <a:lnTo>
                    <a:pt x="395" y="627"/>
                  </a:lnTo>
                  <a:lnTo>
                    <a:pt x="411" y="615"/>
                  </a:lnTo>
                  <a:lnTo>
                    <a:pt x="421" y="607"/>
                  </a:lnTo>
                  <a:lnTo>
                    <a:pt x="424" y="604"/>
                  </a:lnTo>
                  <a:lnTo>
                    <a:pt x="521" y="529"/>
                  </a:lnTo>
                  <a:lnTo>
                    <a:pt x="622" y="459"/>
                  </a:lnTo>
                  <a:lnTo>
                    <a:pt x="726" y="397"/>
                  </a:lnTo>
                  <a:lnTo>
                    <a:pt x="836" y="340"/>
                  </a:lnTo>
                  <a:lnTo>
                    <a:pt x="947" y="289"/>
                  </a:lnTo>
                  <a:lnTo>
                    <a:pt x="1060" y="243"/>
                  </a:lnTo>
                  <a:lnTo>
                    <a:pt x="1174" y="203"/>
                  </a:lnTo>
                  <a:lnTo>
                    <a:pt x="1289" y="166"/>
                  </a:lnTo>
                  <a:lnTo>
                    <a:pt x="1402" y="135"/>
                  </a:lnTo>
                  <a:lnTo>
                    <a:pt x="1516" y="108"/>
                  </a:lnTo>
                  <a:lnTo>
                    <a:pt x="1625" y="86"/>
                  </a:lnTo>
                  <a:lnTo>
                    <a:pt x="1732" y="66"/>
                  </a:lnTo>
                  <a:lnTo>
                    <a:pt x="1836" y="49"/>
                  </a:lnTo>
                  <a:lnTo>
                    <a:pt x="1934" y="35"/>
                  </a:lnTo>
                  <a:lnTo>
                    <a:pt x="2028" y="24"/>
                  </a:lnTo>
                  <a:lnTo>
                    <a:pt x="2114" y="17"/>
                  </a:lnTo>
                  <a:lnTo>
                    <a:pt x="2194" y="9"/>
                  </a:lnTo>
                  <a:lnTo>
                    <a:pt x="2265" y="6"/>
                  </a:lnTo>
                  <a:lnTo>
                    <a:pt x="2328" y="2"/>
                  </a:lnTo>
                  <a:lnTo>
                    <a:pt x="2381" y="0"/>
                  </a:lnTo>
                  <a:lnTo>
                    <a:pt x="2425" y="0"/>
                  </a:lnTo>
                  <a:lnTo>
                    <a:pt x="245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2" name="Freeform 11">
              <a:extLst>
                <a:ext uri="{FF2B5EF4-FFF2-40B4-BE49-F238E27FC236}">
                  <a16:creationId xmlns:a16="http://schemas.microsoft.com/office/drawing/2014/main" id="{618C2F84-A7F7-D296-B9E3-C89C586616EB}"/>
                </a:ext>
              </a:extLst>
            </p:cNvPr>
            <p:cNvSpPr>
              <a:spLocks/>
            </p:cNvSpPr>
            <p:nvPr/>
          </p:nvSpPr>
          <p:spPr bwMode="auto">
            <a:xfrm>
              <a:off x="6656408" y="4237316"/>
              <a:ext cx="2691847" cy="1324870"/>
            </a:xfrm>
            <a:custGeom>
              <a:avLst/>
              <a:gdLst>
                <a:gd name="T0" fmla="*/ 1666 w 3578"/>
                <a:gd name="T1" fmla="*/ 1 h 1763"/>
                <a:gd name="T2" fmla="*/ 1783 w 3578"/>
                <a:gd name="T3" fmla="*/ 16 h 1763"/>
                <a:gd name="T4" fmla="*/ 1881 w 3578"/>
                <a:gd name="T5" fmla="*/ 38 h 1763"/>
                <a:gd name="T6" fmla="*/ 1956 w 3578"/>
                <a:gd name="T7" fmla="*/ 60 h 1763"/>
                <a:gd name="T8" fmla="*/ 2004 w 3578"/>
                <a:gd name="T9" fmla="*/ 76 h 1763"/>
                <a:gd name="T10" fmla="*/ 2022 w 3578"/>
                <a:gd name="T11" fmla="*/ 84 h 1763"/>
                <a:gd name="T12" fmla="*/ 2214 w 3578"/>
                <a:gd name="T13" fmla="*/ 166 h 1763"/>
                <a:gd name="T14" fmla="*/ 2397 w 3578"/>
                <a:gd name="T15" fmla="*/ 268 h 1763"/>
                <a:gd name="T16" fmla="*/ 2571 w 3578"/>
                <a:gd name="T17" fmla="*/ 387 h 1763"/>
                <a:gd name="T18" fmla="*/ 2732 w 3578"/>
                <a:gd name="T19" fmla="*/ 519 h 1763"/>
                <a:gd name="T20" fmla="*/ 2881 w 3578"/>
                <a:gd name="T21" fmla="*/ 658 h 1763"/>
                <a:gd name="T22" fmla="*/ 3020 w 3578"/>
                <a:gd name="T23" fmla="*/ 801 h 1763"/>
                <a:gd name="T24" fmla="*/ 3145 w 3578"/>
                <a:gd name="T25" fmla="*/ 943 h 1763"/>
                <a:gd name="T26" fmla="*/ 3254 w 3578"/>
                <a:gd name="T27" fmla="*/ 1080 h 1763"/>
                <a:gd name="T28" fmla="*/ 3351 w 3578"/>
                <a:gd name="T29" fmla="*/ 1208 h 1763"/>
                <a:gd name="T30" fmla="*/ 3430 w 3578"/>
                <a:gd name="T31" fmla="*/ 1324 h 1763"/>
                <a:gd name="T32" fmla="*/ 3494 w 3578"/>
                <a:gd name="T33" fmla="*/ 1421 h 1763"/>
                <a:gd name="T34" fmla="*/ 3540 w 3578"/>
                <a:gd name="T35" fmla="*/ 1494 h 1763"/>
                <a:gd name="T36" fmla="*/ 3569 w 3578"/>
                <a:gd name="T37" fmla="*/ 1541 h 1763"/>
                <a:gd name="T38" fmla="*/ 3578 w 3578"/>
                <a:gd name="T39" fmla="*/ 1560 h 1763"/>
                <a:gd name="T40" fmla="*/ 3567 w 3578"/>
                <a:gd name="T41" fmla="*/ 1549 h 1763"/>
                <a:gd name="T42" fmla="*/ 3532 w 3578"/>
                <a:gd name="T43" fmla="*/ 1521 h 1763"/>
                <a:gd name="T44" fmla="*/ 3476 w 3578"/>
                <a:gd name="T45" fmla="*/ 1483 h 1763"/>
                <a:gd name="T46" fmla="*/ 3392 w 3578"/>
                <a:gd name="T47" fmla="*/ 1433 h 1763"/>
                <a:gd name="T48" fmla="*/ 3282 w 3578"/>
                <a:gd name="T49" fmla="*/ 1380 h 1763"/>
                <a:gd name="T50" fmla="*/ 3145 w 3578"/>
                <a:gd name="T51" fmla="*/ 1325 h 1763"/>
                <a:gd name="T52" fmla="*/ 2980 w 3578"/>
                <a:gd name="T53" fmla="*/ 1276 h 1763"/>
                <a:gd name="T54" fmla="*/ 2786 w 3578"/>
                <a:gd name="T55" fmla="*/ 1234 h 1763"/>
                <a:gd name="T56" fmla="*/ 2562 w 3578"/>
                <a:gd name="T57" fmla="*/ 1205 h 1763"/>
                <a:gd name="T58" fmla="*/ 2306 w 3578"/>
                <a:gd name="T59" fmla="*/ 1190 h 1763"/>
                <a:gd name="T60" fmla="*/ 2017 w 3578"/>
                <a:gd name="T61" fmla="*/ 1196 h 1763"/>
                <a:gd name="T62" fmla="*/ 1658 w 3578"/>
                <a:gd name="T63" fmla="*/ 1227 h 1763"/>
                <a:gd name="T64" fmla="*/ 1338 w 3578"/>
                <a:gd name="T65" fmla="*/ 1272 h 1763"/>
                <a:gd name="T66" fmla="*/ 1055 w 3578"/>
                <a:gd name="T67" fmla="*/ 1329 h 1763"/>
                <a:gd name="T68" fmla="*/ 810 w 3578"/>
                <a:gd name="T69" fmla="*/ 1393 h 1763"/>
                <a:gd name="T70" fmla="*/ 600 w 3578"/>
                <a:gd name="T71" fmla="*/ 1461 h 1763"/>
                <a:gd name="T72" fmla="*/ 422 w 3578"/>
                <a:gd name="T73" fmla="*/ 1528 h 1763"/>
                <a:gd name="T74" fmla="*/ 280 w 3578"/>
                <a:gd name="T75" fmla="*/ 1594 h 1763"/>
                <a:gd name="T76" fmla="*/ 166 w 3578"/>
                <a:gd name="T77" fmla="*/ 1655 h 1763"/>
                <a:gd name="T78" fmla="*/ 84 w 3578"/>
                <a:gd name="T79" fmla="*/ 1704 h 1763"/>
                <a:gd name="T80" fmla="*/ 31 w 3578"/>
                <a:gd name="T81" fmla="*/ 1741 h 1763"/>
                <a:gd name="T82" fmla="*/ 4 w 3578"/>
                <a:gd name="T83" fmla="*/ 1761 h 1763"/>
                <a:gd name="T84" fmla="*/ 812 w 3578"/>
                <a:gd name="T85" fmla="*/ 387 h 1763"/>
                <a:gd name="T86" fmla="*/ 951 w 3578"/>
                <a:gd name="T87" fmla="*/ 239 h 1763"/>
                <a:gd name="T88" fmla="*/ 1097 w 3578"/>
                <a:gd name="T89" fmla="*/ 131 h 1763"/>
                <a:gd name="T90" fmla="*/ 1247 w 3578"/>
                <a:gd name="T91" fmla="*/ 60 h 1763"/>
                <a:gd name="T92" fmla="*/ 1393 w 3578"/>
                <a:gd name="T93" fmla="*/ 18 h 1763"/>
                <a:gd name="T94" fmla="*/ 1534 w 3578"/>
                <a:gd name="T95"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8" h="1763">
                  <a:moveTo>
                    <a:pt x="1602" y="0"/>
                  </a:moveTo>
                  <a:lnTo>
                    <a:pt x="1666" y="1"/>
                  </a:lnTo>
                  <a:lnTo>
                    <a:pt x="1726" y="7"/>
                  </a:lnTo>
                  <a:lnTo>
                    <a:pt x="1783" y="16"/>
                  </a:lnTo>
                  <a:lnTo>
                    <a:pt x="1834" y="27"/>
                  </a:lnTo>
                  <a:lnTo>
                    <a:pt x="1881" y="38"/>
                  </a:lnTo>
                  <a:lnTo>
                    <a:pt x="1922" y="49"/>
                  </a:lnTo>
                  <a:lnTo>
                    <a:pt x="1956" y="60"/>
                  </a:lnTo>
                  <a:lnTo>
                    <a:pt x="1984" y="69"/>
                  </a:lnTo>
                  <a:lnTo>
                    <a:pt x="2004" y="76"/>
                  </a:lnTo>
                  <a:lnTo>
                    <a:pt x="2017" y="82"/>
                  </a:lnTo>
                  <a:lnTo>
                    <a:pt x="2022" y="84"/>
                  </a:lnTo>
                  <a:lnTo>
                    <a:pt x="2119" y="122"/>
                  </a:lnTo>
                  <a:lnTo>
                    <a:pt x="2214" y="166"/>
                  </a:lnTo>
                  <a:lnTo>
                    <a:pt x="2307" y="215"/>
                  </a:lnTo>
                  <a:lnTo>
                    <a:pt x="2397" y="268"/>
                  </a:lnTo>
                  <a:lnTo>
                    <a:pt x="2485" y="327"/>
                  </a:lnTo>
                  <a:lnTo>
                    <a:pt x="2571" y="387"/>
                  </a:lnTo>
                  <a:lnTo>
                    <a:pt x="2653" y="451"/>
                  </a:lnTo>
                  <a:lnTo>
                    <a:pt x="2732" y="519"/>
                  </a:lnTo>
                  <a:lnTo>
                    <a:pt x="2808" y="589"/>
                  </a:lnTo>
                  <a:lnTo>
                    <a:pt x="2881" y="658"/>
                  </a:lnTo>
                  <a:lnTo>
                    <a:pt x="2953" y="729"/>
                  </a:lnTo>
                  <a:lnTo>
                    <a:pt x="3020" y="801"/>
                  </a:lnTo>
                  <a:lnTo>
                    <a:pt x="3084" y="872"/>
                  </a:lnTo>
                  <a:lnTo>
                    <a:pt x="3145" y="943"/>
                  </a:lnTo>
                  <a:lnTo>
                    <a:pt x="3201" y="1013"/>
                  </a:lnTo>
                  <a:lnTo>
                    <a:pt x="3254" y="1080"/>
                  </a:lnTo>
                  <a:lnTo>
                    <a:pt x="3304" y="1146"/>
                  </a:lnTo>
                  <a:lnTo>
                    <a:pt x="3351" y="1208"/>
                  </a:lnTo>
                  <a:lnTo>
                    <a:pt x="3393" y="1269"/>
                  </a:lnTo>
                  <a:lnTo>
                    <a:pt x="3430" y="1324"/>
                  </a:lnTo>
                  <a:lnTo>
                    <a:pt x="3465" y="1375"/>
                  </a:lnTo>
                  <a:lnTo>
                    <a:pt x="3494" y="1421"/>
                  </a:lnTo>
                  <a:lnTo>
                    <a:pt x="3520" y="1461"/>
                  </a:lnTo>
                  <a:lnTo>
                    <a:pt x="3540" y="1494"/>
                  </a:lnTo>
                  <a:lnTo>
                    <a:pt x="3556" y="1521"/>
                  </a:lnTo>
                  <a:lnTo>
                    <a:pt x="3569" y="1541"/>
                  </a:lnTo>
                  <a:lnTo>
                    <a:pt x="3576" y="1554"/>
                  </a:lnTo>
                  <a:lnTo>
                    <a:pt x="3578" y="1560"/>
                  </a:lnTo>
                  <a:lnTo>
                    <a:pt x="3576" y="1556"/>
                  </a:lnTo>
                  <a:lnTo>
                    <a:pt x="3567" y="1549"/>
                  </a:lnTo>
                  <a:lnTo>
                    <a:pt x="3553" y="1538"/>
                  </a:lnTo>
                  <a:lnTo>
                    <a:pt x="3532" y="1521"/>
                  </a:lnTo>
                  <a:lnTo>
                    <a:pt x="3507" y="1503"/>
                  </a:lnTo>
                  <a:lnTo>
                    <a:pt x="3476" y="1483"/>
                  </a:lnTo>
                  <a:lnTo>
                    <a:pt x="3437" y="1459"/>
                  </a:lnTo>
                  <a:lnTo>
                    <a:pt x="3392" y="1433"/>
                  </a:lnTo>
                  <a:lnTo>
                    <a:pt x="3340" y="1408"/>
                  </a:lnTo>
                  <a:lnTo>
                    <a:pt x="3282" y="1380"/>
                  </a:lnTo>
                  <a:lnTo>
                    <a:pt x="3218" y="1353"/>
                  </a:lnTo>
                  <a:lnTo>
                    <a:pt x="3145" y="1325"/>
                  </a:lnTo>
                  <a:lnTo>
                    <a:pt x="3066" y="1300"/>
                  </a:lnTo>
                  <a:lnTo>
                    <a:pt x="2980" y="1276"/>
                  </a:lnTo>
                  <a:lnTo>
                    <a:pt x="2887" y="1254"/>
                  </a:lnTo>
                  <a:lnTo>
                    <a:pt x="2786" y="1234"/>
                  </a:lnTo>
                  <a:lnTo>
                    <a:pt x="2679" y="1218"/>
                  </a:lnTo>
                  <a:lnTo>
                    <a:pt x="2562" y="1205"/>
                  </a:lnTo>
                  <a:lnTo>
                    <a:pt x="2437" y="1196"/>
                  </a:lnTo>
                  <a:lnTo>
                    <a:pt x="2306" y="1190"/>
                  </a:lnTo>
                  <a:lnTo>
                    <a:pt x="2167" y="1190"/>
                  </a:lnTo>
                  <a:lnTo>
                    <a:pt x="2017" y="1196"/>
                  </a:lnTo>
                  <a:lnTo>
                    <a:pt x="1832" y="1210"/>
                  </a:lnTo>
                  <a:lnTo>
                    <a:pt x="1658" y="1227"/>
                  </a:lnTo>
                  <a:lnTo>
                    <a:pt x="1494" y="1249"/>
                  </a:lnTo>
                  <a:lnTo>
                    <a:pt x="1338" y="1272"/>
                  </a:lnTo>
                  <a:lnTo>
                    <a:pt x="1192" y="1300"/>
                  </a:lnTo>
                  <a:lnTo>
                    <a:pt x="1055" y="1329"/>
                  </a:lnTo>
                  <a:lnTo>
                    <a:pt x="929" y="1360"/>
                  </a:lnTo>
                  <a:lnTo>
                    <a:pt x="810" y="1393"/>
                  </a:lnTo>
                  <a:lnTo>
                    <a:pt x="700" y="1426"/>
                  </a:lnTo>
                  <a:lnTo>
                    <a:pt x="600" y="1461"/>
                  </a:lnTo>
                  <a:lnTo>
                    <a:pt x="506" y="1496"/>
                  </a:lnTo>
                  <a:lnTo>
                    <a:pt x="422" y="1528"/>
                  </a:lnTo>
                  <a:lnTo>
                    <a:pt x="347" y="1563"/>
                  </a:lnTo>
                  <a:lnTo>
                    <a:pt x="280" y="1594"/>
                  </a:lnTo>
                  <a:lnTo>
                    <a:pt x="219" y="1625"/>
                  </a:lnTo>
                  <a:lnTo>
                    <a:pt x="166" y="1655"/>
                  </a:lnTo>
                  <a:lnTo>
                    <a:pt x="121" y="1680"/>
                  </a:lnTo>
                  <a:lnTo>
                    <a:pt x="84" y="1704"/>
                  </a:lnTo>
                  <a:lnTo>
                    <a:pt x="53" y="1724"/>
                  </a:lnTo>
                  <a:lnTo>
                    <a:pt x="31" y="1741"/>
                  </a:lnTo>
                  <a:lnTo>
                    <a:pt x="15" y="1753"/>
                  </a:lnTo>
                  <a:lnTo>
                    <a:pt x="4" y="1761"/>
                  </a:lnTo>
                  <a:lnTo>
                    <a:pt x="0" y="1763"/>
                  </a:lnTo>
                  <a:lnTo>
                    <a:pt x="812" y="387"/>
                  </a:lnTo>
                  <a:lnTo>
                    <a:pt x="879" y="307"/>
                  </a:lnTo>
                  <a:lnTo>
                    <a:pt x="951" y="239"/>
                  </a:lnTo>
                  <a:lnTo>
                    <a:pt x="1024" y="179"/>
                  </a:lnTo>
                  <a:lnTo>
                    <a:pt x="1097" y="131"/>
                  </a:lnTo>
                  <a:lnTo>
                    <a:pt x="1172" y="91"/>
                  </a:lnTo>
                  <a:lnTo>
                    <a:pt x="1247" y="60"/>
                  </a:lnTo>
                  <a:lnTo>
                    <a:pt x="1320" y="34"/>
                  </a:lnTo>
                  <a:lnTo>
                    <a:pt x="1393" y="18"/>
                  </a:lnTo>
                  <a:lnTo>
                    <a:pt x="1464" y="7"/>
                  </a:lnTo>
                  <a:lnTo>
                    <a:pt x="1534" y="0"/>
                  </a:lnTo>
                  <a:lnTo>
                    <a:pt x="16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13" name="TextBox 12">
            <a:extLst>
              <a:ext uri="{FF2B5EF4-FFF2-40B4-BE49-F238E27FC236}">
                <a16:creationId xmlns:a16="http://schemas.microsoft.com/office/drawing/2014/main" id="{AABFAC63-586A-651C-3396-563E774F7A08}"/>
              </a:ext>
            </a:extLst>
          </p:cNvPr>
          <p:cNvSpPr txBox="1"/>
          <p:nvPr/>
        </p:nvSpPr>
        <p:spPr>
          <a:xfrm>
            <a:off x="1266507" y="4090800"/>
            <a:ext cx="41709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Analyzes how company goes to market, which channels are used &amp; how products/services flow through the value chain from vendors, manufacturing, through distribution centers &amp; customers</a:t>
            </a:r>
          </a:p>
        </p:txBody>
      </p:sp>
      <p:sp>
        <p:nvSpPr>
          <p:cNvPr id="14" name="TextBox 13">
            <a:extLst>
              <a:ext uri="{FF2B5EF4-FFF2-40B4-BE49-F238E27FC236}">
                <a16:creationId xmlns:a16="http://schemas.microsoft.com/office/drawing/2014/main" id="{B7ABABC8-C0FE-A855-A828-5B60090086D6}"/>
              </a:ext>
            </a:extLst>
          </p:cNvPr>
          <p:cNvSpPr txBox="1"/>
          <p:nvPr/>
        </p:nvSpPr>
        <p:spPr>
          <a:xfrm>
            <a:off x="1296289" y="3610972"/>
            <a:ext cx="37503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chemeClr val="accent1"/>
                </a:solidFill>
                <a:effectLst/>
                <a:uLnTx/>
                <a:uFillTx/>
                <a:latin typeface="Avenir Heavy" panose="02000503020000020003" pitchFamily="2" charset="0"/>
                <a:cs typeface="Arial" panose="020B0604020202020204" pitchFamily="34" charset="0"/>
              </a:rPr>
              <a:t>Strategy &amp; Structure</a:t>
            </a:r>
          </a:p>
        </p:txBody>
      </p:sp>
      <p:sp>
        <p:nvSpPr>
          <p:cNvPr id="15" name="TextBox 14">
            <a:extLst>
              <a:ext uri="{FF2B5EF4-FFF2-40B4-BE49-F238E27FC236}">
                <a16:creationId xmlns:a16="http://schemas.microsoft.com/office/drawing/2014/main" id="{866AB8EC-CCFA-B69D-228C-CEA6C6861A11}"/>
              </a:ext>
            </a:extLst>
          </p:cNvPr>
          <p:cNvSpPr txBox="1"/>
          <p:nvPr/>
        </p:nvSpPr>
        <p:spPr>
          <a:xfrm>
            <a:off x="1254934" y="6217503"/>
            <a:ext cx="34119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Evaluates management, policies, decision rights &amp; ways of working &amp; operating cadence</a:t>
            </a:r>
          </a:p>
        </p:txBody>
      </p:sp>
      <p:sp>
        <p:nvSpPr>
          <p:cNvPr id="16" name="TextBox 15">
            <a:extLst>
              <a:ext uri="{FF2B5EF4-FFF2-40B4-BE49-F238E27FC236}">
                <a16:creationId xmlns:a16="http://schemas.microsoft.com/office/drawing/2014/main" id="{6489682A-93D2-6EAE-B674-86F81FBADF3E}"/>
              </a:ext>
            </a:extLst>
          </p:cNvPr>
          <p:cNvSpPr txBox="1"/>
          <p:nvPr/>
        </p:nvSpPr>
        <p:spPr>
          <a:xfrm>
            <a:off x="1249569" y="5777320"/>
            <a:ext cx="3148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FF9F24"/>
                </a:solidFill>
                <a:effectLst/>
                <a:uLnTx/>
                <a:uFillTx/>
                <a:latin typeface="Avenir Heavy" panose="02000503020000020003" pitchFamily="2" charset="0"/>
                <a:cs typeface="Arial" panose="020B0604020202020204" pitchFamily="34" charset="0"/>
              </a:rPr>
              <a:t>Governance</a:t>
            </a:r>
          </a:p>
        </p:txBody>
      </p:sp>
      <p:sp>
        <p:nvSpPr>
          <p:cNvPr id="17" name="TextBox 16">
            <a:extLst>
              <a:ext uri="{FF2B5EF4-FFF2-40B4-BE49-F238E27FC236}">
                <a16:creationId xmlns:a16="http://schemas.microsoft.com/office/drawing/2014/main" id="{F46016AE-0F0E-08ED-455D-6E4675147EA2}"/>
              </a:ext>
            </a:extLst>
          </p:cNvPr>
          <p:cNvSpPr txBox="1"/>
          <p:nvPr/>
        </p:nvSpPr>
        <p:spPr>
          <a:xfrm>
            <a:off x="1303800" y="8115300"/>
            <a:ext cx="45494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Organizations are managed by people performing roles in departments within specific organizations. We analyze org structures, evaluate capabilities, understand incentives  &amp; culture, while considering the impact of change</a:t>
            </a:r>
          </a:p>
        </p:txBody>
      </p:sp>
      <p:sp>
        <p:nvSpPr>
          <p:cNvPr id="18" name="TextBox 17">
            <a:extLst>
              <a:ext uri="{FF2B5EF4-FFF2-40B4-BE49-F238E27FC236}">
                <a16:creationId xmlns:a16="http://schemas.microsoft.com/office/drawing/2014/main" id="{9E2F8491-FDFA-029C-F744-FCFA743E49B0}"/>
              </a:ext>
            </a:extLst>
          </p:cNvPr>
          <p:cNvSpPr txBox="1"/>
          <p:nvPr/>
        </p:nvSpPr>
        <p:spPr>
          <a:xfrm>
            <a:off x="1247214" y="7618566"/>
            <a:ext cx="4405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Organization &amp; Change</a:t>
            </a:r>
          </a:p>
        </p:txBody>
      </p:sp>
      <p:sp>
        <p:nvSpPr>
          <p:cNvPr id="19" name="TextBox 18">
            <a:extLst>
              <a:ext uri="{FF2B5EF4-FFF2-40B4-BE49-F238E27FC236}">
                <a16:creationId xmlns:a16="http://schemas.microsoft.com/office/drawing/2014/main" id="{9B77F34A-C11F-BDCD-42B1-993A30F52666}"/>
              </a:ext>
            </a:extLst>
          </p:cNvPr>
          <p:cNvSpPr txBox="1"/>
          <p:nvPr/>
        </p:nvSpPr>
        <p:spPr>
          <a:xfrm>
            <a:off x="7365755" y="3882867"/>
            <a:ext cx="1619805" cy="548099"/>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Strategy &amp; Structure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0" name="TextBox 19">
            <a:extLst>
              <a:ext uri="{FF2B5EF4-FFF2-40B4-BE49-F238E27FC236}">
                <a16:creationId xmlns:a16="http://schemas.microsoft.com/office/drawing/2014/main" id="{A4D5F973-C1E1-1A52-276F-D3D65998B5AC}"/>
              </a:ext>
            </a:extLst>
          </p:cNvPr>
          <p:cNvSpPr txBox="1"/>
          <p:nvPr/>
        </p:nvSpPr>
        <p:spPr>
          <a:xfrm>
            <a:off x="9979979" y="4149279"/>
            <a:ext cx="1114112" cy="32650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Process</a:t>
            </a:r>
            <a:endParaRPr kumimoji="0" lang="en-US" sz="1400"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1" name="TextBox 20">
            <a:extLst>
              <a:ext uri="{FF2B5EF4-FFF2-40B4-BE49-F238E27FC236}">
                <a16:creationId xmlns:a16="http://schemas.microsoft.com/office/drawing/2014/main" id="{10299859-4EC9-EB48-A659-0425E96F1BA7}"/>
              </a:ext>
            </a:extLst>
          </p:cNvPr>
          <p:cNvSpPr txBox="1"/>
          <p:nvPr/>
        </p:nvSpPr>
        <p:spPr>
          <a:xfrm>
            <a:off x="10761706" y="6057987"/>
            <a:ext cx="1750295"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Digital &amp; Technology</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2" name="TextBox 21">
            <a:extLst>
              <a:ext uri="{FF2B5EF4-FFF2-40B4-BE49-F238E27FC236}">
                <a16:creationId xmlns:a16="http://schemas.microsoft.com/office/drawing/2014/main" id="{3D1AAA1A-CDCA-039B-5094-C4412DFEC6BA}"/>
              </a:ext>
            </a:extLst>
          </p:cNvPr>
          <p:cNvSpPr txBox="1"/>
          <p:nvPr/>
        </p:nvSpPr>
        <p:spPr>
          <a:xfrm>
            <a:off x="5933403" y="5789356"/>
            <a:ext cx="1676666"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Governance</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3" name="TextBox 22">
            <a:extLst>
              <a:ext uri="{FF2B5EF4-FFF2-40B4-BE49-F238E27FC236}">
                <a16:creationId xmlns:a16="http://schemas.microsoft.com/office/drawing/2014/main" id="{7062063A-47B8-9C2A-43A7-8EB42611EF01}"/>
              </a:ext>
            </a:extLst>
          </p:cNvPr>
          <p:cNvSpPr txBox="1"/>
          <p:nvPr/>
        </p:nvSpPr>
        <p:spPr>
          <a:xfrm>
            <a:off x="9892409" y="8455648"/>
            <a:ext cx="1171021"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Data</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4" name="TextBox 23">
            <a:extLst>
              <a:ext uri="{FF2B5EF4-FFF2-40B4-BE49-F238E27FC236}">
                <a16:creationId xmlns:a16="http://schemas.microsoft.com/office/drawing/2014/main" id="{A71588EB-1A2F-3013-D8E6-F02E2985C4E1}"/>
              </a:ext>
            </a:extLst>
          </p:cNvPr>
          <p:cNvSpPr txBox="1"/>
          <p:nvPr/>
        </p:nvSpPr>
        <p:spPr>
          <a:xfrm>
            <a:off x="7150251" y="8220442"/>
            <a:ext cx="1676666"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Organization &amp; Change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5" name="TextBox 24">
            <a:extLst>
              <a:ext uri="{FF2B5EF4-FFF2-40B4-BE49-F238E27FC236}">
                <a16:creationId xmlns:a16="http://schemas.microsoft.com/office/drawing/2014/main" id="{0F4A6162-BADD-BACD-684E-0E2FA797FC51}"/>
              </a:ext>
            </a:extLst>
          </p:cNvPr>
          <p:cNvSpPr txBox="1"/>
          <p:nvPr/>
        </p:nvSpPr>
        <p:spPr>
          <a:xfrm>
            <a:off x="8012788" y="5506486"/>
            <a:ext cx="219483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Enablement</a:t>
            </a:r>
            <a:endParaRPr kumimoji="0" lang="en-IN" sz="20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endParaRPr>
          </a:p>
        </p:txBody>
      </p:sp>
      <p:pic>
        <p:nvPicPr>
          <p:cNvPr id="26" name="Graphic 25" descr="Cycle with people outline">
            <a:extLst>
              <a:ext uri="{FF2B5EF4-FFF2-40B4-BE49-F238E27FC236}">
                <a16:creationId xmlns:a16="http://schemas.microsoft.com/office/drawing/2014/main" id="{BBE58EC5-E7AB-95E3-8554-18757B1712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2692" y="7481388"/>
            <a:ext cx="762965" cy="762965"/>
          </a:xfrm>
          <a:prstGeom prst="rect">
            <a:avLst/>
          </a:prstGeom>
        </p:spPr>
      </p:pic>
      <p:pic>
        <p:nvPicPr>
          <p:cNvPr id="27" name="Graphic 26" descr="Blueprint outline">
            <a:extLst>
              <a:ext uri="{FF2B5EF4-FFF2-40B4-BE49-F238E27FC236}">
                <a16:creationId xmlns:a16="http://schemas.microsoft.com/office/drawing/2014/main" id="{00DC0AAD-1B7D-685C-EF70-38F84FB9FC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7656" y="5065773"/>
            <a:ext cx="762965" cy="762965"/>
          </a:xfrm>
          <a:prstGeom prst="rect">
            <a:avLst/>
          </a:prstGeom>
        </p:spPr>
      </p:pic>
      <p:pic>
        <p:nvPicPr>
          <p:cNvPr id="28" name="Graphic 27" descr="Bullseye outline">
            <a:extLst>
              <a:ext uri="{FF2B5EF4-FFF2-40B4-BE49-F238E27FC236}">
                <a16:creationId xmlns:a16="http://schemas.microsoft.com/office/drawing/2014/main" id="{0F1002D2-D61F-CD6B-F35B-447442FAB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735" y="3205050"/>
            <a:ext cx="717502" cy="717502"/>
          </a:xfrm>
          <a:prstGeom prst="rect">
            <a:avLst/>
          </a:prstGeom>
        </p:spPr>
      </p:pic>
      <p:pic>
        <p:nvPicPr>
          <p:cNvPr id="29" name="Graphic 28" descr="Decision chart outline">
            <a:extLst>
              <a:ext uri="{FF2B5EF4-FFF2-40B4-BE49-F238E27FC236}">
                <a16:creationId xmlns:a16="http://schemas.microsoft.com/office/drawing/2014/main" id="{B1B3AD26-1064-B8A3-25AC-A10E793671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2641" y="3428908"/>
            <a:ext cx="691835" cy="691835"/>
          </a:xfrm>
          <a:prstGeom prst="rect">
            <a:avLst/>
          </a:prstGeom>
        </p:spPr>
      </p:pic>
      <p:pic>
        <p:nvPicPr>
          <p:cNvPr id="30" name="Graphic 29" descr="Internet outline">
            <a:extLst>
              <a:ext uri="{FF2B5EF4-FFF2-40B4-BE49-F238E27FC236}">
                <a16:creationId xmlns:a16="http://schemas.microsoft.com/office/drawing/2014/main" id="{F12E0F22-DA5F-F7E0-A929-5C4403F004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9168" y="5402522"/>
            <a:ext cx="762965" cy="762965"/>
          </a:xfrm>
          <a:prstGeom prst="rect">
            <a:avLst/>
          </a:prstGeom>
        </p:spPr>
      </p:pic>
      <p:pic>
        <p:nvPicPr>
          <p:cNvPr id="31" name="Graphic 30" descr="Internet Of Things outline">
            <a:extLst>
              <a:ext uri="{FF2B5EF4-FFF2-40B4-BE49-F238E27FC236}">
                <a16:creationId xmlns:a16="http://schemas.microsoft.com/office/drawing/2014/main" id="{0049FF26-6DA7-F3FB-14F0-31DA54BCB4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38204" y="7747136"/>
            <a:ext cx="724086" cy="724086"/>
          </a:xfrm>
          <a:prstGeom prst="rect">
            <a:avLst/>
          </a:prstGeom>
        </p:spPr>
      </p:pic>
      <p:grpSp>
        <p:nvGrpSpPr>
          <p:cNvPr id="32" name="Group 31">
            <a:extLst>
              <a:ext uri="{FF2B5EF4-FFF2-40B4-BE49-F238E27FC236}">
                <a16:creationId xmlns:a16="http://schemas.microsoft.com/office/drawing/2014/main" id="{E00821F1-C64F-E625-8A05-F6F92A760E95}"/>
              </a:ext>
            </a:extLst>
          </p:cNvPr>
          <p:cNvGrpSpPr/>
          <p:nvPr/>
        </p:nvGrpSpPr>
        <p:grpSpPr>
          <a:xfrm>
            <a:off x="13247764" y="3701368"/>
            <a:ext cx="4384069" cy="1365932"/>
            <a:chOff x="230372" y="1187528"/>
            <a:chExt cx="3245974" cy="1365932"/>
          </a:xfrm>
        </p:grpSpPr>
        <p:sp>
          <p:nvSpPr>
            <p:cNvPr id="33" name="Rectangle 32">
              <a:extLst>
                <a:ext uri="{FF2B5EF4-FFF2-40B4-BE49-F238E27FC236}">
                  <a16:creationId xmlns:a16="http://schemas.microsoft.com/office/drawing/2014/main" id="{7844704C-FAB1-3333-C2EE-8AE288C710DA}"/>
                </a:ext>
              </a:extLst>
            </p:cNvPr>
            <p:cNvSpPr/>
            <p:nvPr/>
          </p:nvSpPr>
          <p:spPr>
            <a:xfrm>
              <a:off x="238543" y="1696153"/>
              <a:ext cx="3237802" cy="85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Inventories all the relevant business processes performed by an organization, identifies how they are linked, lists which activities &amp; tasks are performed by whom</a:t>
              </a:r>
            </a:p>
          </p:txBody>
        </p:sp>
        <p:sp>
          <p:nvSpPr>
            <p:cNvPr id="34" name="Rectangle 33">
              <a:extLst>
                <a:ext uri="{FF2B5EF4-FFF2-40B4-BE49-F238E27FC236}">
                  <a16:creationId xmlns:a16="http://schemas.microsoft.com/office/drawing/2014/main" id="{0C8520EA-6ED4-5F50-0B2C-9AE1054704F4}"/>
                </a:ext>
              </a:extLst>
            </p:cNvPr>
            <p:cNvSpPr/>
            <p:nvPr/>
          </p:nvSpPr>
          <p:spPr>
            <a:xfrm>
              <a:off x="230372" y="1187528"/>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Process</a:t>
              </a:r>
            </a:p>
          </p:txBody>
        </p:sp>
      </p:grpSp>
      <p:grpSp>
        <p:nvGrpSpPr>
          <p:cNvPr id="35" name="Group 34">
            <a:extLst>
              <a:ext uri="{FF2B5EF4-FFF2-40B4-BE49-F238E27FC236}">
                <a16:creationId xmlns:a16="http://schemas.microsoft.com/office/drawing/2014/main" id="{FE215CAB-6071-F53B-4906-27728CD3D307}"/>
              </a:ext>
            </a:extLst>
          </p:cNvPr>
          <p:cNvGrpSpPr/>
          <p:nvPr/>
        </p:nvGrpSpPr>
        <p:grpSpPr>
          <a:xfrm>
            <a:off x="13236585" y="5600700"/>
            <a:ext cx="4384068" cy="1272739"/>
            <a:chOff x="221309" y="3133265"/>
            <a:chExt cx="3245974" cy="1272739"/>
          </a:xfrm>
        </p:grpSpPr>
        <p:sp>
          <p:nvSpPr>
            <p:cNvPr id="36" name="Rectangle 35">
              <a:extLst>
                <a:ext uri="{FF2B5EF4-FFF2-40B4-BE49-F238E27FC236}">
                  <a16:creationId xmlns:a16="http://schemas.microsoft.com/office/drawing/2014/main" id="{520A8BC6-C423-130B-E38D-5F98B4625E2A}"/>
                </a:ext>
              </a:extLst>
            </p:cNvPr>
            <p:cNvSpPr/>
            <p:nvPr/>
          </p:nvSpPr>
          <p:spPr>
            <a:xfrm>
              <a:off x="235725" y="3742865"/>
              <a:ext cx="3196186" cy="6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Analyzes technology deployed, how it’s leveraged, &amp; what digital infrastructure is in place to provide a sustainable environment to support the operating model</a:t>
              </a:r>
            </a:p>
          </p:txBody>
        </p:sp>
        <p:sp>
          <p:nvSpPr>
            <p:cNvPr id="37" name="Rectangle 36">
              <a:extLst>
                <a:ext uri="{FF2B5EF4-FFF2-40B4-BE49-F238E27FC236}">
                  <a16:creationId xmlns:a16="http://schemas.microsoft.com/office/drawing/2014/main" id="{B0CAF7B0-A96B-4DDD-21FB-B681D3E59D61}"/>
                </a:ext>
              </a:extLst>
            </p:cNvPr>
            <p:cNvSpPr/>
            <p:nvPr/>
          </p:nvSpPr>
          <p:spPr>
            <a:xfrm>
              <a:off x="221309" y="3133265"/>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Digital &amp; Technology</a:t>
              </a:r>
            </a:p>
          </p:txBody>
        </p:sp>
      </p:grpSp>
      <p:grpSp>
        <p:nvGrpSpPr>
          <p:cNvPr id="38" name="Group 37">
            <a:extLst>
              <a:ext uri="{FF2B5EF4-FFF2-40B4-BE49-F238E27FC236}">
                <a16:creationId xmlns:a16="http://schemas.microsoft.com/office/drawing/2014/main" id="{5F1AA438-5AC4-A59C-1DFC-451DBD149E29}"/>
              </a:ext>
            </a:extLst>
          </p:cNvPr>
          <p:cNvGrpSpPr/>
          <p:nvPr/>
        </p:nvGrpSpPr>
        <p:grpSpPr>
          <a:xfrm>
            <a:off x="13287299" y="7667479"/>
            <a:ext cx="4145817" cy="1208238"/>
            <a:chOff x="221309" y="5074574"/>
            <a:chExt cx="3245974" cy="1208238"/>
          </a:xfrm>
        </p:grpSpPr>
        <p:sp>
          <p:nvSpPr>
            <p:cNvPr id="39" name="Rectangle 38">
              <a:extLst>
                <a:ext uri="{FF2B5EF4-FFF2-40B4-BE49-F238E27FC236}">
                  <a16:creationId xmlns:a16="http://schemas.microsoft.com/office/drawing/2014/main" id="{CA86B33D-80B1-5727-70BD-7D12D1E738D1}"/>
                </a:ext>
              </a:extLst>
            </p:cNvPr>
            <p:cNvSpPr/>
            <p:nvPr/>
          </p:nvSpPr>
          <p:spPr>
            <a:xfrm>
              <a:off x="232162" y="5753049"/>
              <a:ext cx="3196186" cy="52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Evaluates state of data quality, management, and governance to support required decision-making, tools, processes, and outcomes</a:t>
              </a:r>
            </a:p>
          </p:txBody>
        </p:sp>
        <p:sp>
          <p:nvSpPr>
            <p:cNvPr id="40" name="Rectangle 39">
              <a:extLst>
                <a:ext uri="{FF2B5EF4-FFF2-40B4-BE49-F238E27FC236}">
                  <a16:creationId xmlns:a16="http://schemas.microsoft.com/office/drawing/2014/main" id="{517B1D27-B1DF-0506-A205-D18F6E61A661}"/>
                </a:ext>
              </a:extLst>
            </p:cNvPr>
            <p:cNvSpPr/>
            <p:nvPr/>
          </p:nvSpPr>
          <p:spPr>
            <a:xfrm>
              <a:off x="221309" y="5074574"/>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FF9F24"/>
                  </a:solidFill>
                  <a:effectLst/>
                  <a:uLnTx/>
                  <a:uFillTx/>
                  <a:latin typeface="+mj-lt"/>
                  <a:ea typeface="+mn-ea"/>
                  <a:cs typeface="Arial" panose="020B0604020202020204" pitchFamily="34" charset="0"/>
                </a:rPr>
                <a:t>Data</a:t>
              </a:r>
            </a:p>
          </p:txBody>
        </p:sp>
      </p:grpSp>
      <p:pic>
        <p:nvPicPr>
          <p:cNvPr id="41" name="Graphic 40" descr="Bullseye outline">
            <a:extLst>
              <a:ext uri="{FF2B5EF4-FFF2-40B4-BE49-F238E27FC236}">
                <a16:creationId xmlns:a16="http://schemas.microsoft.com/office/drawing/2014/main" id="{BCAB38E1-7201-1205-8A81-A1CBF2FE31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8265" y="3578991"/>
            <a:ext cx="728318" cy="728318"/>
          </a:xfrm>
          <a:prstGeom prst="rect">
            <a:avLst/>
          </a:prstGeom>
        </p:spPr>
      </p:pic>
      <p:pic>
        <p:nvPicPr>
          <p:cNvPr id="42" name="Graphic 41" descr="Decision chart outline">
            <a:extLst>
              <a:ext uri="{FF2B5EF4-FFF2-40B4-BE49-F238E27FC236}">
                <a16:creationId xmlns:a16="http://schemas.microsoft.com/office/drawing/2014/main" id="{43233165-C0F6-F728-42BE-3C28BB3611F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487452" y="3578991"/>
            <a:ext cx="749133" cy="749133"/>
          </a:xfrm>
          <a:prstGeom prst="rect">
            <a:avLst/>
          </a:prstGeom>
        </p:spPr>
      </p:pic>
      <p:pic>
        <p:nvPicPr>
          <p:cNvPr id="43" name="Graphic 42" descr="Internet outline">
            <a:extLst>
              <a:ext uri="{FF2B5EF4-FFF2-40B4-BE49-F238E27FC236}">
                <a16:creationId xmlns:a16="http://schemas.microsoft.com/office/drawing/2014/main" id="{0FCD6B98-8F8A-30AA-A462-A6699C407D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558605" y="5406120"/>
            <a:ext cx="728694" cy="728694"/>
          </a:xfrm>
          <a:prstGeom prst="rect">
            <a:avLst/>
          </a:prstGeom>
        </p:spPr>
      </p:pic>
      <p:pic>
        <p:nvPicPr>
          <p:cNvPr id="44" name="Graphic 43" descr="Internet Of Things outline">
            <a:extLst>
              <a:ext uri="{FF2B5EF4-FFF2-40B4-BE49-F238E27FC236}">
                <a16:creationId xmlns:a16="http://schemas.microsoft.com/office/drawing/2014/main" id="{50CAEB5F-2F04-E4A5-FC53-D77257CD851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543086" y="7534009"/>
            <a:ext cx="728694" cy="728694"/>
          </a:xfrm>
          <a:prstGeom prst="rect">
            <a:avLst/>
          </a:prstGeom>
        </p:spPr>
      </p:pic>
      <p:pic>
        <p:nvPicPr>
          <p:cNvPr id="45" name="Graphic 44" descr="Cycle with people outline">
            <a:extLst>
              <a:ext uri="{FF2B5EF4-FFF2-40B4-BE49-F238E27FC236}">
                <a16:creationId xmlns:a16="http://schemas.microsoft.com/office/drawing/2014/main" id="{952F899C-299B-DCF2-9022-CEAB5BBCA35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3488" y="7510744"/>
            <a:ext cx="738865" cy="738865"/>
          </a:xfrm>
          <a:prstGeom prst="rect">
            <a:avLst/>
          </a:prstGeom>
        </p:spPr>
      </p:pic>
      <p:pic>
        <p:nvPicPr>
          <p:cNvPr id="46" name="Graphic 45" descr="Blueprint outline">
            <a:extLst>
              <a:ext uri="{FF2B5EF4-FFF2-40B4-BE49-F238E27FC236}">
                <a16:creationId xmlns:a16="http://schemas.microsoft.com/office/drawing/2014/main" id="{89FAF938-E5DC-D495-E251-D5EFA14EDC5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1992" y="5600700"/>
            <a:ext cx="717208" cy="717208"/>
          </a:xfrm>
          <a:prstGeom prst="rect">
            <a:avLst/>
          </a:prstGeom>
        </p:spPr>
      </p:pic>
      <p:sp>
        <p:nvSpPr>
          <p:cNvPr id="47" name="TextBox 46">
            <a:extLst>
              <a:ext uri="{FF2B5EF4-FFF2-40B4-BE49-F238E27FC236}">
                <a16:creationId xmlns:a16="http://schemas.microsoft.com/office/drawing/2014/main" id="{1634268C-0433-BE87-99F9-EDD6B0F618EB}"/>
              </a:ext>
            </a:extLst>
          </p:cNvPr>
          <p:cNvSpPr txBox="1"/>
          <p:nvPr/>
        </p:nvSpPr>
        <p:spPr>
          <a:xfrm>
            <a:off x="7255334" y="9239190"/>
            <a:ext cx="438152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i="1" u="none" strike="noStrike" kern="1200" cap="none" spc="0" normalizeH="0" baseline="0" noProof="0" dirty="0">
                <a:ln>
                  <a:noFill/>
                </a:ln>
                <a:solidFill>
                  <a:schemeClr val="accent1"/>
                </a:solidFill>
                <a:effectLst/>
                <a:uLnTx/>
                <a:uFillTx/>
                <a:latin typeface="Avenir Medium Oblique" panose="02000503020000020003" pitchFamily="2" charset="0"/>
                <a:cs typeface="Arial" panose="020B0604020202020204" pitchFamily="34" charset="0"/>
              </a:rPr>
              <a:t>Realize, Measure, &amp; Sustain Benefits</a:t>
            </a:r>
          </a:p>
        </p:txBody>
      </p:sp>
      <p:grpSp>
        <p:nvGrpSpPr>
          <p:cNvPr id="48" name="Group 47">
            <a:extLst>
              <a:ext uri="{FF2B5EF4-FFF2-40B4-BE49-F238E27FC236}">
                <a16:creationId xmlns:a16="http://schemas.microsoft.com/office/drawing/2014/main" id="{6F30B433-A5FE-5742-3133-42D9FCDD985E}"/>
              </a:ext>
            </a:extLst>
          </p:cNvPr>
          <p:cNvGrpSpPr/>
          <p:nvPr/>
        </p:nvGrpSpPr>
        <p:grpSpPr>
          <a:xfrm>
            <a:off x="14981333" y="9729858"/>
            <a:ext cx="3306667" cy="276999"/>
            <a:chOff x="582476" y="6469914"/>
            <a:chExt cx="3306667" cy="276999"/>
          </a:xfrm>
        </p:grpSpPr>
        <p:sp>
          <p:nvSpPr>
            <p:cNvPr id="49" name="Oval 48">
              <a:extLst>
                <a:ext uri="{FF2B5EF4-FFF2-40B4-BE49-F238E27FC236}">
                  <a16:creationId xmlns:a16="http://schemas.microsoft.com/office/drawing/2014/main" id="{5AA6626E-6996-70F2-EF9B-0900F1DBF410}"/>
                </a:ext>
              </a:extLst>
            </p:cNvPr>
            <p:cNvSpPr/>
            <p:nvPr/>
          </p:nvSpPr>
          <p:spPr>
            <a:xfrm>
              <a:off x="582476" y="6487705"/>
              <a:ext cx="236896" cy="241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74047D88-EDF8-39C4-BD1D-7C77164614B8}"/>
                </a:ext>
              </a:extLst>
            </p:cNvPr>
            <p:cNvSpPr txBox="1"/>
            <p:nvPr/>
          </p:nvSpPr>
          <p:spPr>
            <a:xfrm>
              <a:off x="819372" y="6469914"/>
              <a:ext cx="30697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Analysis anchored to the Process Framework</a:t>
              </a:r>
            </a:p>
          </p:txBody>
        </p:sp>
      </p:grpSp>
      <p:sp>
        <p:nvSpPr>
          <p:cNvPr id="51" name="Oval 50">
            <a:extLst>
              <a:ext uri="{FF2B5EF4-FFF2-40B4-BE49-F238E27FC236}">
                <a16:creationId xmlns:a16="http://schemas.microsoft.com/office/drawing/2014/main" id="{C436A6EB-4C5B-BC56-9383-7A7B1E7AE15F}"/>
              </a:ext>
            </a:extLst>
          </p:cNvPr>
          <p:cNvSpPr/>
          <p:nvPr/>
        </p:nvSpPr>
        <p:spPr>
          <a:xfrm>
            <a:off x="9786844" y="3209109"/>
            <a:ext cx="1479930" cy="1479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Slide Number Placeholder 1">
            <a:extLst>
              <a:ext uri="{FF2B5EF4-FFF2-40B4-BE49-F238E27FC236}">
                <a16:creationId xmlns:a16="http://schemas.microsoft.com/office/drawing/2014/main" id="{A297FF84-7D9F-5556-2847-803B38C89FB2}"/>
              </a:ext>
            </a:extLst>
          </p:cNvPr>
          <p:cNvSpPr txBox="1">
            <a:spLocks/>
          </p:cNvSpPr>
          <p:nvPr/>
        </p:nvSpPr>
        <p:spPr>
          <a:xfrm>
            <a:off x="1002942" y="8817711"/>
            <a:ext cx="757646" cy="2109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25223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8505D-C56E-B0E8-651E-38F2FFF1D2CB}"/>
              </a:ext>
            </a:extLst>
          </p:cNvPr>
          <p:cNvSpPr>
            <a:spLocks noGrp="1"/>
          </p:cNvSpPr>
          <p:nvPr>
            <p:ph type="body" sz="quarter" idx="10"/>
          </p:nvPr>
        </p:nvSpPr>
        <p:spPr>
          <a:xfrm>
            <a:off x="533400" y="3248025"/>
            <a:ext cx="6477000" cy="2438400"/>
          </a:xfrm>
        </p:spPr>
        <p:txBody>
          <a:bodyPr/>
          <a:lstStyle/>
          <a:p>
            <a:r>
              <a:rPr lang="en-US" sz="5400" dirty="0"/>
              <a:t>Step 2: </a:t>
            </a:r>
            <a:br>
              <a:rPr lang="en-US" sz="5400" dirty="0"/>
            </a:br>
            <a:r>
              <a:rPr lang="en-US" sz="5400" dirty="0"/>
              <a:t>Best Practices Template Checklist</a:t>
            </a:r>
          </a:p>
        </p:txBody>
      </p:sp>
      <p:sp>
        <p:nvSpPr>
          <p:cNvPr id="8" name="Text Placeholder 7">
            <a:extLst>
              <a:ext uri="{FF2B5EF4-FFF2-40B4-BE49-F238E27FC236}">
                <a16:creationId xmlns:a16="http://schemas.microsoft.com/office/drawing/2014/main" id="{A495AC9C-CB2D-6FE7-3A82-1FD90DBCB268}"/>
              </a:ext>
            </a:extLst>
          </p:cNvPr>
          <p:cNvSpPr>
            <a:spLocks noGrp="1"/>
          </p:cNvSpPr>
          <p:nvPr>
            <p:ph type="body" sz="quarter" idx="13"/>
          </p:nvPr>
        </p:nvSpPr>
        <p:spPr/>
        <p:txBody>
          <a:bodyPr/>
          <a:lstStyle/>
          <a:p>
            <a:r>
              <a:rPr lang="en-US" dirty="0"/>
              <a:t>Assess</a:t>
            </a:r>
          </a:p>
        </p:txBody>
      </p:sp>
      <p:sp>
        <p:nvSpPr>
          <p:cNvPr id="9" name="Text Placeholder 8">
            <a:extLst>
              <a:ext uri="{FF2B5EF4-FFF2-40B4-BE49-F238E27FC236}">
                <a16:creationId xmlns:a16="http://schemas.microsoft.com/office/drawing/2014/main" id="{95F4B147-D2AC-B30F-6308-48D8C361B81B}"/>
              </a:ext>
            </a:extLst>
          </p:cNvPr>
          <p:cNvSpPr>
            <a:spLocks noGrp="1"/>
          </p:cNvSpPr>
          <p:nvPr>
            <p:ph type="body" sz="quarter" idx="14"/>
          </p:nvPr>
        </p:nvSpPr>
        <p:spPr/>
        <p:txBody>
          <a:bodyPr/>
          <a:lstStyle/>
          <a:p>
            <a:r>
              <a:rPr lang="en-US" dirty="0"/>
              <a:t>Selection of best practices template checklist for business environment being assessed</a:t>
            </a:r>
          </a:p>
          <a:p>
            <a:endParaRPr lang="en-US" dirty="0"/>
          </a:p>
        </p:txBody>
      </p:sp>
      <p:sp>
        <p:nvSpPr>
          <p:cNvPr id="10" name="Text Placeholder 9">
            <a:extLst>
              <a:ext uri="{FF2B5EF4-FFF2-40B4-BE49-F238E27FC236}">
                <a16:creationId xmlns:a16="http://schemas.microsoft.com/office/drawing/2014/main" id="{B4FAE90C-5A4E-C127-4687-36C88E62D977}"/>
              </a:ext>
            </a:extLst>
          </p:cNvPr>
          <p:cNvSpPr>
            <a:spLocks noGrp="1"/>
          </p:cNvSpPr>
          <p:nvPr>
            <p:ph type="body" sz="quarter" idx="15"/>
          </p:nvPr>
        </p:nvSpPr>
        <p:spPr/>
        <p:txBody>
          <a:bodyPr/>
          <a:lstStyle/>
          <a:p>
            <a:r>
              <a:rPr lang="en-US" dirty="0"/>
              <a:t>Organize</a:t>
            </a:r>
          </a:p>
        </p:txBody>
      </p:sp>
      <p:sp>
        <p:nvSpPr>
          <p:cNvPr id="11" name="Text Placeholder 10">
            <a:extLst>
              <a:ext uri="{FF2B5EF4-FFF2-40B4-BE49-F238E27FC236}">
                <a16:creationId xmlns:a16="http://schemas.microsoft.com/office/drawing/2014/main" id="{1599AA77-DDE0-187F-715D-7136F5B47732}"/>
              </a:ext>
            </a:extLst>
          </p:cNvPr>
          <p:cNvSpPr>
            <a:spLocks noGrp="1"/>
          </p:cNvSpPr>
          <p:nvPr>
            <p:ph type="body" sz="quarter" idx="16"/>
          </p:nvPr>
        </p:nvSpPr>
        <p:spPr/>
        <p:txBody>
          <a:bodyPr/>
          <a:lstStyle/>
          <a:p>
            <a:r>
              <a:rPr lang="en-US" dirty="0"/>
              <a:t>Templates are organized by major run modules with sub function definition</a:t>
            </a:r>
          </a:p>
          <a:p>
            <a:endParaRPr lang="en-US" dirty="0"/>
          </a:p>
        </p:txBody>
      </p:sp>
      <p:sp>
        <p:nvSpPr>
          <p:cNvPr id="12" name="Text Placeholder 11">
            <a:extLst>
              <a:ext uri="{FF2B5EF4-FFF2-40B4-BE49-F238E27FC236}">
                <a16:creationId xmlns:a16="http://schemas.microsoft.com/office/drawing/2014/main" id="{47B18F0C-A64C-4624-B3BB-98F48691E6B9}"/>
              </a:ext>
            </a:extLst>
          </p:cNvPr>
          <p:cNvSpPr>
            <a:spLocks noGrp="1"/>
          </p:cNvSpPr>
          <p:nvPr>
            <p:ph type="body" sz="quarter" idx="17"/>
          </p:nvPr>
        </p:nvSpPr>
        <p:spPr/>
        <p:txBody>
          <a:bodyPr/>
          <a:lstStyle/>
          <a:p>
            <a:r>
              <a:rPr lang="en-US" dirty="0"/>
              <a:t>Outline</a:t>
            </a:r>
          </a:p>
        </p:txBody>
      </p:sp>
      <p:sp>
        <p:nvSpPr>
          <p:cNvPr id="13" name="Text Placeholder 12">
            <a:extLst>
              <a:ext uri="{FF2B5EF4-FFF2-40B4-BE49-F238E27FC236}">
                <a16:creationId xmlns:a16="http://schemas.microsoft.com/office/drawing/2014/main" id="{1242624D-32F5-3163-7131-F58B7A49E5D7}"/>
              </a:ext>
            </a:extLst>
          </p:cNvPr>
          <p:cNvSpPr>
            <a:spLocks noGrp="1"/>
          </p:cNvSpPr>
          <p:nvPr>
            <p:ph type="body" sz="quarter" idx="18"/>
          </p:nvPr>
        </p:nvSpPr>
        <p:spPr/>
        <p:txBody>
          <a:bodyPr/>
          <a:lstStyle/>
          <a:p>
            <a:r>
              <a:rPr lang="en-US" dirty="0"/>
              <a:t>Technical architecture templates include data base/file management requirements, network requirements, and processing environment requirements</a:t>
            </a:r>
          </a:p>
          <a:p>
            <a:endParaRPr lang="en-US" dirty="0"/>
          </a:p>
        </p:txBody>
      </p:sp>
    </p:spTree>
    <p:extLst>
      <p:ext uri="{BB962C8B-B14F-4D97-AF65-F5344CB8AC3E}">
        <p14:creationId xmlns:p14="http://schemas.microsoft.com/office/powerpoint/2010/main" val="379808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CA7E49-0D8C-0508-3320-FFE34A545212}"/>
              </a:ext>
            </a:extLst>
          </p:cNvPr>
          <p:cNvSpPr>
            <a:spLocks noGrp="1"/>
          </p:cNvSpPr>
          <p:nvPr>
            <p:ph type="body" sz="quarter" idx="10"/>
          </p:nvPr>
        </p:nvSpPr>
        <p:spPr>
          <a:xfrm>
            <a:off x="414294" y="3467100"/>
            <a:ext cx="6019800" cy="2438400"/>
          </a:xfrm>
        </p:spPr>
        <p:txBody>
          <a:bodyPr/>
          <a:lstStyle/>
          <a:p>
            <a:r>
              <a:rPr lang="en-US" sz="5400" dirty="0"/>
              <a:t>Step 3: Short </a:t>
            </a:r>
            <a:br>
              <a:rPr lang="en-US" sz="5400" dirty="0"/>
            </a:br>
            <a:r>
              <a:rPr lang="en-US" sz="5400" dirty="0"/>
              <a:t>List Selection </a:t>
            </a:r>
            <a:br>
              <a:rPr lang="en-US" sz="5400" dirty="0"/>
            </a:br>
            <a:r>
              <a:rPr lang="en-US" sz="5400" dirty="0"/>
              <a:t>of ERP Vendors</a:t>
            </a:r>
          </a:p>
        </p:txBody>
      </p:sp>
      <p:sp>
        <p:nvSpPr>
          <p:cNvPr id="4" name="Text Placeholder 3">
            <a:extLst>
              <a:ext uri="{FF2B5EF4-FFF2-40B4-BE49-F238E27FC236}">
                <a16:creationId xmlns:a16="http://schemas.microsoft.com/office/drawing/2014/main" id="{404DCF15-3641-E2EF-04D2-ECBADADDDF6E}"/>
              </a:ext>
            </a:extLst>
          </p:cNvPr>
          <p:cNvSpPr>
            <a:spLocks noGrp="1"/>
          </p:cNvSpPr>
          <p:nvPr>
            <p:ph type="body" sz="quarter" idx="13"/>
          </p:nvPr>
        </p:nvSpPr>
        <p:spPr/>
        <p:txBody>
          <a:bodyPr/>
          <a:lstStyle/>
          <a:p>
            <a:r>
              <a:rPr lang="en-US" dirty="0"/>
              <a:t>Fit/Gap Analysis</a:t>
            </a:r>
          </a:p>
        </p:txBody>
      </p:sp>
      <p:sp>
        <p:nvSpPr>
          <p:cNvPr id="5" name="Text Placeholder 4">
            <a:extLst>
              <a:ext uri="{FF2B5EF4-FFF2-40B4-BE49-F238E27FC236}">
                <a16:creationId xmlns:a16="http://schemas.microsoft.com/office/drawing/2014/main" id="{9D837B1B-D8DD-110E-BF92-33E86F0061B0}"/>
              </a:ext>
            </a:extLst>
          </p:cNvPr>
          <p:cNvSpPr>
            <a:spLocks noGrp="1"/>
          </p:cNvSpPr>
          <p:nvPr>
            <p:ph type="body" sz="quarter" idx="14"/>
          </p:nvPr>
        </p:nvSpPr>
        <p:spPr/>
        <p:txBody>
          <a:bodyPr/>
          <a:lstStyle/>
          <a:p>
            <a:r>
              <a:rPr lang="en-US" dirty="0"/>
              <a:t>Fit/gap analysis of functional and technical requirements utilizing data from section I and II above</a:t>
            </a:r>
          </a:p>
          <a:p>
            <a:endParaRPr lang="en-US" dirty="0"/>
          </a:p>
        </p:txBody>
      </p:sp>
      <p:sp>
        <p:nvSpPr>
          <p:cNvPr id="6" name="Text Placeholder 5">
            <a:extLst>
              <a:ext uri="{FF2B5EF4-FFF2-40B4-BE49-F238E27FC236}">
                <a16:creationId xmlns:a16="http://schemas.microsoft.com/office/drawing/2014/main" id="{F8F52E20-5989-4A28-5699-2AA40171ECC4}"/>
              </a:ext>
            </a:extLst>
          </p:cNvPr>
          <p:cNvSpPr>
            <a:spLocks noGrp="1"/>
          </p:cNvSpPr>
          <p:nvPr>
            <p:ph type="body" sz="quarter" idx="15"/>
          </p:nvPr>
        </p:nvSpPr>
        <p:spPr/>
        <p:txBody>
          <a:bodyPr/>
          <a:lstStyle/>
          <a:p>
            <a:r>
              <a:rPr lang="en-US" dirty="0"/>
              <a:t>Go/No-Go Checkpoint</a:t>
            </a:r>
          </a:p>
          <a:p>
            <a:endParaRPr lang="en-US" dirty="0"/>
          </a:p>
        </p:txBody>
      </p:sp>
      <p:sp>
        <p:nvSpPr>
          <p:cNvPr id="7" name="Text Placeholder 6">
            <a:extLst>
              <a:ext uri="{FF2B5EF4-FFF2-40B4-BE49-F238E27FC236}">
                <a16:creationId xmlns:a16="http://schemas.microsoft.com/office/drawing/2014/main" id="{D57B7B16-1B9B-517B-81F1-DBB1D462822A}"/>
              </a:ext>
            </a:extLst>
          </p:cNvPr>
          <p:cNvSpPr>
            <a:spLocks noGrp="1"/>
          </p:cNvSpPr>
          <p:nvPr>
            <p:ph type="body" sz="quarter" idx="16"/>
          </p:nvPr>
        </p:nvSpPr>
        <p:spPr/>
        <p:txBody>
          <a:bodyPr/>
          <a:lstStyle/>
          <a:p>
            <a:r>
              <a:rPr lang="en-US" dirty="0"/>
              <a:t>Major go/no go requirements for business environment being assessed, go/no go checkpoint 1</a:t>
            </a:r>
          </a:p>
          <a:p>
            <a:endParaRPr lang="en-US" dirty="0"/>
          </a:p>
        </p:txBody>
      </p:sp>
      <p:sp>
        <p:nvSpPr>
          <p:cNvPr id="8" name="Text Placeholder 7">
            <a:extLst>
              <a:ext uri="{FF2B5EF4-FFF2-40B4-BE49-F238E27FC236}">
                <a16:creationId xmlns:a16="http://schemas.microsoft.com/office/drawing/2014/main" id="{8EE1D793-259B-55A9-65EC-FECC6C8B2F08}"/>
              </a:ext>
            </a:extLst>
          </p:cNvPr>
          <p:cNvSpPr>
            <a:spLocks noGrp="1"/>
          </p:cNvSpPr>
          <p:nvPr>
            <p:ph type="body" sz="quarter" idx="17"/>
          </p:nvPr>
        </p:nvSpPr>
        <p:spPr/>
        <p:txBody>
          <a:bodyPr/>
          <a:lstStyle/>
          <a:p>
            <a:r>
              <a:rPr lang="en-US" dirty="0"/>
              <a:t>Requirements Review</a:t>
            </a:r>
          </a:p>
          <a:p>
            <a:endParaRPr lang="en-US" dirty="0"/>
          </a:p>
        </p:txBody>
      </p:sp>
      <p:sp>
        <p:nvSpPr>
          <p:cNvPr id="9" name="Text Placeholder 8">
            <a:extLst>
              <a:ext uri="{FF2B5EF4-FFF2-40B4-BE49-F238E27FC236}">
                <a16:creationId xmlns:a16="http://schemas.microsoft.com/office/drawing/2014/main" id="{E6C99B08-93AB-FC7B-9B74-22137EF46429}"/>
              </a:ext>
            </a:extLst>
          </p:cNvPr>
          <p:cNvSpPr>
            <a:spLocks noGrp="1"/>
          </p:cNvSpPr>
          <p:nvPr>
            <p:ph type="body" sz="quarter" idx="18"/>
          </p:nvPr>
        </p:nvSpPr>
        <p:spPr/>
        <p:txBody>
          <a:bodyPr/>
          <a:lstStyle/>
          <a:p>
            <a:r>
              <a:rPr lang="en-US" dirty="0"/>
              <a:t>Utilize requirements doc as a primary sift in step one of down select</a:t>
            </a:r>
          </a:p>
          <a:p>
            <a:endParaRPr lang="en-US" dirty="0"/>
          </a:p>
        </p:txBody>
      </p:sp>
      <p:sp>
        <p:nvSpPr>
          <p:cNvPr id="10" name="Text Placeholder 9">
            <a:extLst>
              <a:ext uri="{FF2B5EF4-FFF2-40B4-BE49-F238E27FC236}">
                <a16:creationId xmlns:a16="http://schemas.microsoft.com/office/drawing/2014/main" id="{C6E74641-C4D6-E33E-8757-32970A4D2987}"/>
              </a:ext>
            </a:extLst>
          </p:cNvPr>
          <p:cNvSpPr>
            <a:spLocks noGrp="1"/>
          </p:cNvSpPr>
          <p:nvPr>
            <p:ph type="body" sz="quarter" idx="19"/>
          </p:nvPr>
        </p:nvSpPr>
        <p:spPr/>
        <p:txBody>
          <a:bodyPr/>
          <a:lstStyle/>
          <a:p>
            <a:r>
              <a:rPr lang="en-US" dirty="0"/>
              <a:t>System Down-Select</a:t>
            </a:r>
          </a:p>
          <a:p>
            <a:endParaRPr lang="en-US" dirty="0"/>
          </a:p>
        </p:txBody>
      </p:sp>
      <p:sp>
        <p:nvSpPr>
          <p:cNvPr id="11" name="Text Placeholder 10">
            <a:extLst>
              <a:ext uri="{FF2B5EF4-FFF2-40B4-BE49-F238E27FC236}">
                <a16:creationId xmlns:a16="http://schemas.microsoft.com/office/drawing/2014/main" id="{65B6820F-287F-DA03-5DD0-5A8679D87022}"/>
              </a:ext>
            </a:extLst>
          </p:cNvPr>
          <p:cNvSpPr>
            <a:spLocks noGrp="1"/>
          </p:cNvSpPr>
          <p:nvPr>
            <p:ph type="body" sz="quarter" idx="20"/>
          </p:nvPr>
        </p:nvSpPr>
        <p:spPr/>
        <p:txBody>
          <a:bodyPr/>
          <a:lstStyle/>
          <a:p>
            <a:r>
              <a:rPr lang="en-US" dirty="0"/>
              <a:t>Select 2-4 systems that rank highest in fit/gap analysis as the next sift in down select</a:t>
            </a:r>
          </a:p>
          <a:p>
            <a:endParaRPr lang="en-US" dirty="0"/>
          </a:p>
        </p:txBody>
      </p:sp>
    </p:spTree>
    <p:extLst>
      <p:ext uri="{BB962C8B-B14F-4D97-AF65-F5344CB8AC3E}">
        <p14:creationId xmlns:p14="http://schemas.microsoft.com/office/powerpoint/2010/main" val="30633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EA7A2-504E-97C4-23EC-E3DE41655E52}"/>
              </a:ext>
            </a:extLst>
          </p:cNvPr>
          <p:cNvSpPr>
            <a:spLocks noGrp="1"/>
          </p:cNvSpPr>
          <p:nvPr>
            <p:ph type="body" sz="quarter" idx="10"/>
          </p:nvPr>
        </p:nvSpPr>
        <p:spPr/>
        <p:txBody>
          <a:bodyPr/>
          <a:lstStyle/>
          <a:p>
            <a:r>
              <a:rPr lang="en-US" sz="4400" dirty="0"/>
              <a:t>Step 4: Procurement Process &amp; Scripted Demo Support</a:t>
            </a:r>
          </a:p>
        </p:txBody>
      </p:sp>
      <p:sp>
        <p:nvSpPr>
          <p:cNvPr id="12" name="Text Placeholder 2">
            <a:extLst>
              <a:ext uri="{FF2B5EF4-FFF2-40B4-BE49-F238E27FC236}">
                <a16:creationId xmlns:a16="http://schemas.microsoft.com/office/drawing/2014/main" id="{5531883D-26A1-86E2-DB2B-C41BDA2FB659}"/>
              </a:ext>
            </a:extLst>
          </p:cNvPr>
          <p:cNvSpPr txBox="1">
            <a:spLocks/>
          </p:cNvSpPr>
          <p:nvPr/>
        </p:nvSpPr>
        <p:spPr>
          <a:xfrm>
            <a:off x="1743232" y="3183540"/>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Define procurement strategy</a:t>
            </a:r>
          </a:p>
        </p:txBody>
      </p:sp>
      <p:sp>
        <p:nvSpPr>
          <p:cNvPr id="13" name="Text Placeholder 4">
            <a:extLst>
              <a:ext uri="{FF2B5EF4-FFF2-40B4-BE49-F238E27FC236}">
                <a16:creationId xmlns:a16="http://schemas.microsoft.com/office/drawing/2014/main" id="{4046A67A-44D9-D0B3-8805-00DDFB144035}"/>
              </a:ext>
            </a:extLst>
          </p:cNvPr>
          <p:cNvSpPr txBox="1">
            <a:spLocks/>
          </p:cNvSpPr>
          <p:nvPr/>
        </p:nvSpPr>
        <p:spPr>
          <a:xfrm>
            <a:off x="1746057" y="5386720"/>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Utilize functional process templates from best practices modified by unique requirements discovered</a:t>
            </a:r>
          </a:p>
          <a:p>
            <a:endParaRPr lang="en-US" dirty="0"/>
          </a:p>
        </p:txBody>
      </p:sp>
      <p:sp>
        <p:nvSpPr>
          <p:cNvPr id="15" name="Text Placeholder 1">
            <a:extLst>
              <a:ext uri="{FF2B5EF4-FFF2-40B4-BE49-F238E27FC236}">
                <a16:creationId xmlns:a16="http://schemas.microsoft.com/office/drawing/2014/main" id="{1C946C24-025F-CE15-605D-585CCF4FD267}"/>
              </a:ext>
            </a:extLst>
          </p:cNvPr>
          <p:cNvSpPr txBox="1">
            <a:spLocks/>
          </p:cNvSpPr>
          <p:nvPr/>
        </p:nvSpPr>
        <p:spPr>
          <a:xfrm>
            <a:off x="1716064" y="2568591"/>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Procurement Strategy</a:t>
            </a:r>
          </a:p>
        </p:txBody>
      </p:sp>
      <p:sp>
        <p:nvSpPr>
          <p:cNvPr id="16" name="Text Placeholder 3">
            <a:extLst>
              <a:ext uri="{FF2B5EF4-FFF2-40B4-BE49-F238E27FC236}">
                <a16:creationId xmlns:a16="http://schemas.microsoft.com/office/drawing/2014/main" id="{633D6F4A-CD54-99D6-D07F-2FA7FFF49B62}"/>
              </a:ext>
            </a:extLst>
          </p:cNvPr>
          <p:cNvSpPr txBox="1">
            <a:spLocks/>
          </p:cNvSpPr>
          <p:nvPr/>
        </p:nvSpPr>
        <p:spPr>
          <a:xfrm>
            <a:off x="1740660" y="4717318"/>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Leverage Templates</a:t>
            </a:r>
          </a:p>
        </p:txBody>
      </p:sp>
      <p:sp>
        <p:nvSpPr>
          <p:cNvPr id="17" name="Text Placeholder 5">
            <a:extLst>
              <a:ext uri="{FF2B5EF4-FFF2-40B4-BE49-F238E27FC236}">
                <a16:creationId xmlns:a16="http://schemas.microsoft.com/office/drawing/2014/main" id="{C24A9D91-794C-297A-C9C2-317AD2D01ABF}"/>
              </a:ext>
            </a:extLst>
          </p:cNvPr>
          <p:cNvSpPr txBox="1">
            <a:spLocks/>
          </p:cNvSpPr>
          <p:nvPr/>
        </p:nvSpPr>
        <p:spPr>
          <a:xfrm>
            <a:off x="1767828" y="7429887"/>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Consolidate Data</a:t>
            </a:r>
          </a:p>
        </p:txBody>
      </p:sp>
      <p:sp>
        <p:nvSpPr>
          <p:cNvPr id="18" name="TextBox 17">
            <a:extLst>
              <a:ext uri="{FF2B5EF4-FFF2-40B4-BE49-F238E27FC236}">
                <a16:creationId xmlns:a16="http://schemas.microsoft.com/office/drawing/2014/main" id="{CE67198C-A697-44D8-3A87-29A0C317F9BF}"/>
              </a:ext>
            </a:extLst>
          </p:cNvPr>
          <p:cNvSpPr txBox="1"/>
          <p:nvPr/>
        </p:nvSpPr>
        <p:spPr>
          <a:xfrm>
            <a:off x="10490491" y="3180537"/>
            <a:ext cx="5348597" cy="830997"/>
          </a:xfrm>
          <a:prstGeom prst="rect">
            <a:avLst/>
          </a:prstGeom>
          <a:noFill/>
        </p:spPr>
        <p:txBody>
          <a:bodyPr wrap="square" rtlCol="0">
            <a:spAutoFit/>
          </a:bodyPr>
          <a:lstStyle/>
          <a:p>
            <a:r>
              <a:rPr lang="en-US" sz="2400" dirty="0"/>
              <a:t>Finalize terms and Conditions based on procurement strategy</a:t>
            </a:r>
          </a:p>
        </p:txBody>
      </p:sp>
      <p:sp>
        <p:nvSpPr>
          <p:cNvPr id="19" name="Text Placeholder 4">
            <a:extLst>
              <a:ext uri="{FF2B5EF4-FFF2-40B4-BE49-F238E27FC236}">
                <a16:creationId xmlns:a16="http://schemas.microsoft.com/office/drawing/2014/main" id="{4D7DA16A-6C53-CC68-C300-5F3B8BE204DB}"/>
              </a:ext>
            </a:extLst>
          </p:cNvPr>
          <p:cNvSpPr txBox="1">
            <a:spLocks/>
          </p:cNvSpPr>
          <p:nvPr/>
        </p:nvSpPr>
        <p:spPr>
          <a:xfrm>
            <a:off x="1767828" y="7970366"/>
            <a:ext cx="6067736" cy="1666875"/>
          </a:xfrm>
          <a:prstGeom prst="rect">
            <a:avLst/>
          </a:prstGeom>
        </p:spPr>
        <p:txBody>
          <a:bodyPr/>
          <a:lstStyle>
            <a:lvl1pPr marL="0"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2400" kern="1200">
                <a:solidFill>
                  <a:schemeClr val="tx1"/>
                </a:solidFill>
                <a:latin typeface="Avenir Book"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Develop actual data from customer and package to fit scripted demonstration</a:t>
            </a:r>
          </a:p>
          <a:p>
            <a:endParaRPr lang="en-US" dirty="0"/>
          </a:p>
        </p:txBody>
      </p:sp>
      <p:sp>
        <p:nvSpPr>
          <p:cNvPr id="20" name="TextBox 19">
            <a:extLst>
              <a:ext uri="{FF2B5EF4-FFF2-40B4-BE49-F238E27FC236}">
                <a16:creationId xmlns:a16="http://schemas.microsoft.com/office/drawing/2014/main" id="{370E88B6-32B7-90D1-EDA5-F69997A4F9F8}"/>
              </a:ext>
            </a:extLst>
          </p:cNvPr>
          <p:cNvSpPr txBox="1"/>
          <p:nvPr/>
        </p:nvSpPr>
        <p:spPr>
          <a:xfrm>
            <a:off x="10490491" y="5426479"/>
            <a:ext cx="6067736" cy="830997"/>
          </a:xfrm>
          <a:prstGeom prst="rect">
            <a:avLst/>
          </a:prstGeom>
          <a:noFill/>
        </p:spPr>
        <p:txBody>
          <a:bodyPr wrap="square" rtlCol="0">
            <a:spAutoFit/>
          </a:bodyPr>
          <a:lstStyle/>
          <a:p>
            <a:r>
              <a:rPr lang="en-US" sz="2400" dirty="0"/>
              <a:t>Develop special instructions and timing for scripted demonstrations</a:t>
            </a:r>
          </a:p>
        </p:txBody>
      </p:sp>
      <p:sp>
        <p:nvSpPr>
          <p:cNvPr id="21" name="TextBox 20">
            <a:extLst>
              <a:ext uri="{FF2B5EF4-FFF2-40B4-BE49-F238E27FC236}">
                <a16:creationId xmlns:a16="http://schemas.microsoft.com/office/drawing/2014/main" id="{35B9F57B-BE9C-BDA2-5299-94027098D4D4}"/>
              </a:ext>
            </a:extLst>
          </p:cNvPr>
          <p:cNvSpPr txBox="1"/>
          <p:nvPr/>
        </p:nvSpPr>
        <p:spPr>
          <a:xfrm>
            <a:off x="10452437" y="7768940"/>
            <a:ext cx="6067736" cy="1200329"/>
          </a:xfrm>
          <a:prstGeom prst="rect">
            <a:avLst/>
          </a:prstGeom>
          <a:noFill/>
        </p:spPr>
        <p:txBody>
          <a:bodyPr wrap="square" rtlCol="0">
            <a:spAutoFit/>
          </a:bodyPr>
          <a:lstStyle/>
          <a:p>
            <a:r>
              <a:rPr lang="en-US" sz="2400" dirty="0"/>
              <a:t>Finalize procurement package combining 4(B) through 4(E) above and deliver to potential suppliers</a:t>
            </a:r>
          </a:p>
        </p:txBody>
      </p:sp>
      <p:sp>
        <p:nvSpPr>
          <p:cNvPr id="22" name="Text Placeholder 1">
            <a:extLst>
              <a:ext uri="{FF2B5EF4-FFF2-40B4-BE49-F238E27FC236}">
                <a16:creationId xmlns:a16="http://schemas.microsoft.com/office/drawing/2014/main" id="{12CA115C-2BB5-7CA7-60D3-F3DFFF59EC44}"/>
              </a:ext>
            </a:extLst>
          </p:cNvPr>
          <p:cNvSpPr txBox="1">
            <a:spLocks/>
          </p:cNvSpPr>
          <p:nvPr/>
        </p:nvSpPr>
        <p:spPr>
          <a:xfrm>
            <a:off x="10488432" y="2563148"/>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Finalize Strategy</a:t>
            </a:r>
          </a:p>
        </p:txBody>
      </p:sp>
      <p:sp>
        <p:nvSpPr>
          <p:cNvPr id="23" name="Text Placeholder 3">
            <a:extLst>
              <a:ext uri="{FF2B5EF4-FFF2-40B4-BE49-F238E27FC236}">
                <a16:creationId xmlns:a16="http://schemas.microsoft.com/office/drawing/2014/main" id="{50A7B0FE-881C-A51B-D2CD-5A17C2A009EB}"/>
              </a:ext>
            </a:extLst>
          </p:cNvPr>
          <p:cNvSpPr txBox="1">
            <a:spLocks/>
          </p:cNvSpPr>
          <p:nvPr/>
        </p:nvSpPr>
        <p:spPr>
          <a:xfrm>
            <a:off x="10488432" y="4782546"/>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Develop A Plan</a:t>
            </a:r>
          </a:p>
        </p:txBody>
      </p:sp>
      <p:sp>
        <p:nvSpPr>
          <p:cNvPr id="24" name="Text Placeholder 5">
            <a:extLst>
              <a:ext uri="{FF2B5EF4-FFF2-40B4-BE49-F238E27FC236}">
                <a16:creationId xmlns:a16="http://schemas.microsoft.com/office/drawing/2014/main" id="{245AA34E-EB67-48B3-5C33-65158682CE36}"/>
              </a:ext>
            </a:extLst>
          </p:cNvPr>
          <p:cNvSpPr txBox="1">
            <a:spLocks/>
          </p:cNvSpPr>
          <p:nvPr/>
        </p:nvSpPr>
        <p:spPr>
          <a:xfrm>
            <a:off x="10477546" y="7228461"/>
            <a:ext cx="6067736" cy="914400"/>
          </a:xfrm>
          <a:prstGeom prst="rect">
            <a:avLst/>
          </a:prstGeom>
        </p:spPr>
        <p:txBody>
          <a:bodyPr/>
          <a:lstStyle>
            <a:lvl1pPr marL="0"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1pPr>
            <a:lvl2pPr marL="457188"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2pPr>
            <a:lvl3pPr marL="914377"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3pPr>
            <a:lvl4pPr marL="1371566"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4pPr>
            <a:lvl5pPr marL="1828755" indent="0" algn="l" defTabSz="914377" rtl="0" eaLnBrk="1" latinLnBrk="0" hangingPunct="1">
              <a:spcBef>
                <a:spcPct val="20000"/>
              </a:spcBef>
              <a:buFont typeface="Arial" pitchFamily="34" charset="0"/>
              <a:buNone/>
              <a:defRPr sz="3000" b="1" i="0" kern="1200">
                <a:solidFill>
                  <a:schemeClr val="tx1"/>
                </a:solidFill>
                <a:latin typeface="Avenir Heavy" panose="02000503020000020003" pitchFamily="2"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Procurement Package</a:t>
            </a:r>
          </a:p>
        </p:txBody>
      </p:sp>
      <p:sp>
        <p:nvSpPr>
          <p:cNvPr id="25" name="Rectangle 24">
            <a:extLst>
              <a:ext uri="{FF2B5EF4-FFF2-40B4-BE49-F238E27FC236}">
                <a16:creationId xmlns:a16="http://schemas.microsoft.com/office/drawing/2014/main" id="{5945F314-6289-C28E-2B8E-E5BA39690F46}"/>
              </a:ext>
            </a:extLst>
          </p:cNvPr>
          <p:cNvSpPr/>
          <p:nvPr/>
        </p:nvSpPr>
        <p:spPr>
          <a:xfrm>
            <a:off x="1338805" y="2720991"/>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E4AB9C5-8705-5805-AC31-1246C2C58BDA}"/>
              </a:ext>
            </a:extLst>
          </p:cNvPr>
          <p:cNvSpPr/>
          <p:nvPr/>
        </p:nvSpPr>
        <p:spPr>
          <a:xfrm>
            <a:off x="1363401" y="4924171"/>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5F0E845-CBD3-718D-0CB3-0288BCC5AAE7}"/>
              </a:ext>
            </a:extLst>
          </p:cNvPr>
          <p:cNvSpPr/>
          <p:nvPr/>
        </p:nvSpPr>
        <p:spPr>
          <a:xfrm>
            <a:off x="1363400" y="7588449"/>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C3F53FA-267A-D47F-8351-AB88F157E844}"/>
              </a:ext>
            </a:extLst>
          </p:cNvPr>
          <p:cNvSpPr/>
          <p:nvPr/>
        </p:nvSpPr>
        <p:spPr>
          <a:xfrm>
            <a:off x="10050201" y="2753739"/>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91CC5FE-D223-97CF-916E-C52E76B2E800}"/>
              </a:ext>
            </a:extLst>
          </p:cNvPr>
          <p:cNvSpPr/>
          <p:nvPr/>
        </p:nvSpPr>
        <p:spPr>
          <a:xfrm>
            <a:off x="10050201" y="4991100"/>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05189FA-2AF0-FD17-33F3-ECC851B20DB9}"/>
              </a:ext>
            </a:extLst>
          </p:cNvPr>
          <p:cNvSpPr/>
          <p:nvPr/>
        </p:nvSpPr>
        <p:spPr>
          <a:xfrm>
            <a:off x="9997160" y="7420616"/>
            <a:ext cx="160599" cy="1799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290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56304-D09B-5795-2646-BAE2F900ADF2}"/>
              </a:ext>
            </a:extLst>
          </p:cNvPr>
          <p:cNvSpPr>
            <a:spLocks noGrp="1"/>
          </p:cNvSpPr>
          <p:nvPr>
            <p:ph type="body" sz="quarter" idx="10"/>
          </p:nvPr>
        </p:nvSpPr>
        <p:spPr/>
        <p:txBody>
          <a:bodyPr/>
          <a:lstStyle/>
          <a:p>
            <a:r>
              <a:rPr lang="en-US" dirty="0"/>
              <a:t>Step 5: ERP Vendor Scripted Demo Execution</a:t>
            </a:r>
          </a:p>
        </p:txBody>
      </p:sp>
      <p:graphicFrame>
        <p:nvGraphicFramePr>
          <p:cNvPr id="5" name="TextBox 4">
            <a:extLst>
              <a:ext uri="{FF2B5EF4-FFF2-40B4-BE49-F238E27FC236}">
                <a16:creationId xmlns:a16="http://schemas.microsoft.com/office/drawing/2014/main" id="{2BAFCCDE-903A-8DD2-DC42-037C6140AF00}"/>
              </a:ext>
            </a:extLst>
          </p:cNvPr>
          <p:cNvGraphicFramePr/>
          <p:nvPr>
            <p:extLst>
              <p:ext uri="{D42A27DB-BD31-4B8C-83A1-F6EECF244321}">
                <p14:modId xmlns:p14="http://schemas.microsoft.com/office/powerpoint/2010/main" val="2146473860"/>
              </p:ext>
            </p:extLst>
          </p:nvPr>
        </p:nvGraphicFramePr>
        <p:xfrm>
          <a:off x="2391182" y="2628900"/>
          <a:ext cx="13505635" cy="6481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18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E27A-C9CE-0F8D-345D-4BFF0EC194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E48FCC9-B22E-F521-F918-EB737F008716}"/>
              </a:ext>
            </a:extLst>
          </p:cNvPr>
          <p:cNvSpPr>
            <a:spLocks noGrp="1"/>
          </p:cNvSpPr>
          <p:nvPr>
            <p:ph type="body" sz="quarter" idx="10"/>
          </p:nvPr>
        </p:nvSpPr>
        <p:spPr/>
        <p:txBody>
          <a:bodyPr/>
          <a:lstStyle/>
          <a:p>
            <a:r>
              <a:rPr lang="en-US" dirty="0"/>
              <a:t>Step 6: Scoring of ERP Vendor Demo</a:t>
            </a:r>
          </a:p>
        </p:txBody>
      </p:sp>
      <p:sp>
        <p:nvSpPr>
          <p:cNvPr id="3" name="Title 1">
            <a:extLst>
              <a:ext uri="{FF2B5EF4-FFF2-40B4-BE49-F238E27FC236}">
                <a16:creationId xmlns:a16="http://schemas.microsoft.com/office/drawing/2014/main" id="{1747EEB3-99BF-6313-1B33-AE652410F984}"/>
              </a:ext>
            </a:extLst>
          </p:cNvPr>
          <p:cNvSpPr txBox="1">
            <a:spLocks/>
          </p:cNvSpPr>
          <p:nvPr/>
        </p:nvSpPr>
        <p:spPr>
          <a:xfrm>
            <a:off x="32657" y="2418792"/>
            <a:ext cx="12185395" cy="852650"/>
          </a:xfrm>
          <a:prstGeom prst="rect">
            <a:avLst/>
          </a:prstGeom>
        </p:spPr>
        <p:txBody>
          <a:bodyP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US" dirty="0"/>
          </a:p>
        </p:txBody>
      </p:sp>
      <p:graphicFrame>
        <p:nvGraphicFramePr>
          <p:cNvPr id="4" name="TextBox 4">
            <a:extLst>
              <a:ext uri="{FF2B5EF4-FFF2-40B4-BE49-F238E27FC236}">
                <a16:creationId xmlns:a16="http://schemas.microsoft.com/office/drawing/2014/main" id="{F7A8776B-0FA0-F784-7391-2A742CC220AB}"/>
              </a:ext>
            </a:extLst>
          </p:cNvPr>
          <p:cNvGraphicFramePr/>
          <p:nvPr>
            <p:extLst>
              <p:ext uri="{D42A27DB-BD31-4B8C-83A1-F6EECF244321}">
                <p14:modId xmlns:p14="http://schemas.microsoft.com/office/powerpoint/2010/main" val="308985318"/>
              </p:ext>
            </p:extLst>
          </p:nvPr>
        </p:nvGraphicFramePr>
        <p:xfrm>
          <a:off x="-30480" y="-2171700"/>
          <a:ext cx="17287377" cy="153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67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41E8D-7353-A14A-F55F-7B66113FEF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A0A88A-ECEA-5BD4-EFA6-889CCC732994}"/>
              </a:ext>
            </a:extLst>
          </p:cNvPr>
          <p:cNvSpPr>
            <a:spLocks noGrp="1"/>
          </p:cNvSpPr>
          <p:nvPr>
            <p:ph type="body" sz="quarter" idx="10"/>
          </p:nvPr>
        </p:nvSpPr>
        <p:spPr/>
        <p:txBody>
          <a:bodyPr/>
          <a:lstStyle/>
          <a:p>
            <a:r>
              <a:rPr lang="en-US" dirty="0"/>
              <a:t>Step 6: Scoring of ERP Vendor Demo- Example</a:t>
            </a:r>
          </a:p>
        </p:txBody>
      </p:sp>
      <p:sp>
        <p:nvSpPr>
          <p:cNvPr id="3" name="Title 1">
            <a:extLst>
              <a:ext uri="{FF2B5EF4-FFF2-40B4-BE49-F238E27FC236}">
                <a16:creationId xmlns:a16="http://schemas.microsoft.com/office/drawing/2014/main" id="{5DB59569-BBEB-3D7E-21A9-194CFA51EC08}"/>
              </a:ext>
            </a:extLst>
          </p:cNvPr>
          <p:cNvSpPr txBox="1">
            <a:spLocks/>
          </p:cNvSpPr>
          <p:nvPr/>
        </p:nvSpPr>
        <p:spPr>
          <a:xfrm>
            <a:off x="32657" y="2418792"/>
            <a:ext cx="12185395" cy="852650"/>
          </a:xfrm>
          <a:prstGeom prst="rect">
            <a:avLst/>
          </a:prstGeom>
        </p:spPr>
        <p:txBody>
          <a:bodyPr>
            <a:normAutofit fontScale="97500"/>
          </a:bodyPr>
          <a:lstStyle>
            <a:lvl1pPr algn="ctr" defTabSz="914377"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6" name="Picture 5">
            <a:extLst>
              <a:ext uri="{FF2B5EF4-FFF2-40B4-BE49-F238E27FC236}">
                <a16:creationId xmlns:a16="http://schemas.microsoft.com/office/drawing/2014/main" id="{B610FA6C-21BD-39B5-66C4-B399BEF15007}"/>
              </a:ext>
            </a:extLst>
          </p:cNvPr>
          <p:cNvPicPr>
            <a:picLocks noChangeAspect="1"/>
          </p:cNvPicPr>
          <p:nvPr/>
        </p:nvPicPr>
        <p:blipFill>
          <a:blip r:embed="rId2"/>
          <a:stretch>
            <a:fillRect/>
          </a:stretch>
        </p:blipFill>
        <p:spPr>
          <a:xfrm>
            <a:off x="0" y="3725487"/>
            <a:ext cx="18302458" cy="5084016"/>
          </a:xfrm>
          <a:prstGeom prst="rect">
            <a:avLst/>
          </a:prstGeom>
        </p:spPr>
      </p:pic>
      <p:sp>
        <p:nvSpPr>
          <p:cNvPr id="7" name="TextBox 6">
            <a:extLst>
              <a:ext uri="{FF2B5EF4-FFF2-40B4-BE49-F238E27FC236}">
                <a16:creationId xmlns:a16="http://schemas.microsoft.com/office/drawing/2014/main" id="{C011357B-F2CB-687F-462A-D5CC14F1433F}"/>
              </a:ext>
            </a:extLst>
          </p:cNvPr>
          <p:cNvSpPr txBox="1"/>
          <p:nvPr/>
        </p:nvSpPr>
        <p:spPr>
          <a:xfrm>
            <a:off x="1031103" y="1964747"/>
            <a:ext cx="12445952"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High-level solution evaluation matrix for initial list of solutions</a:t>
            </a:r>
          </a:p>
        </p:txBody>
      </p:sp>
    </p:spTree>
    <p:extLst>
      <p:ext uri="{BB962C8B-B14F-4D97-AF65-F5344CB8AC3E}">
        <p14:creationId xmlns:p14="http://schemas.microsoft.com/office/powerpoint/2010/main" val="420251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17BF-0CDA-EF3D-3280-72107FAAF7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210938-0912-855F-6F5F-A7F9EB4E7DBB}"/>
              </a:ext>
            </a:extLst>
          </p:cNvPr>
          <p:cNvSpPr>
            <a:spLocks noGrp="1"/>
          </p:cNvSpPr>
          <p:nvPr>
            <p:ph type="body" sz="quarter" idx="10"/>
          </p:nvPr>
        </p:nvSpPr>
        <p:spPr/>
        <p:txBody>
          <a:bodyPr/>
          <a:lstStyle/>
          <a:p>
            <a:r>
              <a:rPr lang="en-US" dirty="0"/>
              <a:t>Step 7: Budget Creation</a:t>
            </a:r>
          </a:p>
        </p:txBody>
      </p:sp>
      <p:graphicFrame>
        <p:nvGraphicFramePr>
          <p:cNvPr id="5" name="TextBox 4">
            <a:extLst>
              <a:ext uri="{FF2B5EF4-FFF2-40B4-BE49-F238E27FC236}">
                <a16:creationId xmlns:a16="http://schemas.microsoft.com/office/drawing/2014/main" id="{B6F5119A-930E-B36A-A988-6329C3E3F5A0}"/>
              </a:ext>
            </a:extLst>
          </p:cNvPr>
          <p:cNvGraphicFramePr/>
          <p:nvPr>
            <p:extLst>
              <p:ext uri="{D42A27DB-BD31-4B8C-83A1-F6EECF244321}">
                <p14:modId xmlns:p14="http://schemas.microsoft.com/office/powerpoint/2010/main" val="3995951416"/>
              </p:ext>
            </p:extLst>
          </p:nvPr>
        </p:nvGraphicFramePr>
        <p:xfrm>
          <a:off x="1239837" y="1943100"/>
          <a:ext cx="15808325" cy="74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60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ED70EB-2C10-9E7F-DE6E-DCC80FFB1B4C}"/>
              </a:ext>
            </a:extLst>
          </p:cNvPr>
          <p:cNvSpPr>
            <a:spLocks noGrp="1"/>
          </p:cNvSpPr>
          <p:nvPr>
            <p:ph type="body" sz="quarter" idx="10"/>
          </p:nvPr>
        </p:nvSpPr>
        <p:spPr/>
        <p:txBody>
          <a:bodyPr/>
          <a:lstStyle/>
          <a:p>
            <a:r>
              <a:rPr lang="en-US" dirty="0"/>
              <a:t>Proven Approach From A Strategic Partner</a:t>
            </a:r>
          </a:p>
        </p:txBody>
      </p:sp>
      <p:sp>
        <p:nvSpPr>
          <p:cNvPr id="3" name="Text Placeholder 2">
            <a:extLst>
              <a:ext uri="{FF2B5EF4-FFF2-40B4-BE49-F238E27FC236}">
                <a16:creationId xmlns:a16="http://schemas.microsoft.com/office/drawing/2014/main" id="{6DB77953-C012-135C-A8E5-A4DCADD8AC40}"/>
              </a:ext>
            </a:extLst>
          </p:cNvPr>
          <p:cNvSpPr>
            <a:spLocks noGrp="1"/>
          </p:cNvSpPr>
          <p:nvPr>
            <p:ph type="body" sz="quarter" idx="11"/>
          </p:nvPr>
        </p:nvSpPr>
        <p:spPr>
          <a:xfrm>
            <a:off x="1143000" y="3280477"/>
            <a:ext cx="7543800" cy="1219200"/>
          </a:xfrm>
        </p:spPr>
        <p:txBody>
          <a:bodyPr/>
          <a:lstStyle/>
          <a:p>
            <a:r>
              <a:rPr lang="en-US" dirty="0"/>
              <a:t>Digital Foundations</a:t>
            </a:r>
          </a:p>
        </p:txBody>
      </p:sp>
      <p:sp>
        <p:nvSpPr>
          <p:cNvPr id="4" name="Text Placeholder 3">
            <a:extLst>
              <a:ext uri="{FF2B5EF4-FFF2-40B4-BE49-F238E27FC236}">
                <a16:creationId xmlns:a16="http://schemas.microsoft.com/office/drawing/2014/main" id="{76F2C8CE-C01D-059A-CEFF-9A1D30CA9717}"/>
              </a:ext>
            </a:extLst>
          </p:cNvPr>
          <p:cNvSpPr>
            <a:spLocks noGrp="1"/>
          </p:cNvSpPr>
          <p:nvPr>
            <p:ph type="body" sz="quarter" idx="12"/>
          </p:nvPr>
        </p:nvSpPr>
        <p:spPr>
          <a:xfrm>
            <a:off x="1143000" y="4126254"/>
            <a:ext cx="7696200" cy="5029200"/>
          </a:xfrm>
        </p:spPr>
        <p:txBody>
          <a:bodyPr/>
          <a:lstStyle/>
          <a:p>
            <a:r>
              <a:rPr lang="en-US" dirty="0">
                <a:solidFill>
                  <a:schemeClr val="accent2"/>
                </a:solidFill>
                <a:latin typeface="Avenir Medium" panose="02000503020000020003" pitchFamily="2" charset="0"/>
                <a:cs typeface="Segoe UI" panose="020B0502040204020203" pitchFamily="34" charset="0"/>
              </a:rPr>
              <a:t>Digital Foundations</a:t>
            </a:r>
            <a:r>
              <a:rPr lang="en-US" baseline="30000" dirty="0">
                <a:solidFill>
                  <a:schemeClr val="accent2"/>
                </a:solidFill>
                <a:latin typeface="Avenir Medium" panose="02000503020000020003" pitchFamily="2" charset="0"/>
                <a:cs typeface="Segoe UI" panose="020B0502040204020203" pitchFamily="34" charset="0"/>
              </a:rPr>
              <a:t>™</a:t>
            </a:r>
            <a:r>
              <a:rPr lang="en-US" baseline="30000" dirty="0">
                <a:latin typeface="Avenir Medium" panose="02000503020000020003" pitchFamily="2" charset="0"/>
                <a:cs typeface="Segoe UI" panose="020B0502040204020203" pitchFamily="34" charset="0"/>
              </a:rPr>
              <a:t> </a:t>
            </a:r>
            <a:r>
              <a:rPr lang="en-US" dirty="0">
                <a:solidFill>
                  <a:schemeClr val="accent2"/>
                </a:solidFill>
              </a:rPr>
              <a:t>is the fusion of technology architectures, processes, and cultural mindsets that create impactful outcomes on business operations. </a:t>
            </a:r>
          </a:p>
          <a:p>
            <a:endParaRPr lang="en-US" dirty="0"/>
          </a:p>
        </p:txBody>
      </p:sp>
      <p:pic>
        <p:nvPicPr>
          <p:cNvPr id="5" name="Picture 4" descr="A picture containing person&#10;&#10;Description automatically generated">
            <a:extLst>
              <a:ext uri="{FF2B5EF4-FFF2-40B4-BE49-F238E27FC236}">
                <a16:creationId xmlns:a16="http://schemas.microsoft.com/office/drawing/2014/main" id="{DDF29958-46DC-60B9-B0CB-B9BF02785E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16061" y="3668278"/>
            <a:ext cx="6114103" cy="6114103"/>
          </a:xfrm>
          <a:prstGeom prst="ellipse">
            <a:avLst/>
          </a:prstGeom>
        </p:spPr>
      </p:pic>
      <p:sp>
        <p:nvSpPr>
          <p:cNvPr id="6" name="Rectangle 5">
            <a:extLst>
              <a:ext uri="{FF2B5EF4-FFF2-40B4-BE49-F238E27FC236}">
                <a16:creationId xmlns:a16="http://schemas.microsoft.com/office/drawing/2014/main" id="{ADC5323D-E3F9-33A6-354F-6406D8C5B0B6}"/>
              </a:ext>
            </a:extLst>
          </p:cNvPr>
          <p:cNvSpPr/>
          <p:nvPr/>
        </p:nvSpPr>
        <p:spPr>
          <a:xfrm>
            <a:off x="12200977" y="4030656"/>
            <a:ext cx="2566421" cy="45859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792000" rIns="91440" bIns="108000" rtlCol="0" anchor="t" anchorCtr="0">
            <a:noAutofit/>
          </a:bodyPr>
          <a:lstStyle/>
          <a:p>
            <a:endParaRPr lang="en-US">
              <a:solidFill>
                <a:schemeClr val="tx2">
                  <a:lumMod val="50000"/>
                </a:schemeClr>
              </a:solidFill>
            </a:endParaRPr>
          </a:p>
        </p:txBody>
      </p:sp>
      <p:sp>
        <p:nvSpPr>
          <p:cNvPr id="7" name="Rectangle 6">
            <a:extLst>
              <a:ext uri="{FF2B5EF4-FFF2-40B4-BE49-F238E27FC236}">
                <a16:creationId xmlns:a16="http://schemas.microsoft.com/office/drawing/2014/main" id="{D2D44A01-C1A0-5305-6B62-BFE753556016}"/>
              </a:ext>
            </a:extLst>
          </p:cNvPr>
          <p:cNvSpPr/>
          <p:nvPr/>
        </p:nvSpPr>
        <p:spPr>
          <a:xfrm>
            <a:off x="10776244" y="5336941"/>
            <a:ext cx="2566421" cy="45859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792000" rIns="91440" bIns="108000" rtlCol="0" anchor="t" anchorCtr="0">
            <a:noAutofit/>
          </a:bodyPr>
          <a:lstStyle/>
          <a:p>
            <a:endParaRPr lang="en-US">
              <a:solidFill>
                <a:schemeClr val="tx2">
                  <a:lumMod val="50000"/>
                </a:schemeClr>
              </a:solidFill>
            </a:endParaRPr>
          </a:p>
        </p:txBody>
      </p:sp>
      <p:sp>
        <p:nvSpPr>
          <p:cNvPr id="8" name="Oval 7">
            <a:extLst>
              <a:ext uri="{FF2B5EF4-FFF2-40B4-BE49-F238E27FC236}">
                <a16:creationId xmlns:a16="http://schemas.microsoft.com/office/drawing/2014/main" id="{8AA74B0C-2CC5-E4A8-E014-FAA9FD01DA9D}"/>
              </a:ext>
            </a:extLst>
          </p:cNvPr>
          <p:cNvSpPr/>
          <p:nvPr/>
        </p:nvSpPr>
        <p:spPr>
          <a:xfrm>
            <a:off x="8769722" y="3508793"/>
            <a:ext cx="6511508" cy="65115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grpSp>
        <p:nvGrpSpPr>
          <p:cNvPr id="9" name="Group 8">
            <a:extLst>
              <a:ext uri="{FF2B5EF4-FFF2-40B4-BE49-F238E27FC236}">
                <a16:creationId xmlns:a16="http://schemas.microsoft.com/office/drawing/2014/main" id="{ADDE36EB-6ADB-97CB-B3FF-C2CDC4FC0307}"/>
              </a:ext>
            </a:extLst>
          </p:cNvPr>
          <p:cNvGrpSpPr/>
          <p:nvPr/>
        </p:nvGrpSpPr>
        <p:grpSpPr>
          <a:xfrm>
            <a:off x="5711646" y="6728260"/>
            <a:ext cx="3576674" cy="980437"/>
            <a:chOff x="2149427" y="4223397"/>
            <a:chExt cx="3576674" cy="980437"/>
          </a:xfrm>
        </p:grpSpPr>
        <p:sp>
          <p:nvSpPr>
            <p:cNvPr id="10" name="Oval 9">
              <a:extLst>
                <a:ext uri="{FF2B5EF4-FFF2-40B4-BE49-F238E27FC236}">
                  <a16:creationId xmlns:a16="http://schemas.microsoft.com/office/drawing/2014/main" id="{51077BD7-E964-339A-99EC-FD2D8D39A753}"/>
                </a:ext>
              </a:extLst>
            </p:cNvPr>
            <p:cNvSpPr/>
            <p:nvPr/>
          </p:nvSpPr>
          <p:spPr>
            <a:xfrm>
              <a:off x="4758459" y="4236192"/>
              <a:ext cx="967642" cy="9676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grpSp>
          <p:nvGrpSpPr>
            <p:cNvPr id="11" name="Group 10">
              <a:extLst>
                <a:ext uri="{FF2B5EF4-FFF2-40B4-BE49-F238E27FC236}">
                  <a16:creationId xmlns:a16="http://schemas.microsoft.com/office/drawing/2014/main" id="{58D1BB00-CFF2-2B0F-560A-18CD8E140CEE}"/>
                </a:ext>
              </a:extLst>
            </p:cNvPr>
            <p:cNvGrpSpPr/>
            <p:nvPr/>
          </p:nvGrpSpPr>
          <p:grpSpPr>
            <a:xfrm>
              <a:off x="2149427" y="4223397"/>
              <a:ext cx="3573564" cy="967642"/>
              <a:chOff x="2149427" y="4223397"/>
              <a:chExt cx="3573564" cy="967642"/>
            </a:xfrm>
          </p:grpSpPr>
          <p:sp>
            <p:nvSpPr>
              <p:cNvPr id="12" name="TextBox 11">
                <a:extLst>
                  <a:ext uri="{FF2B5EF4-FFF2-40B4-BE49-F238E27FC236}">
                    <a16:creationId xmlns:a16="http://schemas.microsoft.com/office/drawing/2014/main" id="{E1AA0CE4-53B4-8923-7A5E-6B80F803276B}"/>
                  </a:ext>
                </a:extLst>
              </p:cNvPr>
              <p:cNvSpPr txBox="1"/>
              <p:nvPr/>
            </p:nvSpPr>
            <p:spPr>
              <a:xfrm>
                <a:off x="2149427" y="4525069"/>
                <a:ext cx="247098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chemeClr val="accent3"/>
                    </a:solidFill>
                    <a:effectLst/>
                    <a:uLnTx/>
                    <a:uFillTx/>
                    <a:latin typeface="Avenir Heavy" panose="02000503020000020003" pitchFamily="2" charset="0"/>
                    <a:cs typeface="Segoe UI" panose="020B0502040204020203" pitchFamily="34" charset="0"/>
                  </a:rPr>
                  <a:t>Integrating</a:t>
                </a:r>
              </a:p>
            </p:txBody>
          </p:sp>
          <p:pic>
            <p:nvPicPr>
              <p:cNvPr id="13" name="Graphic 12">
                <a:extLst>
                  <a:ext uri="{FF2B5EF4-FFF2-40B4-BE49-F238E27FC236}">
                    <a16:creationId xmlns:a16="http://schemas.microsoft.com/office/drawing/2014/main" id="{DDB20C5C-1CA3-6CFA-2C04-92E2036029D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5349" y="4223397"/>
                <a:ext cx="967642" cy="967642"/>
              </a:xfrm>
              <a:prstGeom prst="rect">
                <a:avLst/>
              </a:prstGeom>
            </p:spPr>
          </p:pic>
        </p:grpSp>
      </p:grpSp>
      <p:grpSp>
        <p:nvGrpSpPr>
          <p:cNvPr id="14" name="Group 13">
            <a:extLst>
              <a:ext uri="{FF2B5EF4-FFF2-40B4-BE49-F238E27FC236}">
                <a16:creationId xmlns:a16="http://schemas.microsoft.com/office/drawing/2014/main" id="{0A8464B0-2452-9BE9-FCEF-1E54380CD85E}"/>
              </a:ext>
            </a:extLst>
          </p:cNvPr>
          <p:cNvGrpSpPr/>
          <p:nvPr/>
        </p:nvGrpSpPr>
        <p:grpSpPr>
          <a:xfrm>
            <a:off x="13763337" y="8429363"/>
            <a:ext cx="3534063" cy="967642"/>
            <a:chOff x="9298788" y="4236192"/>
            <a:chExt cx="3534063" cy="967642"/>
          </a:xfrm>
        </p:grpSpPr>
        <p:sp>
          <p:nvSpPr>
            <p:cNvPr id="15" name="Oval 14">
              <a:extLst>
                <a:ext uri="{FF2B5EF4-FFF2-40B4-BE49-F238E27FC236}">
                  <a16:creationId xmlns:a16="http://schemas.microsoft.com/office/drawing/2014/main" id="{0856EC7C-41C3-10D6-213D-30F856D0E800}"/>
                </a:ext>
              </a:extLst>
            </p:cNvPr>
            <p:cNvSpPr/>
            <p:nvPr/>
          </p:nvSpPr>
          <p:spPr>
            <a:xfrm>
              <a:off x="9298788" y="4236192"/>
              <a:ext cx="967642" cy="967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grpSp>
          <p:nvGrpSpPr>
            <p:cNvPr id="16" name="Group 15">
              <a:extLst>
                <a:ext uri="{FF2B5EF4-FFF2-40B4-BE49-F238E27FC236}">
                  <a16:creationId xmlns:a16="http://schemas.microsoft.com/office/drawing/2014/main" id="{AC89CFB8-18C4-2688-360B-454DCB5F272A}"/>
                </a:ext>
              </a:extLst>
            </p:cNvPr>
            <p:cNvGrpSpPr/>
            <p:nvPr/>
          </p:nvGrpSpPr>
          <p:grpSpPr>
            <a:xfrm>
              <a:off x="9339536" y="4243936"/>
              <a:ext cx="3493315" cy="930004"/>
              <a:chOff x="9339536" y="4243936"/>
              <a:chExt cx="3493315" cy="930004"/>
            </a:xfrm>
          </p:grpSpPr>
          <p:sp>
            <p:nvSpPr>
              <p:cNvPr id="17" name="TextBox 16">
                <a:extLst>
                  <a:ext uri="{FF2B5EF4-FFF2-40B4-BE49-F238E27FC236}">
                    <a16:creationId xmlns:a16="http://schemas.microsoft.com/office/drawing/2014/main" id="{70781193-7F5D-F72A-CBBF-332CEE50B07A}"/>
                  </a:ext>
                </a:extLst>
              </p:cNvPr>
              <p:cNvSpPr txBox="1"/>
              <p:nvPr/>
            </p:nvSpPr>
            <p:spPr>
              <a:xfrm>
                <a:off x="10266430" y="4554338"/>
                <a:ext cx="25664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chemeClr val="accent1"/>
                    </a:solidFill>
                    <a:effectLst/>
                    <a:uLnTx/>
                    <a:uFillTx/>
                    <a:latin typeface="+mj-lt"/>
                    <a:cs typeface="Segoe UI" panose="020B0502040204020203" pitchFamily="34" charset="0"/>
                  </a:rPr>
                  <a:t>Optimizing</a:t>
                </a:r>
              </a:p>
            </p:txBody>
          </p:sp>
          <p:pic>
            <p:nvPicPr>
              <p:cNvPr id="18" name="Graphic 17">
                <a:extLst>
                  <a:ext uri="{FF2B5EF4-FFF2-40B4-BE49-F238E27FC236}">
                    <a16:creationId xmlns:a16="http://schemas.microsoft.com/office/drawing/2014/main" id="{E352C085-6029-4D87-3BE8-4C78BC41FE3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39536" y="4243936"/>
                <a:ext cx="930004" cy="930004"/>
              </a:xfrm>
              <a:prstGeom prst="rect">
                <a:avLst/>
              </a:prstGeom>
            </p:spPr>
          </p:pic>
        </p:grpSp>
      </p:grpSp>
      <p:grpSp>
        <p:nvGrpSpPr>
          <p:cNvPr id="19" name="Group 18">
            <a:extLst>
              <a:ext uri="{FF2B5EF4-FFF2-40B4-BE49-F238E27FC236}">
                <a16:creationId xmlns:a16="http://schemas.microsoft.com/office/drawing/2014/main" id="{169A0EE2-3837-2137-1B97-7B243BE495DA}"/>
              </a:ext>
            </a:extLst>
          </p:cNvPr>
          <p:cNvGrpSpPr/>
          <p:nvPr/>
        </p:nvGrpSpPr>
        <p:grpSpPr>
          <a:xfrm>
            <a:off x="11321840" y="2909254"/>
            <a:ext cx="3457954" cy="967642"/>
            <a:chOff x="6986510" y="1112519"/>
            <a:chExt cx="3457954" cy="967642"/>
          </a:xfrm>
        </p:grpSpPr>
        <p:sp>
          <p:nvSpPr>
            <p:cNvPr id="20" name="TextBox 19">
              <a:extLst>
                <a:ext uri="{FF2B5EF4-FFF2-40B4-BE49-F238E27FC236}">
                  <a16:creationId xmlns:a16="http://schemas.microsoft.com/office/drawing/2014/main" id="{5CF1789C-3DB7-AF72-FF5D-3E573475B9B2}"/>
                </a:ext>
              </a:extLst>
            </p:cNvPr>
            <p:cNvSpPr txBox="1"/>
            <p:nvPr/>
          </p:nvSpPr>
          <p:spPr>
            <a:xfrm>
              <a:off x="8205117" y="1182201"/>
              <a:ext cx="22393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chemeClr val="accent2"/>
                  </a:solidFill>
                  <a:effectLst/>
                  <a:uLnTx/>
                  <a:uFillTx/>
                  <a:latin typeface="Avenir Heavy" panose="02000503020000020003" pitchFamily="2" charset="0"/>
                  <a:cs typeface="Segoe UI" panose="020B0502040204020203" pitchFamily="34" charset="0"/>
                </a:rPr>
                <a:t>Automating</a:t>
              </a:r>
            </a:p>
          </p:txBody>
        </p:sp>
        <p:sp>
          <p:nvSpPr>
            <p:cNvPr id="21" name="Oval 20">
              <a:extLst>
                <a:ext uri="{FF2B5EF4-FFF2-40B4-BE49-F238E27FC236}">
                  <a16:creationId xmlns:a16="http://schemas.microsoft.com/office/drawing/2014/main" id="{EC2A560F-8F8C-5677-BDE7-BD59322CCDC5}"/>
                </a:ext>
              </a:extLst>
            </p:cNvPr>
            <p:cNvSpPr/>
            <p:nvPr/>
          </p:nvSpPr>
          <p:spPr>
            <a:xfrm>
              <a:off x="6986512" y="1112519"/>
              <a:ext cx="967642" cy="9676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pic>
          <p:nvPicPr>
            <p:cNvPr id="22" name="Graphic 21">
              <a:extLst>
                <a:ext uri="{FF2B5EF4-FFF2-40B4-BE49-F238E27FC236}">
                  <a16:creationId xmlns:a16="http://schemas.microsoft.com/office/drawing/2014/main" id="{BFFAEB5F-3817-EAFD-BB9A-54AA744AE3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86510" y="1112519"/>
              <a:ext cx="967642" cy="967642"/>
            </a:xfrm>
            <a:prstGeom prst="rect">
              <a:avLst/>
            </a:prstGeom>
          </p:spPr>
        </p:pic>
      </p:grpSp>
      <p:grpSp>
        <p:nvGrpSpPr>
          <p:cNvPr id="23" name="Group 22">
            <a:extLst>
              <a:ext uri="{FF2B5EF4-FFF2-40B4-BE49-F238E27FC236}">
                <a16:creationId xmlns:a16="http://schemas.microsoft.com/office/drawing/2014/main" id="{E04D16AA-7C74-B768-37CD-FA7C9F0367BD}"/>
              </a:ext>
            </a:extLst>
          </p:cNvPr>
          <p:cNvGrpSpPr/>
          <p:nvPr/>
        </p:nvGrpSpPr>
        <p:grpSpPr>
          <a:xfrm>
            <a:off x="9563298" y="5068415"/>
            <a:ext cx="1623263" cy="1623261"/>
            <a:chOff x="6603418" y="7092638"/>
            <a:chExt cx="1626929" cy="1626930"/>
          </a:xfrm>
        </p:grpSpPr>
        <p:sp>
          <p:nvSpPr>
            <p:cNvPr id="24" name="Oval 23">
              <a:extLst>
                <a:ext uri="{FF2B5EF4-FFF2-40B4-BE49-F238E27FC236}">
                  <a16:creationId xmlns:a16="http://schemas.microsoft.com/office/drawing/2014/main" id="{8890B845-FCB5-B970-B304-BE42BB2004A1}"/>
                </a:ext>
              </a:extLst>
            </p:cNvPr>
            <p:cNvSpPr/>
            <p:nvPr/>
          </p:nvSpPr>
          <p:spPr>
            <a:xfrm>
              <a:off x="6603418" y="7092638"/>
              <a:ext cx="1626929" cy="1626930"/>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5" name="TextBox 24">
              <a:extLst>
                <a:ext uri="{FF2B5EF4-FFF2-40B4-BE49-F238E27FC236}">
                  <a16:creationId xmlns:a16="http://schemas.microsoft.com/office/drawing/2014/main" id="{78A1ADC0-BE3C-B6F9-A566-94F762DE2986}"/>
                </a:ext>
              </a:extLst>
            </p:cNvPr>
            <p:cNvSpPr txBox="1"/>
            <p:nvPr/>
          </p:nvSpPr>
          <p:spPr>
            <a:xfrm>
              <a:off x="6684441" y="7413901"/>
              <a:ext cx="1464881" cy="1064229"/>
            </a:xfrm>
            <a:prstGeom prst="rect">
              <a:avLst/>
            </a:prstGeom>
            <a:noFill/>
          </p:spPr>
          <p:txBody>
            <a:bodyPr wrap="square" rtlCol="0">
              <a:spAutoFit/>
            </a:bodyPr>
            <a:lstStyle/>
            <a:p>
              <a:pPr algn="ctr">
                <a:lnSpc>
                  <a:spcPct val="90000"/>
                </a:lnSpc>
              </a:pPr>
              <a:r>
                <a:rPr lang="en-US" sz="1400" dirty="0">
                  <a:latin typeface="Avenir Medium" panose="02000503020000020003" pitchFamily="2" charset="0"/>
                  <a:cs typeface="Segoe UI" panose="020B0502040204020203" pitchFamily="34" charset="0"/>
                </a:rPr>
                <a:t>The way </a:t>
              </a:r>
              <a:br>
                <a:rPr lang="en-US" sz="1400" dirty="0">
                  <a:latin typeface="Avenir Medium" panose="02000503020000020003" pitchFamily="2" charset="0"/>
                  <a:cs typeface="Segoe UI" panose="020B0502040204020203" pitchFamily="34" charset="0"/>
                </a:rPr>
              </a:br>
              <a:r>
                <a:rPr lang="en-US" sz="1400" dirty="0">
                  <a:latin typeface="Avenir Medium" panose="02000503020000020003" pitchFamily="2" charset="0"/>
                  <a:cs typeface="Segoe UI" panose="020B0502040204020203" pitchFamily="34" charset="0"/>
                </a:rPr>
                <a:t>data, technologies </a:t>
              </a:r>
              <a:br>
                <a:rPr lang="en-US" sz="1400" dirty="0">
                  <a:latin typeface="Avenir Medium" panose="02000503020000020003" pitchFamily="2" charset="0"/>
                  <a:cs typeface="Segoe UI" panose="020B0502040204020203" pitchFamily="34" charset="0"/>
                </a:rPr>
              </a:br>
              <a:r>
                <a:rPr lang="en-US" sz="1400" dirty="0">
                  <a:latin typeface="Avenir Medium" panose="02000503020000020003" pitchFamily="2" charset="0"/>
                  <a:cs typeface="Segoe UI" panose="020B0502040204020203" pitchFamily="34" charset="0"/>
                </a:rPr>
                <a:t>and users interact</a:t>
              </a:r>
            </a:p>
          </p:txBody>
        </p:sp>
      </p:grpSp>
      <p:sp>
        <p:nvSpPr>
          <p:cNvPr id="28" name="TextBox 27">
            <a:extLst>
              <a:ext uri="{FF2B5EF4-FFF2-40B4-BE49-F238E27FC236}">
                <a16:creationId xmlns:a16="http://schemas.microsoft.com/office/drawing/2014/main" id="{0712047B-382C-E2EA-36F5-C43B0531CBEE}"/>
              </a:ext>
            </a:extLst>
          </p:cNvPr>
          <p:cNvSpPr txBox="1"/>
          <p:nvPr/>
        </p:nvSpPr>
        <p:spPr>
          <a:xfrm>
            <a:off x="1037207" y="1820769"/>
            <a:ext cx="15117193" cy="523220"/>
          </a:xfrm>
          <a:prstGeom prst="rect">
            <a:avLst/>
          </a:prstGeom>
          <a:noFill/>
        </p:spPr>
        <p:txBody>
          <a:bodyPr wrap="square">
            <a:spAutoFit/>
          </a:bodyPr>
          <a:lstStyle/>
          <a:p>
            <a:r>
              <a:rPr lang="en-US" sz="2800" dirty="0"/>
              <a:t>The first and leading designer of modern Digital Foundations™ for business operations</a:t>
            </a:r>
          </a:p>
        </p:txBody>
      </p:sp>
    </p:spTree>
    <p:extLst>
      <p:ext uri="{BB962C8B-B14F-4D97-AF65-F5344CB8AC3E}">
        <p14:creationId xmlns:p14="http://schemas.microsoft.com/office/powerpoint/2010/main" val="36592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
                                        <p:tgtEl>
                                          <p:spTgt spid="8"/>
                                        </p:tgtEl>
                                      </p:cBhvr>
                                    </p:animEffec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3500"/>
                            </p:stCondLst>
                            <p:childTnLst>
                              <p:par>
                                <p:cTn id="19" presetID="10" presetClass="entr" presetSubtype="0" fill="hold" nodeType="afterEffect">
                                  <p:stCondLst>
                                    <p:cond delay="4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5AC2-A533-6FBF-CB3E-A6850DAF5F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6ADC10-F3CF-BE2F-E397-D2BB2FAE8DDB}"/>
              </a:ext>
            </a:extLst>
          </p:cNvPr>
          <p:cNvSpPr>
            <a:spLocks noGrp="1"/>
          </p:cNvSpPr>
          <p:nvPr>
            <p:ph type="body" sz="quarter" idx="10"/>
          </p:nvPr>
        </p:nvSpPr>
        <p:spPr/>
        <p:txBody>
          <a:bodyPr/>
          <a:lstStyle/>
          <a:p>
            <a:r>
              <a:rPr lang="en-US" dirty="0"/>
              <a:t>Step 7: Budget Creation- Example</a:t>
            </a:r>
          </a:p>
        </p:txBody>
      </p:sp>
      <p:pic>
        <p:nvPicPr>
          <p:cNvPr id="8" name="Picture 7">
            <a:extLst>
              <a:ext uri="{FF2B5EF4-FFF2-40B4-BE49-F238E27FC236}">
                <a16:creationId xmlns:a16="http://schemas.microsoft.com/office/drawing/2014/main" id="{DA4630C1-230C-4282-0651-E6863C538A24}"/>
              </a:ext>
            </a:extLst>
          </p:cNvPr>
          <p:cNvPicPr>
            <a:picLocks noChangeAspect="1"/>
          </p:cNvPicPr>
          <p:nvPr/>
        </p:nvPicPr>
        <p:blipFill>
          <a:blip r:embed="rId2"/>
          <a:stretch>
            <a:fillRect/>
          </a:stretch>
        </p:blipFill>
        <p:spPr>
          <a:xfrm>
            <a:off x="1239837" y="3180597"/>
            <a:ext cx="15808325" cy="6767968"/>
          </a:xfrm>
          <a:prstGeom prst="rect">
            <a:avLst/>
          </a:prstGeom>
        </p:spPr>
      </p:pic>
      <p:sp>
        <p:nvSpPr>
          <p:cNvPr id="9" name="TextBox 8">
            <a:extLst>
              <a:ext uri="{FF2B5EF4-FFF2-40B4-BE49-F238E27FC236}">
                <a16:creationId xmlns:a16="http://schemas.microsoft.com/office/drawing/2014/main" id="{A897AFC4-E134-413C-D9B4-006BCD0DCEB8}"/>
              </a:ext>
            </a:extLst>
          </p:cNvPr>
          <p:cNvSpPr txBox="1"/>
          <p:nvPr/>
        </p:nvSpPr>
        <p:spPr>
          <a:xfrm>
            <a:off x="1031103" y="1887747"/>
            <a:ext cx="10233319"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Business Case Based on Key Value Drivers</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29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09B57-31DB-D4E5-70F5-039DE7F0F7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2A6DFD-8608-0C47-C27C-CF5351244A33}"/>
              </a:ext>
            </a:extLst>
          </p:cNvPr>
          <p:cNvSpPr>
            <a:spLocks noGrp="1"/>
          </p:cNvSpPr>
          <p:nvPr>
            <p:ph type="body" sz="quarter" idx="10"/>
          </p:nvPr>
        </p:nvSpPr>
        <p:spPr/>
        <p:txBody>
          <a:bodyPr/>
          <a:lstStyle/>
          <a:p>
            <a:r>
              <a:rPr lang="en-US" dirty="0"/>
              <a:t>Step 8: Detailed Cost Saving Definition</a:t>
            </a:r>
          </a:p>
        </p:txBody>
      </p:sp>
      <p:graphicFrame>
        <p:nvGraphicFramePr>
          <p:cNvPr id="5" name="TextBox 4">
            <a:extLst>
              <a:ext uri="{FF2B5EF4-FFF2-40B4-BE49-F238E27FC236}">
                <a16:creationId xmlns:a16="http://schemas.microsoft.com/office/drawing/2014/main" id="{8A2D6FCD-75A3-C6E2-C513-A06698643D60}"/>
              </a:ext>
            </a:extLst>
          </p:cNvPr>
          <p:cNvGraphicFramePr/>
          <p:nvPr>
            <p:extLst>
              <p:ext uri="{D42A27DB-BD31-4B8C-83A1-F6EECF244321}">
                <p14:modId xmlns:p14="http://schemas.microsoft.com/office/powerpoint/2010/main" val="2325940582"/>
              </p:ext>
            </p:extLst>
          </p:nvPr>
        </p:nvGraphicFramePr>
        <p:xfrm>
          <a:off x="2391182" y="2628900"/>
          <a:ext cx="13505635" cy="6481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2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C828-9C74-DD96-6C1A-4039BFD73F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1CAB18-699F-6D0E-1913-368C2AD2F6EF}"/>
              </a:ext>
            </a:extLst>
          </p:cNvPr>
          <p:cNvSpPr>
            <a:spLocks noGrp="1"/>
          </p:cNvSpPr>
          <p:nvPr>
            <p:ph type="body" sz="quarter" idx="10"/>
          </p:nvPr>
        </p:nvSpPr>
        <p:spPr/>
        <p:txBody>
          <a:bodyPr/>
          <a:lstStyle/>
          <a:p>
            <a:r>
              <a:rPr lang="en-US" dirty="0"/>
              <a:t>Step 9: Master Schedule Development</a:t>
            </a:r>
          </a:p>
        </p:txBody>
      </p:sp>
      <p:graphicFrame>
        <p:nvGraphicFramePr>
          <p:cNvPr id="3" name="Diagram 2">
            <a:extLst>
              <a:ext uri="{FF2B5EF4-FFF2-40B4-BE49-F238E27FC236}">
                <a16:creationId xmlns:a16="http://schemas.microsoft.com/office/drawing/2014/main" id="{0C4B41A0-3F9F-EF12-64C8-0FEE794D6B9F}"/>
              </a:ext>
            </a:extLst>
          </p:cNvPr>
          <p:cNvGraphicFramePr/>
          <p:nvPr>
            <p:extLst>
              <p:ext uri="{D42A27DB-BD31-4B8C-83A1-F6EECF244321}">
                <p14:modId xmlns:p14="http://schemas.microsoft.com/office/powerpoint/2010/main" val="3147812601"/>
              </p:ext>
            </p:extLst>
          </p:nvPr>
        </p:nvGraphicFramePr>
        <p:xfrm>
          <a:off x="4233457" y="1943100"/>
          <a:ext cx="9403615" cy="8088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931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3BB0-760A-EC1D-39E9-77BCE03B08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58FBD5-71B0-5A96-C316-D4B4F2D48E94}"/>
              </a:ext>
            </a:extLst>
          </p:cNvPr>
          <p:cNvSpPr>
            <a:spLocks noGrp="1"/>
          </p:cNvSpPr>
          <p:nvPr>
            <p:ph type="body" sz="quarter" idx="10"/>
          </p:nvPr>
        </p:nvSpPr>
        <p:spPr/>
        <p:txBody>
          <a:bodyPr/>
          <a:lstStyle/>
          <a:p>
            <a:r>
              <a:rPr lang="en-US" dirty="0"/>
              <a:t>Step 9: Master </a:t>
            </a:r>
            <a:r>
              <a:rPr lang="en-US"/>
              <a:t>Schedule Development- Example</a:t>
            </a:r>
            <a:endParaRPr lang="en-US" dirty="0"/>
          </a:p>
        </p:txBody>
      </p:sp>
      <p:pic>
        <p:nvPicPr>
          <p:cNvPr id="4" name="Picture 3">
            <a:extLst>
              <a:ext uri="{FF2B5EF4-FFF2-40B4-BE49-F238E27FC236}">
                <a16:creationId xmlns:a16="http://schemas.microsoft.com/office/drawing/2014/main" id="{CE66484C-0502-8E61-C174-2EFDEA7BA4F7}"/>
              </a:ext>
            </a:extLst>
          </p:cNvPr>
          <p:cNvPicPr>
            <a:picLocks noChangeAspect="1"/>
          </p:cNvPicPr>
          <p:nvPr/>
        </p:nvPicPr>
        <p:blipFill>
          <a:blip r:embed="rId2"/>
          <a:stretch>
            <a:fillRect/>
          </a:stretch>
        </p:blipFill>
        <p:spPr>
          <a:xfrm>
            <a:off x="2971800" y="2705100"/>
            <a:ext cx="12344400" cy="7452471"/>
          </a:xfrm>
          <a:prstGeom prst="rect">
            <a:avLst/>
          </a:prstGeom>
        </p:spPr>
      </p:pic>
      <p:sp>
        <p:nvSpPr>
          <p:cNvPr id="7" name="TextBox 6">
            <a:extLst>
              <a:ext uri="{FF2B5EF4-FFF2-40B4-BE49-F238E27FC236}">
                <a16:creationId xmlns:a16="http://schemas.microsoft.com/office/drawing/2014/main" id="{FF2FB8FF-EA22-94B8-B3B3-464B5A29B354}"/>
              </a:ext>
            </a:extLst>
          </p:cNvPr>
          <p:cNvSpPr txBox="1"/>
          <p:nvPr/>
        </p:nvSpPr>
        <p:spPr>
          <a:xfrm>
            <a:off x="1031103" y="1979150"/>
            <a:ext cx="6497602"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Prioritized Roadmap and Timeline</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6374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119A-8C84-D97C-7EEB-F74E5EBCB5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34CF83-2C60-44DC-0C75-BF5F28A6F150}"/>
              </a:ext>
            </a:extLst>
          </p:cNvPr>
          <p:cNvSpPr>
            <a:spLocks noGrp="1"/>
          </p:cNvSpPr>
          <p:nvPr>
            <p:ph type="body" sz="quarter" idx="10"/>
          </p:nvPr>
        </p:nvSpPr>
        <p:spPr/>
        <p:txBody>
          <a:bodyPr/>
          <a:lstStyle/>
          <a:p>
            <a:r>
              <a:rPr lang="en-US" dirty="0"/>
              <a:t>Step 10: Internal Rate of Return Analysis</a:t>
            </a:r>
          </a:p>
        </p:txBody>
      </p:sp>
      <p:graphicFrame>
        <p:nvGraphicFramePr>
          <p:cNvPr id="5" name="Diagram 4">
            <a:extLst>
              <a:ext uri="{FF2B5EF4-FFF2-40B4-BE49-F238E27FC236}">
                <a16:creationId xmlns:a16="http://schemas.microsoft.com/office/drawing/2014/main" id="{EFB2B184-4D09-2140-0203-EE8E97308728}"/>
              </a:ext>
            </a:extLst>
          </p:cNvPr>
          <p:cNvGraphicFramePr/>
          <p:nvPr>
            <p:extLst>
              <p:ext uri="{D42A27DB-BD31-4B8C-83A1-F6EECF244321}">
                <p14:modId xmlns:p14="http://schemas.microsoft.com/office/powerpoint/2010/main" val="3183659346"/>
              </p:ext>
            </p:extLst>
          </p:nvPr>
        </p:nvGraphicFramePr>
        <p:xfrm>
          <a:off x="1467927" y="2688934"/>
          <a:ext cx="14934675" cy="7042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54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250D-94D8-5722-46B2-05D0AEB95A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4B57BF-DF7B-CD5F-DDC2-8F1600FCFBDB}"/>
              </a:ext>
            </a:extLst>
          </p:cNvPr>
          <p:cNvSpPr>
            <a:spLocks noGrp="1"/>
          </p:cNvSpPr>
          <p:nvPr>
            <p:ph type="body" sz="quarter" idx="10"/>
          </p:nvPr>
        </p:nvSpPr>
        <p:spPr/>
        <p:txBody>
          <a:bodyPr/>
          <a:lstStyle/>
          <a:p>
            <a:r>
              <a:rPr lang="en-US" dirty="0"/>
              <a:t>Step 11: Executive Summary &amp; Presentation</a:t>
            </a:r>
          </a:p>
        </p:txBody>
      </p:sp>
      <p:graphicFrame>
        <p:nvGraphicFramePr>
          <p:cNvPr id="8" name="Diagram 7">
            <a:extLst>
              <a:ext uri="{FF2B5EF4-FFF2-40B4-BE49-F238E27FC236}">
                <a16:creationId xmlns:a16="http://schemas.microsoft.com/office/drawing/2014/main" id="{9D1DE827-63D5-034D-872D-B052D410D0EB}"/>
              </a:ext>
            </a:extLst>
          </p:cNvPr>
          <p:cNvGraphicFramePr/>
          <p:nvPr>
            <p:extLst>
              <p:ext uri="{D42A27DB-BD31-4B8C-83A1-F6EECF244321}">
                <p14:modId xmlns:p14="http://schemas.microsoft.com/office/powerpoint/2010/main" val="1707071787"/>
              </p:ext>
            </p:extLst>
          </p:nvPr>
        </p:nvGraphicFramePr>
        <p:xfrm>
          <a:off x="1470343" y="1284433"/>
          <a:ext cx="15277338" cy="841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03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77BA-D16B-6E23-A55A-CBB8EE0644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82301E-9AC4-7E2E-3043-FC9BE3A5BC49}"/>
              </a:ext>
            </a:extLst>
          </p:cNvPr>
          <p:cNvSpPr>
            <a:spLocks noGrp="1"/>
          </p:cNvSpPr>
          <p:nvPr>
            <p:ph type="body" sz="quarter" idx="10"/>
          </p:nvPr>
        </p:nvSpPr>
        <p:spPr/>
        <p:txBody>
          <a:bodyPr/>
          <a:lstStyle/>
          <a:p>
            <a:r>
              <a:rPr lang="en-US" dirty="0"/>
              <a:t>Step 11: Executive Summary &amp; Presentation</a:t>
            </a:r>
          </a:p>
        </p:txBody>
      </p:sp>
      <p:pic>
        <p:nvPicPr>
          <p:cNvPr id="9" name="Picture 8">
            <a:extLst>
              <a:ext uri="{FF2B5EF4-FFF2-40B4-BE49-F238E27FC236}">
                <a16:creationId xmlns:a16="http://schemas.microsoft.com/office/drawing/2014/main" id="{0A4506AC-FD97-0D6E-83A9-5098E7439AEB}"/>
              </a:ext>
            </a:extLst>
          </p:cNvPr>
          <p:cNvPicPr>
            <a:picLocks noChangeAspect="1"/>
          </p:cNvPicPr>
          <p:nvPr/>
        </p:nvPicPr>
        <p:blipFill>
          <a:blip r:embed="rId2"/>
          <a:stretch>
            <a:fillRect/>
          </a:stretch>
        </p:blipFill>
        <p:spPr>
          <a:xfrm>
            <a:off x="1157649" y="3291364"/>
            <a:ext cx="15972702" cy="6527101"/>
          </a:xfrm>
          <a:prstGeom prst="rect">
            <a:avLst/>
          </a:prstGeom>
        </p:spPr>
      </p:pic>
      <p:sp>
        <p:nvSpPr>
          <p:cNvPr id="10" name="TextBox 9">
            <a:extLst>
              <a:ext uri="{FF2B5EF4-FFF2-40B4-BE49-F238E27FC236}">
                <a16:creationId xmlns:a16="http://schemas.microsoft.com/office/drawing/2014/main" id="{E13E3F61-323C-9D36-2C16-6E5481EBB8EC}"/>
              </a:ext>
            </a:extLst>
          </p:cNvPr>
          <p:cNvSpPr txBox="1"/>
          <p:nvPr/>
        </p:nvSpPr>
        <p:spPr>
          <a:xfrm>
            <a:off x="1179420" y="1914179"/>
            <a:ext cx="5939118" cy="461665"/>
          </a:xfrm>
          <a:prstGeom prst="rect">
            <a:avLst/>
          </a:prstGeom>
          <a:solidFill>
            <a:schemeClr val="accent2"/>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latin typeface="Avenir Medium" panose="02000503020000020003" pitchFamily="2" charset="0"/>
                <a:ea typeface="MS Mincho" panose="02020609040205080304" pitchFamily="49" charset="-128"/>
                <a:cs typeface="Times New Roman" panose="02020603050405020304" pitchFamily="18" charset="0"/>
              </a:rPr>
              <a:t>Example – </a:t>
            </a:r>
            <a:r>
              <a:rPr lang="en-US" sz="2400" dirty="0">
                <a:latin typeface="Avenir Medium" panose="02000503020000020003" pitchFamily="2" charset="0"/>
                <a:ea typeface="MS Mincho" panose="02020609040205080304" pitchFamily="49" charset="-128"/>
              </a:rPr>
              <a:t>Executive Summary</a:t>
            </a:r>
            <a:endParaRPr lang="en-US" sz="2400" dirty="0">
              <a:latin typeface="Avenir Medium" panose="02000503020000020003"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36904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E2AC-1298-E1F1-9ABB-03B2EFCD86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73C5DA-EC7D-7225-F12B-E3E00C07CC5D}"/>
              </a:ext>
            </a:extLst>
          </p:cNvPr>
          <p:cNvSpPr>
            <a:spLocks noGrp="1"/>
          </p:cNvSpPr>
          <p:nvPr>
            <p:ph type="body" sz="quarter" idx="10"/>
          </p:nvPr>
        </p:nvSpPr>
        <p:spPr/>
        <p:txBody>
          <a:bodyPr/>
          <a:lstStyle/>
          <a:p>
            <a:r>
              <a:rPr lang="en-US" dirty="0"/>
              <a:t>Step 12: Change Management </a:t>
            </a:r>
            <a:r>
              <a:rPr lang="en-US" sz="3600" dirty="0"/>
              <a:t>(Throughout The Process)</a:t>
            </a:r>
            <a:endParaRPr lang="en-US" dirty="0"/>
          </a:p>
        </p:txBody>
      </p:sp>
      <p:sp>
        <p:nvSpPr>
          <p:cNvPr id="6" name="TextBox 5">
            <a:extLst>
              <a:ext uri="{FF2B5EF4-FFF2-40B4-BE49-F238E27FC236}">
                <a16:creationId xmlns:a16="http://schemas.microsoft.com/office/drawing/2014/main" id="{9019BD98-CB6D-78D2-FFD6-7C23F569FE53}"/>
              </a:ext>
            </a:extLst>
          </p:cNvPr>
          <p:cNvSpPr txBox="1"/>
          <p:nvPr/>
        </p:nvSpPr>
        <p:spPr>
          <a:xfrm>
            <a:off x="1038477" y="1866900"/>
            <a:ext cx="9144000" cy="523220"/>
          </a:xfrm>
          <a:prstGeom prst="rect">
            <a:avLst/>
          </a:prstGeom>
          <a:noFill/>
        </p:spPr>
        <p:txBody>
          <a:bodyPr wrap="square">
            <a:spAutoFit/>
          </a:bodyPr>
          <a:lstStyle/>
          <a:p>
            <a:r>
              <a:rPr lang="en-US" sz="2800" dirty="0"/>
              <a:t>6 Steps to Ensure Successful Change</a:t>
            </a:r>
          </a:p>
        </p:txBody>
      </p:sp>
      <p:pic>
        <p:nvPicPr>
          <p:cNvPr id="7" name="Picture 6">
            <a:extLst>
              <a:ext uri="{FF2B5EF4-FFF2-40B4-BE49-F238E27FC236}">
                <a16:creationId xmlns:a16="http://schemas.microsoft.com/office/drawing/2014/main" id="{7F6A3125-4678-5CF5-2AB4-8F965AB79C63}"/>
              </a:ext>
            </a:extLst>
          </p:cNvPr>
          <p:cNvPicPr>
            <a:picLocks noChangeAspect="1"/>
          </p:cNvPicPr>
          <p:nvPr/>
        </p:nvPicPr>
        <p:blipFill>
          <a:blip r:embed="rId2"/>
          <a:stretch>
            <a:fillRect/>
          </a:stretch>
        </p:blipFill>
        <p:spPr>
          <a:xfrm>
            <a:off x="6434864" y="2390120"/>
            <a:ext cx="11708437" cy="7043883"/>
          </a:xfrm>
          <a:prstGeom prst="rect">
            <a:avLst/>
          </a:prstGeom>
        </p:spPr>
      </p:pic>
      <p:sp>
        <p:nvSpPr>
          <p:cNvPr id="8" name="Arrow: Right 7">
            <a:extLst>
              <a:ext uri="{FF2B5EF4-FFF2-40B4-BE49-F238E27FC236}">
                <a16:creationId xmlns:a16="http://schemas.microsoft.com/office/drawing/2014/main" id="{DD813614-D3CB-EE71-3D84-0DA05AA5F23B}"/>
              </a:ext>
            </a:extLst>
          </p:cNvPr>
          <p:cNvSpPr/>
          <p:nvPr/>
        </p:nvSpPr>
        <p:spPr>
          <a:xfrm>
            <a:off x="2549698" y="4419021"/>
            <a:ext cx="3121595" cy="315024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 name="Arrow: Right 7">
            <a:extLst>
              <a:ext uri="{FF2B5EF4-FFF2-40B4-BE49-F238E27FC236}">
                <a16:creationId xmlns:a16="http://schemas.microsoft.com/office/drawing/2014/main" id="{093E0725-07FA-31FF-8EFD-89D043C8295D}"/>
              </a:ext>
            </a:extLst>
          </p:cNvPr>
          <p:cNvSpPr/>
          <p:nvPr/>
        </p:nvSpPr>
        <p:spPr>
          <a:xfrm>
            <a:off x="4374948" y="4876774"/>
            <a:ext cx="2471057" cy="2493737"/>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9" name="Picture 8">
            <a:extLst>
              <a:ext uri="{FF2B5EF4-FFF2-40B4-BE49-F238E27FC236}">
                <a16:creationId xmlns:a16="http://schemas.microsoft.com/office/drawing/2014/main" id="{04ECB5F6-5984-FDCD-CE59-EFECBF4AC241}"/>
              </a:ext>
            </a:extLst>
          </p:cNvPr>
          <p:cNvPicPr>
            <a:picLocks noChangeAspect="1"/>
          </p:cNvPicPr>
          <p:nvPr/>
        </p:nvPicPr>
        <p:blipFill rotWithShape="1">
          <a:blip r:embed="rId3"/>
          <a:srcRect b="16113"/>
          <a:stretch/>
        </p:blipFill>
        <p:spPr>
          <a:xfrm>
            <a:off x="792808" y="2778260"/>
            <a:ext cx="4878485" cy="6690767"/>
          </a:xfrm>
          <a:prstGeom prst="rect">
            <a:avLst/>
          </a:prstGeom>
        </p:spPr>
      </p:pic>
    </p:spTree>
    <p:extLst>
      <p:ext uri="{BB962C8B-B14F-4D97-AF65-F5344CB8AC3E}">
        <p14:creationId xmlns:p14="http://schemas.microsoft.com/office/powerpoint/2010/main" val="144191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F4DD-2EF1-146E-691C-199AB6915063}"/>
              </a:ext>
            </a:extLst>
          </p:cNvPr>
          <p:cNvSpPr>
            <a:spLocks noGrp="1"/>
          </p:cNvSpPr>
          <p:nvPr>
            <p:ph type="title" idx="4294967295"/>
          </p:nvPr>
        </p:nvSpPr>
        <p:spPr>
          <a:xfrm>
            <a:off x="1028702" y="520596"/>
            <a:ext cx="17031192" cy="934808"/>
          </a:xfrm>
          <a:prstGeom prst="rect">
            <a:avLst/>
          </a:prstGeom>
        </p:spPr>
        <p:txBody>
          <a:bodyPr/>
          <a:lstStyle/>
          <a:p>
            <a:endParaRPr lang="en-US"/>
          </a:p>
        </p:txBody>
      </p:sp>
      <p:sp>
        <p:nvSpPr>
          <p:cNvPr id="3" name="Text Placeholder 2">
            <a:extLst>
              <a:ext uri="{FF2B5EF4-FFF2-40B4-BE49-F238E27FC236}">
                <a16:creationId xmlns:a16="http://schemas.microsoft.com/office/drawing/2014/main" id="{A1C7DCC0-6503-9D5E-7E32-EC3A2E9BAEFD}"/>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D71F184D-B82C-2132-BDAC-94DB41B06D9A}"/>
              </a:ext>
            </a:extLst>
          </p:cNvPr>
          <p:cNvSpPr>
            <a:spLocks noGrp="1"/>
          </p:cNvSpPr>
          <p:nvPr>
            <p:ph type="body" sz="quarter" idx="30"/>
          </p:nvPr>
        </p:nvSpPr>
        <p:spPr/>
        <p:txBody>
          <a:bodyPr/>
          <a:lstStyle/>
          <a:p>
            <a:endParaRPr lang="en-US"/>
          </a:p>
        </p:txBody>
      </p:sp>
      <p:sp>
        <p:nvSpPr>
          <p:cNvPr id="5" name="Text Placeholder 4">
            <a:extLst>
              <a:ext uri="{FF2B5EF4-FFF2-40B4-BE49-F238E27FC236}">
                <a16:creationId xmlns:a16="http://schemas.microsoft.com/office/drawing/2014/main" id="{843BFDD5-1062-BF8C-7258-558400EFA1A5}"/>
              </a:ext>
            </a:extLst>
          </p:cNvPr>
          <p:cNvSpPr>
            <a:spLocks noGrp="1"/>
          </p:cNvSpPr>
          <p:nvPr>
            <p:ph type="body" sz="quarter" idx="31"/>
          </p:nvPr>
        </p:nvSpPr>
        <p:spPr/>
        <p:txBody>
          <a:bodyPr/>
          <a:lstStyle/>
          <a:p>
            <a:endParaRPr lang="en-US" dirty="0"/>
          </a:p>
        </p:txBody>
      </p:sp>
    </p:spTree>
    <p:extLst>
      <p:ext uri="{BB962C8B-B14F-4D97-AF65-F5344CB8AC3E}">
        <p14:creationId xmlns:p14="http://schemas.microsoft.com/office/powerpoint/2010/main" val="96345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5DBFC3-C191-E521-30C1-AD9A44A865D3}"/>
              </a:ext>
            </a:extLst>
          </p:cNvPr>
          <p:cNvSpPr>
            <a:spLocks noGrp="1"/>
          </p:cNvSpPr>
          <p:nvPr>
            <p:ph type="body" sz="quarter" idx="10"/>
          </p:nvPr>
        </p:nvSpPr>
        <p:spPr/>
        <p:txBody>
          <a:bodyPr/>
          <a:lstStyle/>
          <a:p>
            <a:r>
              <a:rPr lang="en-US" dirty="0"/>
              <a:t>Our Focus Is On Addressing Industry Challenges</a:t>
            </a:r>
          </a:p>
        </p:txBody>
      </p:sp>
      <p:sp>
        <p:nvSpPr>
          <p:cNvPr id="3" name="Text Placeholder 2">
            <a:extLst>
              <a:ext uri="{FF2B5EF4-FFF2-40B4-BE49-F238E27FC236}">
                <a16:creationId xmlns:a16="http://schemas.microsoft.com/office/drawing/2014/main" id="{004C1899-28F3-EE67-2620-D1631DFE6F18}"/>
              </a:ext>
            </a:extLst>
          </p:cNvPr>
          <p:cNvSpPr>
            <a:spLocks noGrp="1"/>
          </p:cNvSpPr>
          <p:nvPr>
            <p:ph type="body" sz="quarter" idx="11"/>
          </p:nvPr>
        </p:nvSpPr>
        <p:spPr>
          <a:xfrm>
            <a:off x="1049776" y="2019300"/>
            <a:ext cx="7543800" cy="1219200"/>
          </a:xfrm>
        </p:spPr>
        <p:txBody>
          <a:bodyPr/>
          <a:lstStyle/>
          <a:p>
            <a:r>
              <a:rPr lang="en-US" dirty="0"/>
              <a:t>Example: Manufacturing</a:t>
            </a:r>
          </a:p>
        </p:txBody>
      </p:sp>
      <p:graphicFrame>
        <p:nvGraphicFramePr>
          <p:cNvPr id="10" name="Table 9">
            <a:extLst>
              <a:ext uri="{FF2B5EF4-FFF2-40B4-BE49-F238E27FC236}">
                <a16:creationId xmlns:a16="http://schemas.microsoft.com/office/drawing/2014/main" id="{68C40C3A-E943-DD52-D97A-0D8A4655A54B}"/>
              </a:ext>
            </a:extLst>
          </p:cNvPr>
          <p:cNvGraphicFramePr>
            <a:graphicFrameLocks noGrp="1"/>
          </p:cNvGraphicFramePr>
          <p:nvPr>
            <p:extLst>
              <p:ext uri="{D42A27DB-BD31-4B8C-83A1-F6EECF244321}">
                <p14:modId xmlns:p14="http://schemas.microsoft.com/office/powerpoint/2010/main" val="1299674412"/>
              </p:ext>
            </p:extLst>
          </p:nvPr>
        </p:nvGraphicFramePr>
        <p:xfrm>
          <a:off x="499353" y="2941265"/>
          <a:ext cx="8644647" cy="6755428"/>
        </p:xfrm>
        <a:graphic>
          <a:graphicData uri="http://schemas.openxmlformats.org/drawingml/2006/table">
            <a:tbl>
              <a:tblPr>
                <a:tableStyleId>{5C22544A-7EE6-4342-B048-85BDC9FD1C3A}</a:tableStyleId>
              </a:tblPr>
              <a:tblGrid>
                <a:gridCol w="2437773">
                  <a:extLst>
                    <a:ext uri="{9D8B030D-6E8A-4147-A177-3AD203B41FA5}">
                      <a16:colId xmlns:a16="http://schemas.microsoft.com/office/drawing/2014/main" val="598981826"/>
                    </a:ext>
                  </a:extLst>
                </a:gridCol>
                <a:gridCol w="6206874">
                  <a:extLst>
                    <a:ext uri="{9D8B030D-6E8A-4147-A177-3AD203B41FA5}">
                      <a16:colId xmlns:a16="http://schemas.microsoft.com/office/drawing/2014/main" val="589714254"/>
                    </a:ext>
                  </a:extLst>
                </a:gridCol>
              </a:tblGrid>
              <a:tr h="765393">
                <a:tc>
                  <a:txBody>
                    <a:bodyPr/>
                    <a:lstStyle/>
                    <a:p>
                      <a:pPr lvl="0" algn="ctr" fontAlgn="b"/>
                      <a:r>
                        <a:rPr lang="en-US" sz="1600" b="1" u="none" strike="noStrike" dirty="0">
                          <a:solidFill>
                            <a:schemeClr val="bg1"/>
                          </a:solidFill>
                          <a:effectLst/>
                        </a:rPr>
                        <a:t>Operational Efficiency</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lvl="0" algn="l" fontAlgn="b"/>
                      <a:r>
                        <a:rPr lang="en-US" sz="1400" u="none" strike="noStrike" dirty="0">
                          <a:effectLst/>
                        </a:rPr>
                        <a:t>Manufacturing companies strive to optimize production processes, reduce waste, and enhance productivity.</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3470742"/>
                  </a:ext>
                </a:extLst>
              </a:tr>
              <a:tr h="998339">
                <a:tc>
                  <a:txBody>
                    <a:bodyPr/>
                    <a:lstStyle/>
                    <a:p>
                      <a:pPr marL="0" lvl="0" algn="ctr" defTabSz="914400" rtl="0" eaLnBrk="1" fontAlgn="b" latinLnBrk="0" hangingPunct="1"/>
                      <a:r>
                        <a:rPr lang="en-US" sz="1600" b="1" u="none" strike="noStrike" kern="1200" dirty="0">
                          <a:solidFill>
                            <a:schemeClr val="bg1"/>
                          </a:solidFill>
                          <a:effectLst/>
                          <a:latin typeface="+mn-lt"/>
                          <a:ea typeface="+mn-ea"/>
                          <a:cs typeface="+mn-cs"/>
                        </a:rPr>
                        <a:t>Quality </a:t>
                      </a:r>
                      <a:br>
                        <a:rPr lang="en-US" sz="1600" b="1" u="none" strike="noStrike" kern="1200" dirty="0">
                          <a:solidFill>
                            <a:schemeClr val="bg1"/>
                          </a:solidFill>
                          <a:effectLst/>
                          <a:latin typeface="+mn-lt"/>
                          <a:ea typeface="+mn-ea"/>
                          <a:cs typeface="+mn-cs"/>
                        </a:rPr>
                      </a:br>
                      <a:r>
                        <a:rPr lang="en-US" sz="1600" b="1" u="none" strike="noStrike" kern="1200" dirty="0">
                          <a:solidFill>
                            <a:schemeClr val="bg1"/>
                          </a:solidFill>
                          <a:effectLst/>
                          <a:latin typeface="+mn-lt"/>
                          <a:ea typeface="+mn-ea"/>
                          <a:cs typeface="+mn-cs"/>
                        </a:rPr>
                        <a:t>Assurance</a:t>
                      </a:r>
                    </a:p>
                  </a:txBody>
                  <a:tcPr marL="9525" marR="9525" marT="9525" marB="0" anchor="ctr">
                    <a:solidFill>
                      <a:schemeClr val="accent1"/>
                    </a:solidFill>
                  </a:tcPr>
                </a:tc>
                <a:tc>
                  <a:txBody>
                    <a:bodyPr/>
                    <a:lstStyle/>
                    <a:p>
                      <a:pPr lvl="0" algn="l" fontAlgn="b"/>
                      <a:r>
                        <a:rPr lang="en-US" sz="1400" u="none" strike="noStrike" dirty="0">
                          <a:effectLst/>
                        </a:rPr>
                        <a:t>Maintaining product quality and consistency is a top priority. Digital solutions such as real-time quality control systems and predictive maintenance help ensure high-quality outputs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40944634"/>
                  </a:ext>
                </a:extLst>
              </a:tr>
              <a:tr h="998339">
                <a:tc>
                  <a:txBody>
                    <a:bodyPr/>
                    <a:lstStyle/>
                    <a:p>
                      <a:pPr marL="0" lvl="0" algn="ctr" defTabSz="914400" rtl="0" eaLnBrk="1" fontAlgn="b" latinLnBrk="0" hangingPunct="1"/>
                      <a:r>
                        <a:rPr lang="en-US" sz="1600" b="1" u="none" strike="noStrike" kern="1200" dirty="0">
                          <a:solidFill>
                            <a:schemeClr val="bg1"/>
                          </a:solidFill>
                          <a:effectLst/>
                          <a:latin typeface="+mn-lt"/>
                          <a:ea typeface="+mn-ea"/>
                          <a:cs typeface="+mn-cs"/>
                        </a:rPr>
                        <a:t>Inventory Management</a:t>
                      </a:r>
                    </a:p>
                  </a:txBody>
                  <a:tcPr marL="9525" marR="9525" marT="9525" marB="0" anchor="ctr">
                    <a:solidFill>
                      <a:schemeClr val="accent1"/>
                    </a:solidFill>
                  </a:tcPr>
                </a:tc>
                <a:tc>
                  <a:txBody>
                    <a:bodyPr/>
                    <a:lstStyle/>
                    <a:p>
                      <a:pPr lvl="0" algn="l" fontAlgn="b"/>
                      <a:r>
                        <a:rPr lang="en-US" sz="1400" u="none" strike="noStrike" dirty="0">
                          <a:effectLst/>
                        </a:rPr>
                        <a:t>Effective inventory control and supply chain management are crucial for just-in-time manufacturing. Digital tools provide real-time inventory tracking and demand forecasting</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470699"/>
                  </a:ext>
                </a:extLst>
              </a:tr>
              <a:tr h="1331119">
                <a:tc>
                  <a:txBody>
                    <a:bodyPr/>
                    <a:lstStyle/>
                    <a:p>
                      <a:pPr marL="0" lvl="0" algn="ctr" defTabSz="914400" rtl="0" eaLnBrk="1" fontAlgn="b" latinLnBrk="0" hangingPunct="1"/>
                      <a:r>
                        <a:rPr lang="en-US" sz="1600" b="1" u="none" strike="noStrike" kern="1200" dirty="0">
                          <a:solidFill>
                            <a:schemeClr val="bg1"/>
                          </a:solidFill>
                          <a:effectLst/>
                          <a:latin typeface="+mn-lt"/>
                          <a:ea typeface="+mn-ea"/>
                          <a:cs typeface="+mn-cs"/>
                        </a:rPr>
                        <a:t>Supply Chain Resilience</a:t>
                      </a:r>
                    </a:p>
                  </a:txBody>
                  <a:tcPr marL="9525" marR="9525" marT="9525" marB="0" anchor="ctr">
                    <a:solidFill>
                      <a:schemeClr val="accent1"/>
                    </a:solidFill>
                  </a:tcPr>
                </a:tc>
                <a:tc>
                  <a:txBody>
                    <a:bodyPr/>
                    <a:lstStyle/>
                    <a:p>
                      <a:pPr lvl="0" algn="l" fontAlgn="b"/>
                      <a:r>
                        <a:rPr lang="en-US" sz="1400" u="none" strike="noStrike" dirty="0">
                          <a:effectLst/>
                        </a:rPr>
                        <a:t>Manufacturing companies are increasingly focused on building resilient supply chains to mitigate disruptions. Digital solutions help identify vulnerabilities and offer strategies for risk management.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18850326"/>
                  </a:ext>
                </a:extLst>
              </a:tr>
              <a:tr h="1331119">
                <a:tc>
                  <a:txBody>
                    <a:bodyPr/>
                    <a:lstStyle/>
                    <a:p>
                      <a:pPr marL="0" lvl="0" algn="ctr" defTabSz="914400" rtl="0" eaLnBrk="1" fontAlgn="b" latinLnBrk="0" hangingPunct="1"/>
                      <a:r>
                        <a:rPr lang="en-US" sz="1600" b="1" u="none" strike="noStrike" kern="1200" dirty="0">
                          <a:solidFill>
                            <a:schemeClr val="bg1"/>
                          </a:solidFill>
                          <a:effectLst/>
                          <a:latin typeface="+mn-lt"/>
                          <a:ea typeface="+mn-ea"/>
                          <a:cs typeface="+mn-cs"/>
                        </a:rPr>
                        <a:t>Energy </a:t>
                      </a:r>
                      <a:br>
                        <a:rPr lang="en-US" sz="1600" b="1" u="none" strike="noStrike" kern="1200" dirty="0">
                          <a:solidFill>
                            <a:schemeClr val="bg1"/>
                          </a:solidFill>
                          <a:effectLst/>
                          <a:latin typeface="+mn-lt"/>
                          <a:ea typeface="+mn-ea"/>
                          <a:cs typeface="+mn-cs"/>
                        </a:rPr>
                      </a:br>
                      <a:r>
                        <a:rPr lang="en-US" sz="1600" b="1" u="none" strike="noStrike" kern="1200" dirty="0">
                          <a:solidFill>
                            <a:schemeClr val="bg1"/>
                          </a:solidFill>
                          <a:effectLst/>
                          <a:latin typeface="+mn-lt"/>
                          <a:ea typeface="+mn-ea"/>
                          <a:cs typeface="+mn-cs"/>
                        </a:rPr>
                        <a:t>Efficiency</a:t>
                      </a:r>
                    </a:p>
                  </a:txBody>
                  <a:tcPr marL="9525" marR="9525" marT="9525" marB="0" anchor="ctr">
                    <a:solidFill>
                      <a:schemeClr val="accent1"/>
                    </a:solidFill>
                  </a:tcPr>
                </a:tc>
                <a:tc>
                  <a:txBody>
                    <a:bodyPr/>
                    <a:lstStyle/>
                    <a:p>
                      <a:pPr lvl="0" algn="l" fontAlgn="b"/>
                      <a:r>
                        <a:rPr lang="en-US" sz="1400" u="none" strike="noStrike" dirty="0">
                          <a:effectLst/>
                        </a:rPr>
                        <a:t>Reducing energy consumption is not only cost-effective but also aligns with sustainability goals. IoT and energy management systems help monitor and optimize energy use in manufacturing facilities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86186612"/>
                  </a:ext>
                </a:extLst>
              </a:tr>
              <a:tr h="1331119">
                <a:tc>
                  <a:txBody>
                    <a:bodyPr/>
                    <a:lstStyle/>
                    <a:p>
                      <a:pPr marL="0" lvl="0" algn="ctr" defTabSz="914400" rtl="0" eaLnBrk="1" fontAlgn="b" latinLnBrk="0" hangingPunct="1"/>
                      <a:r>
                        <a:rPr lang="en-US" sz="1600" b="1" u="none" strike="noStrike" kern="1200" dirty="0">
                          <a:solidFill>
                            <a:schemeClr val="bg1"/>
                          </a:solidFill>
                          <a:effectLst/>
                          <a:latin typeface="+mn-lt"/>
                          <a:ea typeface="+mn-ea"/>
                          <a:cs typeface="+mn-cs"/>
                        </a:rPr>
                        <a:t>Cybersecurity</a:t>
                      </a:r>
                    </a:p>
                  </a:txBody>
                  <a:tcPr marL="9525" marR="9525" marT="9525" marB="0" anchor="ctr">
                    <a:solidFill>
                      <a:schemeClr val="accent1"/>
                    </a:solidFill>
                  </a:tcPr>
                </a:tc>
                <a:tc>
                  <a:txBody>
                    <a:bodyPr/>
                    <a:lstStyle/>
                    <a:p>
                      <a:pPr lvl="0" algn="l" fontAlgn="b"/>
                      <a:r>
                        <a:rPr lang="en-US" sz="1400" u="none" strike="noStrike" dirty="0">
                          <a:effectLst/>
                        </a:rPr>
                        <a:t>Protecting sensitive manufacturing data from cyber threats is a major concern. Robust cybersecurity solutions are essential to safeguard intellectual property and maintain production continuity</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0103950"/>
                  </a:ext>
                </a:extLst>
              </a:tr>
            </a:tbl>
          </a:graphicData>
        </a:graphic>
      </p:graphicFrame>
      <p:graphicFrame>
        <p:nvGraphicFramePr>
          <p:cNvPr id="11" name="Table 10">
            <a:extLst>
              <a:ext uri="{FF2B5EF4-FFF2-40B4-BE49-F238E27FC236}">
                <a16:creationId xmlns:a16="http://schemas.microsoft.com/office/drawing/2014/main" id="{F7C91361-4425-7A35-2AEC-D13D5AA440F6}"/>
              </a:ext>
            </a:extLst>
          </p:cNvPr>
          <p:cNvGraphicFramePr>
            <a:graphicFrameLocks noGrp="1"/>
          </p:cNvGraphicFramePr>
          <p:nvPr>
            <p:extLst>
              <p:ext uri="{D42A27DB-BD31-4B8C-83A1-F6EECF244321}">
                <p14:modId xmlns:p14="http://schemas.microsoft.com/office/powerpoint/2010/main" val="2979299866"/>
              </p:ext>
            </p:extLst>
          </p:nvPr>
        </p:nvGraphicFramePr>
        <p:xfrm>
          <a:off x="9696771" y="2941265"/>
          <a:ext cx="8091876" cy="6755429"/>
        </p:xfrm>
        <a:graphic>
          <a:graphicData uri="http://schemas.openxmlformats.org/drawingml/2006/table">
            <a:tbl>
              <a:tblPr>
                <a:tableStyleId>{5C22544A-7EE6-4342-B048-85BDC9FD1C3A}</a:tableStyleId>
              </a:tblPr>
              <a:tblGrid>
                <a:gridCol w="2292568">
                  <a:extLst>
                    <a:ext uri="{9D8B030D-6E8A-4147-A177-3AD203B41FA5}">
                      <a16:colId xmlns:a16="http://schemas.microsoft.com/office/drawing/2014/main" val="315557983"/>
                    </a:ext>
                  </a:extLst>
                </a:gridCol>
                <a:gridCol w="5799308">
                  <a:extLst>
                    <a:ext uri="{9D8B030D-6E8A-4147-A177-3AD203B41FA5}">
                      <a16:colId xmlns:a16="http://schemas.microsoft.com/office/drawing/2014/main" val="2674117114"/>
                    </a:ext>
                  </a:extLst>
                </a:gridCol>
              </a:tblGrid>
              <a:tr h="1266643">
                <a:tc>
                  <a:txBody>
                    <a:bodyPr/>
                    <a:lstStyle/>
                    <a:p>
                      <a:pPr marL="0" algn="ctr" defTabSz="914400" rtl="0" eaLnBrk="1" fontAlgn="b" latinLnBrk="0" hangingPunct="1"/>
                      <a:r>
                        <a:rPr lang="en-US" sz="1600" b="1" u="none" strike="noStrike" kern="1200" dirty="0">
                          <a:solidFill>
                            <a:schemeClr val="bg1"/>
                          </a:solidFill>
                          <a:effectLst/>
                          <a:latin typeface="+mn-lt"/>
                          <a:ea typeface="+mn-ea"/>
                          <a:cs typeface="+mn-cs"/>
                        </a:rPr>
                        <a:t>Data Analytics and Machine Learning</a:t>
                      </a:r>
                    </a:p>
                  </a:txBody>
                  <a:tcPr marL="9525" marR="9525" marT="9525" marB="0" anchor="ctr">
                    <a:solidFill>
                      <a:schemeClr val="accent1"/>
                    </a:solidFill>
                  </a:tcPr>
                </a:tc>
                <a:tc>
                  <a:txBody>
                    <a:bodyPr/>
                    <a:lstStyle/>
                    <a:p>
                      <a:pPr algn="l" fontAlgn="b"/>
                      <a:r>
                        <a:rPr lang="en-US" sz="1400" u="none" strike="noStrike" dirty="0">
                          <a:effectLst/>
                        </a:rPr>
                        <a:t>Leveraging data analytics and machine learning can provide insights into production processes, quality control, and predictive maintenance, improving decision-making.</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7350784"/>
                  </a:ext>
                </a:extLst>
              </a:tr>
              <a:tr h="1266643">
                <a:tc>
                  <a:txBody>
                    <a:bodyPr/>
                    <a:lstStyle/>
                    <a:p>
                      <a:pPr marL="0" algn="ctr" defTabSz="914400" rtl="0" eaLnBrk="1" fontAlgn="b" latinLnBrk="0" hangingPunct="1"/>
                      <a:r>
                        <a:rPr lang="en-US" sz="1600" b="1" u="none" strike="noStrike" kern="1200" dirty="0">
                          <a:solidFill>
                            <a:schemeClr val="bg1"/>
                          </a:solidFill>
                          <a:effectLst/>
                          <a:latin typeface="+mn-lt"/>
                          <a:ea typeface="+mn-ea"/>
                          <a:cs typeface="+mn-cs"/>
                        </a:rPr>
                        <a:t>Compliance and Regulation</a:t>
                      </a:r>
                    </a:p>
                  </a:txBody>
                  <a:tcPr marL="9525" marR="9525" marT="9525" marB="0" anchor="ctr">
                    <a:solidFill>
                      <a:schemeClr val="accent1"/>
                    </a:solidFill>
                  </a:tcPr>
                </a:tc>
                <a:tc>
                  <a:txBody>
                    <a:bodyPr/>
                    <a:lstStyle/>
                    <a:p>
                      <a:pPr algn="l" fontAlgn="b"/>
                      <a:r>
                        <a:rPr lang="en-US" sz="1400" u="none" strike="noStrike" dirty="0">
                          <a:effectLst/>
                        </a:rPr>
                        <a:t>Meeting industry-specific regulations and standards is paramount. Digital solutions can help automate reporting and ensure compliance with quality and safety standards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3369209"/>
                  </a:ext>
                </a:extLst>
              </a:tr>
              <a:tr h="1688857">
                <a:tc>
                  <a:txBody>
                    <a:bodyPr/>
                    <a:lstStyle/>
                    <a:p>
                      <a:pPr marL="0" algn="ctr" defTabSz="914400" rtl="0" eaLnBrk="1" fontAlgn="b" latinLnBrk="0" hangingPunct="1"/>
                      <a:r>
                        <a:rPr lang="en-US" sz="1600" b="1" u="none" strike="noStrike" kern="1200" dirty="0">
                          <a:solidFill>
                            <a:schemeClr val="bg1"/>
                          </a:solidFill>
                          <a:effectLst/>
                          <a:latin typeface="+mn-lt"/>
                          <a:ea typeface="+mn-ea"/>
                          <a:cs typeface="+mn-cs"/>
                        </a:rPr>
                        <a:t>Workforce Skills and Training</a:t>
                      </a:r>
                    </a:p>
                  </a:txBody>
                  <a:tcPr marL="9525" marR="9525" marT="9525" marB="0" anchor="ctr">
                    <a:solidFill>
                      <a:schemeClr val="accent1"/>
                    </a:solidFill>
                  </a:tcPr>
                </a:tc>
                <a:tc>
                  <a:txBody>
                    <a:bodyPr/>
                    <a:lstStyle/>
                    <a:p>
                      <a:pPr algn="l" fontAlgn="b"/>
                      <a:r>
                        <a:rPr lang="en-US" sz="1400" u="none" strike="noStrike" dirty="0">
                          <a:effectLst/>
                        </a:rPr>
                        <a:t>Manufacturing companies face challenges in recruiting and retaining a skilled workforce. Digital training tools and augmented reality (AR) can enhance employee training and skill development</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8944766"/>
                  </a:ext>
                </a:extLst>
              </a:tr>
              <a:tr h="1266643">
                <a:tc>
                  <a:txBody>
                    <a:bodyPr/>
                    <a:lstStyle/>
                    <a:p>
                      <a:pPr marL="0" algn="ctr" defTabSz="914400" rtl="0" eaLnBrk="1" fontAlgn="b" latinLnBrk="0" hangingPunct="1"/>
                      <a:r>
                        <a:rPr lang="en-US" sz="1600" b="1" u="none" strike="noStrike" kern="1200" dirty="0">
                          <a:solidFill>
                            <a:schemeClr val="bg1"/>
                          </a:solidFill>
                          <a:effectLst/>
                          <a:latin typeface="+mn-lt"/>
                          <a:ea typeface="+mn-ea"/>
                          <a:cs typeface="+mn-cs"/>
                        </a:rPr>
                        <a:t>Environmental Sustainability</a:t>
                      </a:r>
                    </a:p>
                  </a:txBody>
                  <a:tcPr marL="9525" marR="9525" marT="9525" marB="0" anchor="ctr">
                    <a:solidFill>
                      <a:schemeClr val="accent1"/>
                    </a:solidFill>
                  </a:tcPr>
                </a:tc>
                <a:tc>
                  <a:txBody>
                    <a:bodyPr/>
                    <a:lstStyle/>
                    <a:p>
                      <a:pPr algn="l" fontAlgn="b"/>
                      <a:r>
                        <a:rPr lang="en-US" sz="1400" u="none" strike="noStrike" dirty="0">
                          <a:effectLst/>
                        </a:rPr>
                        <a:t>Reducing environmental impact is crucial. Digital solutions help manufacturers track and reduce emissions, waste, and energy consumption to meet sustainability goals.</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7430240"/>
                  </a:ext>
                </a:extLst>
              </a:tr>
              <a:tr h="1266643">
                <a:tc>
                  <a:txBody>
                    <a:bodyPr/>
                    <a:lstStyle/>
                    <a:p>
                      <a:pPr marL="0" algn="ctr" defTabSz="914400" rtl="0" eaLnBrk="1" fontAlgn="b" latinLnBrk="0" hangingPunct="1"/>
                      <a:r>
                        <a:rPr lang="en-US" sz="1600" b="1" u="none" strike="noStrike" kern="1200" dirty="0">
                          <a:solidFill>
                            <a:schemeClr val="bg1"/>
                          </a:solidFill>
                          <a:effectLst/>
                          <a:latin typeface="+mn-lt"/>
                          <a:ea typeface="+mn-ea"/>
                          <a:cs typeface="+mn-cs"/>
                        </a:rPr>
                        <a:t>Market Demand Fluctuations</a:t>
                      </a:r>
                    </a:p>
                  </a:txBody>
                  <a:tcPr marL="9525" marR="9525" marT="9525" marB="0" anchor="ctr">
                    <a:solidFill>
                      <a:schemeClr val="accent1"/>
                    </a:solidFill>
                  </a:tcPr>
                </a:tc>
                <a:tc>
                  <a:txBody>
                    <a:bodyPr/>
                    <a:lstStyle/>
                    <a:p>
                      <a:pPr algn="l" fontAlgn="b"/>
                      <a:r>
                        <a:rPr lang="en-US" sz="1400" u="none" strike="noStrike" dirty="0">
                          <a:effectLst/>
                        </a:rPr>
                        <a:t>Responding to dynamic market demand is essential. Data analytics and demand forecasting tools enable manufacturers to adjust production schedules and resources accordingly</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1845420"/>
                  </a:ext>
                </a:extLst>
              </a:tr>
            </a:tbl>
          </a:graphicData>
        </a:graphic>
      </p:graphicFrame>
    </p:spTree>
    <p:extLst>
      <p:ext uri="{BB962C8B-B14F-4D97-AF65-F5344CB8AC3E}">
        <p14:creationId xmlns:p14="http://schemas.microsoft.com/office/powerpoint/2010/main" val="385431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BC93B833-19FF-256C-57DA-0493F08C0469}"/>
              </a:ext>
            </a:extLst>
          </p:cNvPr>
          <p:cNvSpPr>
            <a:spLocks noGrp="1"/>
          </p:cNvSpPr>
          <p:nvPr>
            <p:ph type="body" orient="vert" sz="quarter" idx="10"/>
          </p:nvPr>
        </p:nvSpPr>
        <p:spPr/>
        <p:txBody>
          <a:bodyPr/>
          <a:lstStyle/>
          <a:p>
            <a:r>
              <a:rPr lang="en-US" dirty="0"/>
              <a:t>OPERATIONAL TRANSFORMATION ROADMAP</a:t>
            </a:r>
          </a:p>
        </p:txBody>
      </p:sp>
      <p:sp>
        <p:nvSpPr>
          <p:cNvPr id="3" name="Text Placeholder 2">
            <a:extLst>
              <a:ext uri="{FF2B5EF4-FFF2-40B4-BE49-F238E27FC236}">
                <a16:creationId xmlns:a16="http://schemas.microsoft.com/office/drawing/2014/main" id="{19F98322-396D-29FE-9B38-B80C318E15EE}"/>
              </a:ext>
            </a:extLst>
          </p:cNvPr>
          <p:cNvSpPr>
            <a:spLocks noGrp="1"/>
          </p:cNvSpPr>
          <p:nvPr>
            <p:ph type="body" sz="quarter" idx="11"/>
          </p:nvPr>
        </p:nvSpPr>
        <p:spPr/>
        <p:txBody>
          <a:bodyPr/>
          <a:lstStyle/>
          <a:p>
            <a:r>
              <a:rPr lang="en-US" dirty="0"/>
              <a:t>Operational Transformation Overview</a:t>
            </a:r>
          </a:p>
        </p:txBody>
      </p:sp>
    </p:spTree>
    <p:extLst>
      <p:ext uri="{BB962C8B-B14F-4D97-AF65-F5344CB8AC3E}">
        <p14:creationId xmlns:p14="http://schemas.microsoft.com/office/powerpoint/2010/main" val="300249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C498B-ADA8-510C-2261-0F8D54D03326}"/>
              </a:ext>
            </a:extLst>
          </p:cNvPr>
          <p:cNvSpPr>
            <a:spLocks noGrp="1"/>
          </p:cNvSpPr>
          <p:nvPr>
            <p:ph type="body" sz="quarter" idx="10"/>
          </p:nvPr>
        </p:nvSpPr>
        <p:spPr/>
        <p:txBody>
          <a:bodyPr/>
          <a:lstStyle/>
          <a:p>
            <a:r>
              <a:rPr lang="en-US" sz="4800" dirty="0"/>
              <a:t>Evaluation Approach: Analyze 6 Business Dimensions</a:t>
            </a:r>
          </a:p>
        </p:txBody>
      </p:sp>
      <p:sp>
        <p:nvSpPr>
          <p:cNvPr id="6" name="TextBox 5">
            <a:extLst>
              <a:ext uri="{FF2B5EF4-FFF2-40B4-BE49-F238E27FC236}">
                <a16:creationId xmlns:a16="http://schemas.microsoft.com/office/drawing/2014/main" id="{70576513-6932-A15A-80CD-C332EE5BE650}"/>
              </a:ext>
            </a:extLst>
          </p:cNvPr>
          <p:cNvSpPr txBox="1"/>
          <p:nvPr/>
        </p:nvSpPr>
        <p:spPr>
          <a:xfrm>
            <a:off x="1031102" y="1908158"/>
            <a:ext cx="15808325" cy="954107"/>
          </a:xfrm>
          <a:prstGeom prst="rect">
            <a:avLst/>
          </a:prstGeom>
          <a:noFill/>
        </p:spPr>
        <p:txBody>
          <a:bodyPr wrap="square">
            <a:spAutoFit/>
          </a:bodyPr>
          <a:lstStyle/>
          <a:p>
            <a:r>
              <a:rPr lang="en-US" sz="2800" dirty="0">
                <a:solidFill>
                  <a:schemeClr val="tx1"/>
                </a:solidFill>
              </a:rPr>
              <a:t>Our team will leverage our </a:t>
            </a:r>
            <a:r>
              <a:rPr lang="en-US" sz="2800" b="1" dirty="0"/>
              <a:t>Operational</a:t>
            </a:r>
            <a:r>
              <a:rPr lang="en-US" sz="2800" b="1" dirty="0">
                <a:solidFill>
                  <a:schemeClr val="tx1"/>
                </a:solidFill>
              </a:rPr>
              <a:t> Transformation Framework </a:t>
            </a:r>
            <a:r>
              <a:rPr lang="en-US" sz="2800" dirty="0">
                <a:solidFill>
                  <a:schemeClr val="tx1"/>
                </a:solidFill>
              </a:rPr>
              <a:t>to decompose and rebuild the current business operating model.</a:t>
            </a:r>
          </a:p>
        </p:txBody>
      </p:sp>
      <p:grpSp>
        <p:nvGrpSpPr>
          <p:cNvPr id="53" name="Group 52">
            <a:extLst>
              <a:ext uri="{FF2B5EF4-FFF2-40B4-BE49-F238E27FC236}">
                <a16:creationId xmlns:a16="http://schemas.microsoft.com/office/drawing/2014/main" id="{C76642B1-85A2-1E64-68B9-5847B2003490}"/>
              </a:ext>
            </a:extLst>
          </p:cNvPr>
          <p:cNvGrpSpPr/>
          <p:nvPr/>
        </p:nvGrpSpPr>
        <p:grpSpPr>
          <a:xfrm>
            <a:off x="5974382" y="3174871"/>
            <a:ext cx="6391088" cy="5818180"/>
            <a:chOff x="6343612" y="4237316"/>
            <a:chExt cx="4529522" cy="4123488"/>
          </a:xfrm>
        </p:grpSpPr>
        <p:sp>
          <p:nvSpPr>
            <p:cNvPr id="7" name="Freeform 6">
              <a:extLst>
                <a:ext uri="{FF2B5EF4-FFF2-40B4-BE49-F238E27FC236}">
                  <a16:creationId xmlns:a16="http://schemas.microsoft.com/office/drawing/2014/main" id="{04CC12E5-D551-AB56-22A4-C902952D561D}"/>
                </a:ext>
              </a:extLst>
            </p:cNvPr>
            <p:cNvSpPr>
              <a:spLocks/>
            </p:cNvSpPr>
            <p:nvPr/>
          </p:nvSpPr>
          <p:spPr bwMode="auto">
            <a:xfrm>
              <a:off x="8253470" y="4244836"/>
              <a:ext cx="1882789" cy="2240699"/>
            </a:xfrm>
            <a:custGeom>
              <a:avLst/>
              <a:gdLst>
                <a:gd name="T0" fmla="*/ 1596 w 2505"/>
                <a:gd name="T1" fmla="*/ 0 h 2979"/>
                <a:gd name="T2" fmla="*/ 1781 w 2505"/>
                <a:gd name="T3" fmla="*/ 40 h 2979"/>
                <a:gd name="T4" fmla="*/ 1938 w 2505"/>
                <a:gd name="T5" fmla="*/ 102 h 2979"/>
                <a:gd name="T6" fmla="*/ 2069 w 2505"/>
                <a:gd name="T7" fmla="*/ 183 h 2979"/>
                <a:gd name="T8" fmla="*/ 2177 w 2505"/>
                <a:gd name="T9" fmla="*/ 278 h 2979"/>
                <a:gd name="T10" fmla="*/ 2263 w 2505"/>
                <a:gd name="T11" fmla="*/ 380 h 2979"/>
                <a:gd name="T12" fmla="*/ 2333 w 2505"/>
                <a:gd name="T13" fmla="*/ 484 h 2979"/>
                <a:gd name="T14" fmla="*/ 2384 w 2505"/>
                <a:gd name="T15" fmla="*/ 587 h 2979"/>
                <a:gd name="T16" fmla="*/ 2422 w 2505"/>
                <a:gd name="T17" fmla="*/ 682 h 2979"/>
                <a:gd name="T18" fmla="*/ 2448 w 2505"/>
                <a:gd name="T19" fmla="*/ 764 h 2979"/>
                <a:gd name="T20" fmla="*/ 2463 w 2505"/>
                <a:gd name="T21" fmla="*/ 830 h 2979"/>
                <a:gd name="T22" fmla="*/ 2470 w 2505"/>
                <a:gd name="T23" fmla="*/ 874 h 2979"/>
                <a:gd name="T24" fmla="*/ 2472 w 2505"/>
                <a:gd name="T25" fmla="*/ 888 h 2979"/>
                <a:gd name="T26" fmla="*/ 2499 w 2505"/>
                <a:gd name="T27" fmla="*/ 1095 h 2979"/>
                <a:gd name="T28" fmla="*/ 2505 w 2505"/>
                <a:gd name="T29" fmla="*/ 1305 h 2979"/>
                <a:gd name="T30" fmla="*/ 2490 w 2505"/>
                <a:gd name="T31" fmla="*/ 1516 h 2979"/>
                <a:gd name="T32" fmla="*/ 2459 w 2505"/>
                <a:gd name="T33" fmla="*/ 1720 h 2979"/>
                <a:gd name="T34" fmla="*/ 2415 w 2505"/>
                <a:gd name="T35" fmla="*/ 1922 h 2979"/>
                <a:gd name="T36" fmla="*/ 2362 w 2505"/>
                <a:gd name="T37" fmla="*/ 2114 h 2979"/>
                <a:gd name="T38" fmla="*/ 2302 w 2505"/>
                <a:gd name="T39" fmla="*/ 2293 h 2979"/>
                <a:gd name="T40" fmla="*/ 2240 w 2505"/>
                <a:gd name="T41" fmla="*/ 2457 h 2979"/>
                <a:gd name="T42" fmla="*/ 2179 w 2505"/>
                <a:gd name="T43" fmla="*/ 2606 h 2979"/>
                <a:gd name="T44" fmla="*/ 2121 w 2505"/>
                <a:gd name="T45" fmla="*/ 2732 h 2979"/>
                <a:gd name="T46" fmla="*/ 2069 w 2505"/>
                <a:gd name="T47" fmla="*/ 2836 h 2979"/>
                <a:gd name="T48" fmla="*/ 2029 w 2505"/>
                <a:gd name="T49" fmla="*/ 2913 h 2979"/>
                <a:gd name="T50" fmla="*/ 2002 w 2505"/>
                <a:gd name="T51" fmla="*/ 2962 h 2979"/>
                <a:gd name="T52" fmla="*/ 1993 w 2505"/>
                <a:gd name="T53" fmla="*/ 2979 h 2979"/>
                <a:gd name="T54" fmla="*/ 1996 w 2505"/>
                <a:gd name="T55" fmla="*/ 2964 h 2979"/>
                <a:gd name="T56" fmla="*/ 2002 w 2505"/>
                <a:gd name="T57" fmla="*/ 2922 h 2979"/>
                <a:gd name="T58" fmla="*/ 2007 w 2505"/>
                <a:gd name="T59" fmla="*/ 2851 h 2979"/>
                <a:gd name="T60" fmla="*/ 2005 w 2505"/>
                <a:gd name="T61" fmla="*/ 2754 h 2979"/>
                <a:gd name="T62" fmla="*/ 1996 w 2505"/>
                <a:gd name="T63" fmla="*/ 2633 h 2979"/>
                <a:gd name="T64" fmla="*/ 1973 w 2505"/>
                <a:gd name="T65" fmla="*/ 2487 h 2979"/>
                <a:gd name="T66" fmla="*/ 1932 w 2505"/>
                <a:gd name="T67" fmla="*/ 2320 h 2979"/>
                <a:gd name="T68" fmla="*/ 1870 w 2505"/>
                <a:gd name="T69" fmla="*/ 2132 h 2979"/>
                <a:gd name="T70" fmla="*/ 1782 w 2505"/>
                <a:gd name="T71" fmla="*/ 1922 h 2979"/>
                <a:gd name="T72" fmla="*/ 1664 w 2505"/>
                <a:gd name="T73" fmla="*/ 1695 h 2979"/>
                <a:gd name="T74" fmla="*/ 1512 w 2505"/>
                <a:gd name="T75" fmla="*/ 1450 h 2979"/>
                <a:gd name="T76" fmla="*/ 1294 w 2505"/>
                <a:gd name="T77" fmla="*/ 1143 h 2979"/>
                <a:gd name="T78" fmla="*/ 1084 w 2505"/>
                <a:gd name="T79" fmla="*/ 881 h 2979"/>
                <a:gd name="T80" fmla="*/ 885 w 2505"/>
                <a:gd name="T81" fmla="*/ 662 h 2979"/>
                <a:gd name="T82" fmla="*/ 698 w 2505"/>
                <a:gd name="T83" fmla="*/ 481 h 2979"/>
                <a:gd name="T84" fmla="*/ 530 w 2505"/>
                <a:gd name="T85" fmla="*/ 332 h 2979"/>
                <a:gd name="T86" fmla="*/ 378 w 2505"/>
                <a:gd name="T87" fmla="*/ 217 h 2979"/>
                <a:gd name="T88" fmla="*/ 250 w 2505"/>
                <a:gd name="T89" fmla="*/ 131 h 2979"/>
                <a:gd name="T90" fmla="*/ 144 w 2505"/>
                <a:gd name="T91" fmla="*/ 69 h 2979"/>
                <a:gd name="T92" fmla="*/ 66 w 2505"/>
                <a:gd name="T93" fmla="*/ 29 h 2979"/>
                <a:gd name="T94" fmla="*/ 16 w 2505"/>
                <a:gd name="T95" fmla="*/ 7 h 2979"/>
                <a:gd name="T96" fmla="*/ 0 w 2505"/>
                <a:gd name="T97" fmla="*/ 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979">
                  <a:moveTo>
                    <a:pt x="0" y="0"/>
                  </a:moveTo>
                  <a:lnTo>
                    <a:pt x="1596" y="0"/>
                  </a:lnTo>
                  <a:lnTo>
                    <a:pt x="1693" y="16"/>
                  </a:lnTo>
                  <a:lnTo>
                    <a:pt x="1781" y="40"/>
                  </a:lnTo>
                  <a:lnTo>
                    <a:pt x="1863" y="69"/>
                  </a:lnTo>
                  <a:lnTo>
                    <a:pt x="1938" y="102"/>
                  </a:lnTo>
                  <a:lnTo>
                    <a:pt x="2005" y="140"/>
                  </a:lnTo>
                  <a:lnTo>
                    <a:pt x="2069" y="183"/>
                  </a:lnTo>
                  <a:lnTo>
                    <a:pt x="2126" y="228"/>
                  </a:lnTo>
                  <a:lnTo>
                    <a:pt x="2177" y="278"/>
                  </a:lnTo>
                  <a:lnTo>
                    <a:pt x="2223" y="327"/>
                  </a:lnTo>
                  <a:lnTo>
                    <a:pt x="2263" y="380"/>
                  </a:lnTo>
                  <a:lnTo>
                    <a:pt x="2300" y="431"/>
                  </a:lnTo>
                  <a:lnTo>
                    <a:pt x="2333" y="484"/>
                  </a:lnTo>
                  <a:lnTo>
                    <a:pt x="2360" y="535"/>
                  </a:lnTo>
                  <a:lnTo>
                    <a:pt x="2384" y="587"/>
                  </a:lnTo>
                  <a:lnTo>
                    <a:pt x="2404" y="636"/>
                  </a:lnTo>
                  <a:lnTo>
                    <a:pt x="2422" y="682"/>
                  </a:lnTo>
                  <a:lnTo>
                    <a:pt x="2435" y="726"/>
                  </a:lnTo>
                  <a:lnTo>
                    <a:pt x="2448" y="764"/>
                  </a:lnTo>
                  <a:lnTo>
                    <a:pt x="2455" y="801"/>
                  </a:lnTo>
                  <a:lnTo>
                    <a:pt x="2463" y="830"/>
                  </a:lnTo>
                  <a:lnTo>
                    <a:pt x="2468" y="855"/>
                  </a:lnTo>
                  <a:lnTo>
                    <a:pt x="2470" y="874"/>
                  </a:lnTo>
                  <a:lnTo>
                    <a:pt x="2472" y="885"/>
                  </a:lnTo>
                  <a:lnTo>
                    <a:pt x="2472" y="888"/>
                  </a:lnTo>
                  <a:lnTo>
                    <a:pt x="2488" y="991"/>
                  </a:lnTo>
                  <a:lnTo>
                    <a:pt x="2499" y="1095"/>
                  </a:lnTo>
                  <a:lnTo>
                    <a:pt x="2505" y="1201"/>
                  </a:lnTo>
                  <a:lnTo>
                    <a:pt x="2505" y="1305"/>
                  </a:lnTo>
                  <a:lnTo>
                    <a:pt x="2499" y="1410"/>
                  </a:lnTo>
                  <a:lnTo>
                    <a:pt x="2490" y="1516"/>
                  </a:lnTo>
                  <a:lnTo>
                    <a:pt x="2475" y="1618"/>
                  </a:lnTo>
                  <a:lnTo>
                    <a:pt x="2459" y="1720"/>
                  </a:lnTo>
                  <a:lnTo>
                    <a:pt x="2439" y="1823"/>
                  </a:lnTo>
                  <a:lnTo>
                    <a:pt x="2415" y="1922"/>
                  </a:lnTo>
                  <a:lnTo>
                    <a:pt x="2389" y="2019"/>
                  </a:lnTo>
                  <a:lnTo>
                    <a:pt x="2362" y="2114"/>
                  </a:lnTo>
                  <a:lnTo>
                    <a:pt x="2333" y="2205"/>
                  </a:lnTo>
                  <a:lnTo>
                    <a:pt x="2302" y="2293"/>
                  </a:lnTo>
                  <a:lnTo>
                    <a:pt x="2272" y="2377"/>
                  </a:lnTo>
                  <a:lnTo>
                    <a:pt x="2240" y="2457"/>
                  </a:lnTo>
                  <a:lnTo>
                    <a:pt x="2208" y="2534"/>
                  </a:lnTo>
                  <a:lnTo>
                    <a:pt x="2179" y="2606"/>
                  </a:lnTo>
                  <a:lnTo>
                    <a:pt x="2148" y="2671"/>
                  </a:lnTo>
                  <a:lnTo>
                    <a:pt x="2121" y="2732"/>
                  </a:lnTo>
                  <a:lnTo>
                    <a:pt x="2093" y="2787"/>
                  </a:lnTo>
                  <a:lnTo>
                    <a:pt x="2069" y="2836"/>
                  </a:lnTo>
                  <a:lnTo>
                    <a:pt x="2048" y="2878"/>
                  </a:lnTo>
                  <a:lnTo>
                    <a:pt x="2029" y="2913"/>
                  </a:lnTo>
                  <a:lnTo>
                    <a:pt x="2015" y="2942"/>
                  </a:lnTo>
                  <a:lnTo>
                    <a:pt x="2002" y="2962"/>
                  </a:lnTo>
                  <a:lnTo>
                    <a:pt x="1996" y="2975"/>
                  </a:lnTo>
                  <a:lnTo>
                    <a:pt x="1993" y="2979"/>
                  </a:lnTo>
                  <a:lnTo>
                    <a:pt x="1995" y="2975"/>
                  </a:lnTo>
                  <a:lnTo>
                    <a:pt x="1996" y="2964"/>
                  </a:lnTo>
                  <a:lnTo>
                    <a:pt x="1998" y="2946"/>
                  </a:lnTo>
                  <a:lnTo>
                    <a:pt x="2002" y="2922"/>
                  </a:lnTo>
                  <a:lnTo>
                    <a:pt x="2005" y="2889"/>
                  </a:lnTo>
                  <a:lnTo>
                    <a:pt x="2007" y="2851"/>
                  </a:lnTo>
                  <a:lnTo>
                    <a:pt x="2007" y="2805"/>
                  </a:lnTo>
                  <a:lnTo>
                    <a:pt x="2005" y="2754"/>
                  </a:lnTo>
                  <a:lnTo>
                    <a:pt x="2004" y="2697"/>
                  </a:lnTo>
                  <a:lnTo>
                    <a:pt x="1996" y="2633"/>
                  </a:lnTo>
                  <a:lnTo>
                    <a:pt x="1987" y="2564"/>
                  </a:lnTo>
                  <a:lnTo>
                    <a:pt x="1973" y="2487"/>
                  </a:lnTo>
                  <a:lnTo>
                    <a:pt x="1956" y="2406"/>
                  </a:lnTo>
                  <a:lnTo>
                    <a:pt x="1932" y="2320"/>
                  </a:lnTo>
                  <a:lnTo>
                    <a:pt x="1905" y="2229"/>
                  </a:lnTo>
                  <a:lnTo>
                    <a:pt x="1870" y="2132"/>
                  </a:lnTo>
                  <a:lnTo>
                    <a:pt x="1830" y="2030"/>
                  </a:lnTo>
                  <a:lnTo>
                    <a:pt x="1782" y="1922"/>
                  </a:lnTo>
                  <a:lnTo>
                    <a:pt x="1728" y="1812"/>
                  </a:lnTo>
                  <a:lnTo>
                    <a:pt x="1664" y="1695"/>
                  </a:lnTo>
                  <a:lnTo>
                    <a:pt x="1592" y="1574"/>
                  </a:lnTo>
                  <a:lnTo>
                    <a:pt x="1512" y="1450"/>
                  </a:lnTo>
                  <a:lnTo>
                    <a:pt x="1402" y="1291"/>
                  </a:lnTo>
                  <a:lnTo>
                    <a:pt x="1294" y="1143"/>
                  </a:lnTo>
                  <a:lnTo>
                    <a:pt x="1188" y="1007"/>
                  </a:lnTo>
                  <a:lnTo>
                    <a:pt x="1084" y="881"/>
                  </a:lnTo>
                  <a:lnTo>
                    <a:pt x="983" y="768"/>
                  </a:lnTo>
                  <a:lnTo>
                    <a:pt x="885" y="662"/>
                  </a:lnTo>
                  <a:lnTo>
                    <a:pt x="790" y="567"/>
                  </a:lnTo>
                  <a:lnTo>
                    <a:pt x="698" y="481"/>
                  </a:lnTo>
                  <a:lnTo>
                    <a:pt x="612" y="402"/>
                  </a:lnTo>
                  <a:lnTo>
                    <a:pt x="530" y="332"/>
                  </a:lnTo>
                  <a:lnTo>
                    <a:pt x="451" y="272"/>
                  </a:lnTo>
                  <a:lnTo>
                    <a:pt x="378" y="217"/>
                  </a:lnTo>
                  <a:lnTo>
                    <a:pt x="311" y="172"/>
                  </a:lnTo>
                  <a:lnTo>
                    <a:pt x="250" y="131"/>
                  </a:lnTo>
                  <a:lnTo>
                    <a:pt x="194" y="97"/>
                  </a:lnTo>
                  <a:lnTo>
                    <a:pt x="144" y="69"/>
                  </a:lnTo>
                  <a:lnTo>
                    <a:pt x="102" y="45"/>
                  </a:lnTo>
                  <a:lnTo>
                    <a:pt x="66" y="29"/>
                  </a:lnTo>
                  <a:lnTo>
                    <a:pt x="38" y="16"/>
                  </a:lnTo>
                  <a:lnTo>
                    <a:pt x="16" y="7"/>
                  </a:lnTo>
                  <a:lnTo>
                    <a:pt x="5" y="1"/>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8" name="Freeform 7">
              <a:extLst>
                <a:ext uri="{FF2B5EF4-FFF2-40B4-BE49-F238E27FC236}">
                  <a16:creationId xmlns:a16="http://schemas.microsoft.com/office/drawing/2014/main" id="{19FF8662-F1CC-CF1C-3EC2-AA5A33E14ED8}"/>
                </a:ext>
              </a:extLst>
            </p:cNvPr>
            <p:cNvSpPr>
              <a:spLocks/>
            </p:cNvSpPr>
            <p:nvPr/>
          </p:nvSpPr>
          <p:spPr bwMode="auto">
            <a:xfrm>
              <a:off x="9012902" y="4977198"/>
              <a:ext cx="1860232" cy="2409127"/>
            </a:xfrm>
            <a:custGeom>
              <a:avLst/>
              <a:gdLst>
                <a:gd name="T0" fmla="*/ 2393 w 2474"/>
                <a:gd name="T1" fmla="*/ 1388 h 3203"/>
                <a:gd name="T2" fmla="*/ 2452 w 2474"/>
                <a:gd name="T3" fmla="*/ 1574 h 3203"/>
                <a:gd name="T4" fmla="*/ 2474 w 2474"/>
                <a:gd name="T5" fmla="*/ 1748 h 3203"/>
                <a:gd name="T6" fmla="*/ 2465 w 2474"/>
                <a:gd name="T7" fmla="*/ 1907 h 3203"/>
                <a:gd name="T8" fmla="*/ 2432 w 2474"/>
                <a:gd name="T9" fmla="*/ 2051 h 3203"/>
                <a:gd name="T10" fmla="*/ 2382 w 2474"/>
                <a:gd name="T11" fmla="*/ 2181 h 3203"/>
                <a:gd name="T12" fmla="*/ 2320 w 2474"/>
                <a:gd name="T13" fmla="*/ 2293 h 3203"/>
                <a:gd name="T14" fmla="*/ 2252 w 2474"/>
                <a:gd name="T15" fmla="*/ 2388 h 3203"/>
                <a:gd name="T16" fmla="*/ 2187 w 2474"/>
                <a:gd name="T17" fmla="*/ 2466 h 3203"/>
                <a:gd name="T18" fmla="*/ 2128 w 2474"/>
                <a:gd name="T19" fmla="*/ 2525 h 3203"/>
                <a:gd name="T20" fmla="*/ 2082 w 2474"/>
                <a:gd name="T21" fmla="*/ 2565 h 3203"/>
                <a:gd name="T22" fmla="*/ 2057 w 2474"/>
                <a:gd name="T23" fmla="*/ 2585 h 3203"/>
                <a:gd name="T24" fmla="*/ 1958 w 2474"/>
                <a:gd name="T25" fmla="*/ 2664 h 3203"/>
                <a:gd name="T26" fmla="*/ 1753 w 2474"/>
                <a:gd name="T27" fmla="*/ 2796 h 3203"/>
                <a:gd name="T28" fmla="*/ 1534 w 2474"/>
                <a:gd name="T29" fmla="*/ 2905 h 3203"/>
                <a:gd name="T30" fmla="*/ 1307 w 2474"/>
                <a:gd name="T31" fmla="*/ 2993 h 3203"/>
                <a:gd name="T32" fmla="*/ 1079 w 2474"/>
                <a:gd name="T33" fmla="*/ 3063 h 3203"/>
                <a:gd name="T34" fmla="*/ 856 w 2474"/>
                <a:gd name="T35" fmla="*/ 3114 h 3203"/>
                <a:gd name="T36" fmla="*/ 645 w 2474"/>
                <a:gd name="T37" fmla="*/ 3150 h 3203"/>
                <a:gd name="T38" fmla="*/ 455 w 2474"/>
                <a:gd name="T39" fmla="*/ 3176 h 3203"/>
                <a:gd name="T40" fmla="*/ 289 w 2474"/>
                <a:gd name="T41" fmla="*/ 3192 h 3203"/>
                <a:gd name="T42" fmla="*/ 153 w 2474"/>
                <a:gd name="T43" fmla="*/ 3200 h 3203"/>
                <a:gd name="T44" fmla="*/ 58 w 2474"/>
                <a:gd name="T45" fmla="*/ 3203 h 3203"/>
                <a:gd name="T46" fmla="*/ 7 w 2474"/>
                <a:gd name="T47" fmla="*/ 3203 h 3203"/>
                <a:gd name="T48" fmla="*/ 3 w 2474"/>
                <a:gd name="T49" fmla="*/ 3203 h 3203"/>
                <a:gd name="T50" fmla="*/ 38 w 2474"/>
                <a:gd name="T51" fmla="*/ 3191 h 3203"/>
                <a:gd name="T52" fmla="*/ 100 w 2474"/>
                <a:gd name="T53" fmla="*/ 3161 h 3203"/>
                <a:gd name="T54" fmla="*/ 188 w 2474"/>
                <a:gd name="T55" fmla="*/ 3114 h 3203"/>
                <a:gd name="T56" fmla="*/ 296 w 2474"/>
                <a:gd name="T57" fmla="*/ 3041 h 3203"/>
                <a:gd name="T58" fmla="*/ 422 w 2474"/>
                <a:gd name="T59" fmla="*/ 2938 h 3203"/>
                <a:gd name="T60" fmla="*/ 561 w 2474"/>
                <a:gd name="T61" fmla="*/ 2807 h 3203"/>
                <a:gd name="T62" fmla="*/ 709 w 2474"/>
                <a:gd name="T63" fmla="*/ 2637 h 3203"/>
                <a:gd name="T64" fmla="*/ 863 w 2474"/>
                <a:gd name="T65" fmla="*/ 2428 h 3203"/>
                <a:gd name="T66" fmla="*/ 1016 w 2474"/>
                <a:gd name="T67" fmla="*/ 2174 h 3203"/>
                <a:gd name="T68" fmla="*/ 1168 w 2474"/>
                <a:gd name="T69" fmla="*/ 1870 h 3203"/>
                <a:gd name="T70" fmla="*/ 1300 w 2474"/>
                <a:gd name="T71" fmla="*/ 1569 h 3203"/>
                <a:gd name="T72" fmla="*/ 1402 w 2474"/>
                <a:gd name="T73" fmla="*/ 1292 h 3203"/>
                <a:gd name="T74" fmla="*/ 1481 w 2474"/>
                <a:gd name="T75" fmla="*/ 1040 h 3203"/>
                <a:gd name="T76" fmla="*/ 1539 w 2474"/>
                <a:gd name="T77" fmla="*/ 815 h 3203"/>
                <a:gd name="T78" fmla="*/ 1578 w 2474"/>
                <a:gd name="T79" fmla="*/ 616 h 3203"/>
                <a:gd name="T80" fmla="*/ 1602 w 2474"/>
                <a:gd name="T81" fmla="*/ 444 h 3203"/>
                <a:gd name="T82" fmla="*/ 1612 w 2474"/>
                <a:gd name="T83" fmla="*/ 298 h 3203"/>
                <a:gd name="T84" fmla="*/ 1616 w 2474"/>
                <a:gd name="T85" fmla="*/ 181 h 3203"/>
                <a:gd name="T86" fmla="*/ 1612 w 2474"/>
                <a:gd name="T87" fmla="*/ 93 h 3203"/>
                <a:gd name="T88" fmla="*/ 1609 w 2474"/>
                <a:gd name="T89" fmla="*/ 32 h 3203"/>
                <a:gd name="T90" fmla="*/ 1605 w 2474"/>
                <a:gd name="T91" fmla="*/ 3 h 3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4" h="3203">
                  <a:moveTo>
                    <a:pt x="1603" y="0"/>
                  </a:moveTo>
                  <a:lnTo>
                    <a:pt x="2393" y="1388"/>
                  </a:lnTo>
                  <a:lnTo>
                    <a:pt x="2426" y="1483"/>
                  </a:lnTo>
                  <a:lnTo>
                    <a:pt x="2452" y="1574"/>
                  </a:lnTo>
                  <a:lnTo>
                    <a:pt x="2466" y="1664"/>
                  </a:lnTo>
                  <a:lnTo>
                    <a:pt x="2474" y="1748"/>
                  </a:lnTo>
                  <a:lnTo>
                    <a:pt x="2472" y="1830"/>
                  </a:lnTo>
                  <a:lnTo>
                    <a:pt x="2465" y="1907"/>
                  </a:lnTo>
                  <a:lnTo>
                    <a:pt x="2450" y="1982"/>
                  </a:lnTo>
                  <a:lnTo>
                    <a:pt x="2432" y="2051"/>
                  </a:lnTo>
                  <a:lnTo>
                    <a:pt x="2408" y="2119"/>
                  </a:lnTo>
                  <a:lnTo>
                    <a:pt x="2382" y="2181"/>
                  </a:lnTo>
                  <a:lnTo>
                    <a:pt x="2351" y="2238"/>
                  </a:lnTo>
                  <a:lnTo>
                    <a:pt x="2320" y="2293"/>
                  </a:lnTo>
                  <a:lnTo>
                    <a:pt x="2287" y="2342"/>
                  </a:lnTo>
                  <a:lnTo>
                    <a:pt x="2252" y="2388"/>
                  </a:lnTo>
                  <a:lnTo>
                    <a:pt x="2220" y="2430"/>
                  </a:lnTo>
                  <a:lnTo>
                    <a:pt x="2187" y="2466"/>
                  </a:lnTo>
                  <a:lnTo>
                    <a:pt x="2156" y="2498"/>
                  </a:lnTo>
                  <a:lnTo>
                    <a:pt x="2128" y="2525"/>
                  </a:lnTo>
                  <a:lnTo>
                    <a:pt x="2103" y="2547"/>
                  </a:lnTo>
                  <a:lnTo>
                    <a:pt x="2082" y="2565"/>
                  </a:lnTo>
                  <a:lnTo>
                    <a:pt x="2068" y="2578"/>
                  </a:lnTo>
                  <a:lnTo>
                    <a:pt x="2057" y="2585"/>
                  </a:lnTo>
                  <a:lnTo>
                    <a:pt x="2053" y="2587"/>
                  </a:lnTo>
                  <a:lnTo>
                    <a:pt x="1958" y="2664"/>
                  </a:lnTo>
                  <a:lnTo>
                    <a:pt x="1858" y="2733"/>
                  </a:lnTo>
                  <a:lnTo>
                    <a:pt x="1753" y="2796"/>
                  </a:lnTo>
                  <a:lnTo>
                    <a:pt x="1645" y="2854"/>
                  </a:lnTo>
                  <a:lnTo>
                    <a:pt x="1534" y="2905"/>
                  </a:lnTo>
                  <a:lnTo>
                    <a:pt x="1421" y="2951"/>
                  </a:lnTo>
                  <a:lnTo>
                    <a:pt x="1307" y="2993"/>
                  </a:lnTo>
                  <a:lnTo>
                    <a:pt x="1192" y="3030"/>
                  </a:lnTo>
                  <a:lnTo>
                    <a:pt x="1079" y="3063"/>
                  </a:lnTo>
                  <a:lnTo>
                    <a:pt x="967" y="3090"/>
                  </a:lnTo>
                  <a:lnTo>
                    <a:pt x="856" y="3114"/>
                  </a:lnTo>
                  <a:lnTo>
                    <a:pt x="749" y="3134"/>
                  </a:lnTo>
                  <a:lnTo>
                    <a:pt x="645" y="3150"/>
                  </a:lnTo>
                  <a:lnTo>
                    <a:pt x="548" y="3165"/>
                  </a:lnTo>
                  <a:lnTo>
                    <a:pt x="455" y="3176"/>
                  </a:lnTo>
                  <a:lnTo>
                    <a:pt x="367" y="3185"/>
                  </a:lnTo>
                  <a:lnTo>
                    <a:pt x="289" y="3192"/>
                  </a:lnTo>
                  <a:lnTo>
                    <a:pt x="217" y="3198"/>
                  </a:lnTo>
                  <a:lnTo>
                    <a:pt x="153" y="3200"/>
                  </a:lnTo>
                  <a:lnTo>
                    <a:pt x="100" y="3203"/>
                  </a:lnTo>
                  <a:lnTo>
                    <a:pt x="58" y="3203"/>
                  </a:lnTo>
                  <a:lnTo>
                    <a:pt x="25" y="3203"/>
                  </a:lnTo>
                  <a:lnTo>
                    <a:pt x="7" y="3203"/>
                  </a:lnTo>
                  <a:lnTo>
                    <a:pt x="0" y="3203"/>
                  </a:lnTo>
                  <a:lnTo>
                    <a:pt x="3" y="3203"/>
                  </a:lnTo>
                  <a:lnTo>
                    <a:pt x="16" y="3198"/>
                  </a:lnTo>
                  <a:lnTo>
                    <a:pt x="38" y="3191"/>
                  </a:lnTo>
                  <a:lnTo>
                    <a:pt x="66" y="3178"/>
                  </a:lnTo>
                  <a:lnTo>
                    <a:pt x="100" y="3161"/>
                  </a:lnTo>
                  <a:lnTo>
                    <a:pt x="141" y="3139"/>
                  </a:lnTo>
                  <a:lnTo>
                    <a:pt x="188" y="3114"/>
                  </a:lnTo>
                  <a:lnTo>
                    <a:pt x="239" y="3079"/>
                  </a:lnTo>
                  <a:lnTo>
                    <a:pt x="296" y="3041"/>
                  </a:lnTo>
                  <a:lnTo>
                    <a:pt x="358" y="2993"/>
                  </a:lnTo>
                  <a:lnTo>
                    <a:pt x="422" y="2938"/>
                  </a:lnTo>
                  <a:lnTo>
                    <a:pt x="492" y="2876"/>
                  </a:lnTo>
                  <a:lnTo>
                    <a:pt x="561" y="2807"/>
                  </a:lnTo>
                  <a:lnTo>
                    <a:pt x="634" y="2726"/>
                  </a:lnTo>
                  <a:lnTo>
                    <a:pt x="709" y="2637"/>
                  </a:lnTo>
                  <a:lnTo>
                    <a:pt x="786" y="2538"/>
                  </a:lnTo>
                  <a:lnTo>
                    <a:pt x="863" y="2428"/>
                  </a:lnTo>
                  <a:lnTo>
                    <a:pt x="940" y="2307"/>
                  </a:lnTo>
                  <a:lnTo>
                    <a:pt x="1016" y="2174"/>
                  </a:lnTo>
                  <a:lnTo>
                    <a:pt x="1091" y="2031"/>
                  </a:lnTo>
                  <a:lnTo>
                    <a:pt x="1168" y="1870"/>
                  </a:lnTo>
                  <a:lnTo>
                    <a:pt x="1238" y="1717"/>
                  </a:lnTo>
                  <a:lnTo>
                    <a:pt x="1300" y="1569"/>
                  </a:lnTo>
                  <a:lnTo>
                    <a:pt x="1355" y="1428"/>
                  </a:lnTo>
                  <a:lnTo>
                    <a:pt x="1402" y="1292"/>
                  </a:lnTo>
                  <a:lnTo>
                    <a:pt x="1444" y="1163"/>
                  </a:lnTo>
                  <a:lnTo>
                    <a:pt x="1481" y="1040"/>
                  </a:lnTo>
                  <a:lnTo>
                    <a:pt x="1512" y="925"/>
                  </a:lnTo>
                  <a:lnTo>
                    <a:pt x="1539" y="815"/>
                  </a:lnTo>
                  <a:lnTo>
                    <a:pt x="1559" y="711"/>
                  </a:lnTo>
                  <a:lnTo>
                    <a:pt x="1578" y="616"/>
                  </a:lnTo>
                  <a:lnTo>
                    <a:pt x="1591" y="526"/>
                  </a:lnTo>
                  <a:lnTo>
                    <a:pt x="1602" y="444"/>
                  </a:lnTo>
                  <a:lnTo>
                    <a:pt x="1609" y="367"/>
                  </a:lnTo>
                  <a:lnTo>
                    <a:pt x="1612" y="298"/>
                  </a:lnTo>
                  <a:lnTo>
                    <a:pt x="1614" y="235"/>
                  </a:lnTo>
                  <a:lnTo>
                    <a:pt x="1616" y="181"/>
                  </a:lnTo>
                  <a:lnTo>
                    <a:pt x="1614" y="133"/>
                  </a:lnTo>
                  <a:lnTo>
                    <a:pt x="1612" y="93"/>
                  </a:lnTo>
                  <a:lnTo>
                    <a:pt x="1611" y="60"/>
                  </a:lnTo>
                  <a:lnTo>
                    <a:pt x="1609" y="32"/>
                  </a:lnTo>
                  <a:lnTo>
                    <a:pt x="1607" y="14"/>
                  </a:lnTo>
                  <a:lnTo>
                    <a:pt x="1605" y="3"/>
                  </a:lnTo>
                  <a:lnTo>
                    <a:pt x="160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9" name="Freeform 8">
              <a:extLst>
                <a:ext uri="{FF2B5EF4-FFF2-40B4-BE49-F238E27FC236}">
                  <a16:creationId xmlns:a16="http://schemas.microsoft.com/office/drawing/2014/main" id="{77D943BF-76F4-B88B-9050-46AB584F80A0}"/>
                </a:ext>
              </a:extLst>
            </p:cNvPr>
            <p:cNvSpPr>
              <a:spLocks/>
            </p:cNvSpPr>
            <p:nvPr/>
          </p:nvSpPr>
          <p:spPr bwMode="auto">
            <a:xfrm>
              <a:off x="7874506" y="7026911"/>
              <a:ext cx="2688839" cy="1333893"/>
            </a:xfrm>
            <a:custGeom>
              <a:avLst/>
              <a:gdLst>
                <a:gd name="T0" fmla="*/ 2776 w 3576"/>
                <a:gd name="T1" fmla="*/ 1381 h 1774"/>
                <a:gd name="T2" fmla="*/ 2642 w 3576"/>
                <a:gd name="T3" fmla="*/ 1525 h 1774"/>
                <a:gd name="T4" fmla="*/ 2503 w 3576"/>
                <a:gd name="T5" fmla="*/ 1631 h 1774"/>
                <a:gd name="T6" fmla="*/ 2361 w 3576"/>
                <a:gd name="T7" fmla="*/ 1705 h 1774"/>
                <a:gd name="T8" fmla="*/ 2220 w 3576"/>
                <a:gd name="T9" fmla="*/ 1748 h 1774"/>
                <a:gd name="T10" fmla="*/ 2084 w 3576"/>
                <a:gd name="T11" fmla="*/ 1770 h 1774"/>
                <a:gd name="T12" fmla="*/ 1956 w 3576"/>
                <a:gd name="T13" fmla="*/ 1774 h 1774"/>
                <a:gd name="T14" fmla="*/ 1839 w 3576"/>
                <a:gd name="T15" fmla="*/ 1763 h 1774"/>
                <a:gd name="T16" fmla="*/ 1739 w 3576"/>
                <a:gd name="T17" fmla="*/ 1745 h 1774"/>
                <a:gd name="T18" fmla="*/ 1658 w 3576"/>
                <a:gd name="T19" fmla="*/ 1725 h 1774"/>
                <a:gd name="T20" fmla="*/ 1602 w 3576"/>
                <a:gd name="T21" fmla="*/ 1705 h 1774"/>
                <a:gd name="T22" fmla="*/ 1571 w 3576"/>
                <a:gd name="T23" fmla="*/ 1694 h 1774"/>
                <a:gd name="T24" fmla="*/ 1470 w 3576"/>
                <a:gd name="T25" fmla="*/ 1653 h 1774"/>
                <a:gd name="T26" fmla="*/ 1282 w 3576"/>
                <a:gd name="T27" fmla="*/ 1562 h 1774"/>
                <a:gd name="T28" fmla="*/ 1103 w 3576"/>
                <a:gd name="T29" fmla="*/ 1452 h 1774"/>
                <a:gd name="T30" fmla="*/ 934 w 3576"/>
                <a:gd name="T31" fmla="*/ 1328 h 1774"/>
                <a:gd name="T32" fmla="*/ 777 w 3576"/>
                <a:gd name="T33" fmla="*/ 1192 h 1774"/>
                <a:gd name="T34" fmla="*/ 631 w 3576"/>
                <a:gd name="T35" fmla="*/ 1052 h 1774"/>
                <a:gd name="T36" fmla="*/ 499 w 3576"/>
                <a:gd name="T37" fmla="*/ 909 h 1774"/>
                <a:gd name="T38" fmla="*/ 380 w 3576"/>
                <a:gd name="T39" fmla="*/ 770 h 1774"/>
                <a:gd name="T40" fmla="*/ 278 w 3576"/>
                <a:gd name="T41" fmla="*/ 637 h 1774"/>
                <a:gd name="T42" fmla="*/ 188 w 3576"/>
                <a:gd name="T43" fmla="*/ 516 h 1774"/>
                <a:gd name="T44" fmla="*/ 115 w 3576"/>
                <a:gd name="T45" fmla="*/ 410 h 1774"/>
                <a:gd name="T46" fmla="*/ 60 w 3576"/>
                <a:gd name="T47" fmla="*/ 326 h 1774"/>
                <a:gd name="T48" fmla="*/ 22 w 3576"/>
                <a:gd name="T49" fmla="*/ 263 h 1774"/>
                <a:gd name="T50" fmla="*/ 4 w 3576"/>
                <a:gd name="T51" fmla="*/ 231 h 1774"/>
                <a:gd name="T52" fmla="*/ 4 w 3576"/>
                <a:gd name="T53" fmla="*/ 229 h 1774"/>
                <a:gd name="T54" fmla="*/ 26 w 3576"/>
                <a:gd name="T55" fmla="*/ 249 h 1774"/>
                <a:gd name="T56" fmla="*/ 73 w 3576"/>
                <a:gd name="T57" fmla="*/ 282 h 1774"/>
                <a:gd name="T58" fmla="*/ 143 w 3576"/>
                <a:gd name="T59" fmla="*/ 326 h 1774"/>
                <a:gd name="T60" fmla="*/ 240 w 3576"/>
                <a:gd name="T61" fmla="*/ 377 h 1774"/>
                <a:gd name="T62" fmla="*/ 364 w 3576"/>
                <a:gd name="T63" fmla="*/ 430 h 1774"/>
                <a:gd name="T64" fmla="*/ 514 w 3576"/>
                <a:gd name="T65" fmla="*/ 481 h 1774"/>
                <a:gd name="T66" fmla="*/ 695 w 3576"/>
                <a:gd name="T67" fmla="*/ 527 h 1774"/>
                <a:gd name="T68" fmla="*/ 903 w 3576"/>
                <a:gd name="T69" fmla="*/ 563 h 1774"/>
                <a:gd name="T70" fmla="*/ 1145 w 3576"/>
                <a:gd name="T71" fmla="*/ 584 h 1774"/>
                <a:gd name="T72" fmla="*/ 1415 w 3576"/>
                <a:gd name="T73" fmla="*/ 585 h 1774"/>
                <a:gd name="T74" fmla="*/ 1748 w 3576"/>
                <a:gd name="T75" fmla="*/ 565 h 1774"/>
                <a:gd name="T76" fmla="*/ 2088 w 3576"/>
                <a:gd name="T77" fmla="*/ 525 h 1774"/>
                <a:gd name="T78" fmla="*/ 2388 w 3576"/>
                <a:gd name="T79" fmla="*/ 472 h 1774"/>
                <a:gd name="T80" fmla="*/ 2653 w 3576"/>
                <a:gd name="T81" fmla="*/ 410 h 1774"/>
                <a:gd name="T82" fmla="*/ 2880 w 3576"/>
                <a:gd name="T83" fmla="*/ 342 h 1774"/>
                <a:gd name="T84" fmla="*/ 3074 w 3576"/>
                <a:gd name="T85" fmla="*/ 271 h 1774"/>
                <a:gd name="T86" fmla="*/ 3233 w 3576"/>
                <a:gd name="T87" fmla="*/ 203 h 1774"/>
                <a:gd name="T88" fmla="*/ 3361 w 3576"/>
                <a:gd name="T89" fmla="*/ 139 h 1774"/>
                <a:gd name="T90" fmla="*/ 3458 w 3576"/>
                <a:gd name="T91" fmla="*/ 84 h 1774"/>
                <a:gd name="T92" fmla="*/ 3525 w 3576"/>
                <a:gd name="T93" fmla="*/ 40 h 1774"/>
                <a:gd name="T94" fmla="*/ 3564 w 3576"/>
                <a:gd name="T95" fmla="*/ 11 h 1774"/>
                <a:gd name="T96" fmla="*/ 3576 w 3576"/>
                <a:gd name="T97"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74">
                  <a:moveTo>
                    <a:pt x="3576" y="0"/>
                  </a:moveTo>
                  <a:lnTo>
                    <a:pt x="2776" y="1381"/>
                  </a:lnTo>
                  <a:lnTo>
                    <a:pt x="2710" y="1458"/>
                  </a:lnTo>
                  <a:lnTo>
                    <a:pt x="2642" y="1525"/>
                  </a:lnTo>
                  <a:lnTo>
                    <a:pt x="2573" y="1582"/>
                  </a:lnTo>
                  <a:lnTo>
                    <a:pt x="2503" y="1631"/>
                  </a:lnTo>
                  <a:lnTo>
                    <a:pt x="2432" y="1672"/>
                  </a:lnTo>
                  <a:lnTo>
                    <a:pt x="2361" y="1705"/>
                  </a:lnTo>
                  <a:lnTo>
                    <a:pt x="2291" y="1730"/>
                  </a:lnTo>
                  <a:lnTo>
                    <a:pt x="2220" y="1748"/>
                  </a:lnTo>
                  <a:lnTo>
                    <a:pt x="2152" y="1761"/>
                  </a:lnTo>
                  <a:lnTo>
                    <a:pt x="2084" y="1770"/>
                  </a:lnTo>
                  <a:lnTo>
                    <a:pt x="2019" y="1774"/>
                  </a:lnTo>
                  <a:lnTo>
                    <a:pt x="1956" y="1774"/>
                  </a:lnTo>
                  <a:lnTo>
                    <a:pt x="1896" y="1770"/>
                  </a:lnTo>
                  <a:lnTo>
                    <a:pt x="1839" y="1763"/>
                  </a:lnTo>
                  <a:lnTo>
                    <a:pt x="1788" y="1756"/>
                  </a:lnTo>
                  <a:lnTo>
                    <a:pt x="1739" y="1745"/>
                  </a:lnTo>
                  <a:lnTo>
                    <a:pt x="1697" y="1736"/>
                  </a:lnTo>
                  <a:lnTo>
                    <a:pt x="1658" y="1725"/>
                  </a:lnTo>
                  <a:lnTo>
                    <a:pt x="1627" y="1714"/>
                  </a:lnTo>
                  <a:lnTo>
                    <a:pt x="1602" y="1705"/>
                  </a:lnTo>
                  <a:lnTo>
                    <a:pt x="1583" y="1697"/>
                  </a:lnTo>
                  <a:lnTo>
                    <a:pt x="1571" y="1694"/>
                  </a:lnTo>
                  <a:lnTo>
                    <a:pt x="1567" y="1692"/>
                  </a:lnTo>
                  <a:lnTo>
                    <a:pt x="1470" y="1653"/>
                  </a:lnTo>
                  <a:lnTo>
                    <a:pt x="1373" y="1611"/>
                  </a:lnTo>
                  <a:lnTo>
                    <a:pt x="1282" y="1562"/>
                  </a:lnTo>
                  <a:lnTo>
                    <a:pt x="1190" y="1509"/>
                  </a:lnTo>
                  <a:lnTo>
                    <a:pt x="1103" y="1452"/>
                  </a:lnTo>
                  <a:lnTo>
                    <a:pt x="1017" y="1392"/>
                  </a:lnTo>
                  <a:lnTo>
                    <a:pt x="934" y="1328"/>
                  </a:lnTo>
                  <a:lnTo>
                    <a:pt x="854" y="1262"/>
                  </a:lnTo>
                  <a:lnTo>
                    <a:pt x="777" y="1192"/>
                  </a:lnTo>
                  <a:lnTo>
                    <a:pt x="702" y="1123"/>
                  </a:lnTo>
                  <a:lnTo>
                    <a:pt x="631" y="1052"/>
                  </a:lnTo>
                  <a:lnTo>
                    <a:pt x="563" y="980"/>
                  </a:lnTo>
                  <a:lnTo>
                    <a:pt x="499" y="909"/>
                  </a:lnTo>
                  <a:lnTo>
                    <a:pt x="439" y="840"/>
                  </a:lnTo>
                  <a:lnTo>
                    <a:pt x="380" y="770"/>
                  </a:lnTo>
                  <a:lnTo>
                    <a:pt x="327" y="702"/>
                  </a:lnTo>
                  <a:lnTo>
                    <a:pt x="278" y="637"/>
                  </a:lnTo>
                  <a:lnTo>
                    <a:pt x="230" y="574"/>
                  </a:lnTo>
                  <a:lnTo>
                    <a:pt x="188" y="516"/>
                  </a:lnTo>
                  <a:lnTo>
                    <a:pt x="150" y="461"/>
                  </a:lnTo>
                  <a:lnTo>
                    <a:pt x="115" y="410"/>
                  </a:lnTo>
                  <a:lnTo>
                    <a:pt x="86" y="364"/>
                  </a:lnTo>
                  <a:lnTo>
                    <a:pt x="60" y="326"/>
                  </a:lnTo>
                  <a:lnTo>
                    <a:pt x="38" y="291"/>
                  </a:lnTo>
                  <a:lnTo>
                    <a:pt x="22" y="263"/>
                  </a:lnTo>
                  <a:lnTo>
                    <a:pt x="11" y="243"/>
                  </a:lnTo>
                  <a:lnTo>
                    <a:pt x="4" y="231"/>
                  </a:lnTo>
                  <a:lnTo>
                    <a:pt x="0" y="227"/>
                  </a:lnTo>
                  <a:lnTo>
                    <a:pt x="4" y="229"/>
                  </a:lnTo>
                  <a:lnTo>
                    <a:pt x="13" y="236"/>
                  </a:lnTo>
                  <a:lnTo>
                    <a:pt x="26" y="249"/>
                  </a:lnTo>
                  <a:lnTo>
                    <a:pt x="46" y="263"/>
                  </a:lnTo>
                  <a:lnTo>
                    <a:pt x="73" y="282"/>
                  </a:lnTo>
                  <a:lnTo>
                    <a:pt x="104" y="302"/>
                  </a:lnTo>
                  <a:lnTo>
                    <a:pt x="143" y="326"/>
                  </a:lnTo>
                  <a:lnTo>
                    <a:pt x="188" y="351"/>
                  </a:lnTo>
                  <a:lnTo>
                    <a:pt x="240" y="377"/>
                  </a:lnTo>
                  <a:lnTo>
                    <a:pt x="298" y="404"/>
                  </a:lnTo>
                  <a:lnTo>
                    <a:pt x="364" y="430"/>
                  </a:lnTo>
                  <a:lnTo>
                    <a:pt x="435" y="457"/>
                  </a:lnTo>
                  <a:lnTo>
                    <a:pt x="514" y="481"/>
                  </a:lnTo>
                  <a:lnTo>
                    <a:pt x="600" y="505"/>
                  </a:lnTo>
                  <a:lnTo>
                    <a:pt x="695" y="527"/>
                  </a:lnTo>
                  <a:lnTo>
                    <a:pt x="795" y="547"/>
                  </a:lnTo>
                  <a:lnTo>
                    <a:pt x="903" y="563"/>
                  </a:lnTo>
                  <a:lnTo>
                    <a:pt x="1020" y="574"/>
                  </a:lnTo>
                  <a:lnTo>
                    <a:pt x="1145" y="584"/>
                  </a:lnTo>
                  <a:lnTo>
                    <a:pt x="1276" y="587"/>
                  </a:lnTo>
                  <a:lnTo>
                    <a:pt x="1415" y="585"/>
                  </a:lnTo>
                  <a:lnTo>
                    <a:pt x="1563" y="580"/>
                  </a:lnTo>
                  <a:lnTo>
                    <a:pt x="1748" y="565"/>
                  </a:lnTo>
                  <a:lnTo>
                    <a:pt x="1924" y="547"/>
                  </a:lnTo>
                  <a:lnTo>
                    <a:pt x="2088" y="525"/>
                  </a:lnTo>
                  <a:lnTo>
                    <a:pt x="2244" y="499"/>
                  </a:lnTo>
                  <a:lnTo>
                    <a:pt x="2388" y="472"/>
                  </a:lnTo>
                  <a:lnTo>
                    <a:pt x="2525" y="441"/>
                  </a:lnTo>
                  <a:lnTo>
                    <a:pt x="2653" y="410"/>
                  </a:lnTo>
                  <a:lnTo>
                    <a:pt x="2770" y="375"/>
                  </a:lnTo>
                  <a:lnTo>
                    <a:pt x="2880" y="342"/>
                  </a:lnTo>
                  <a:lnTo>
                    <a:pt x="2980" y="307"/>
                  </a:lnTo>
                  <a:lnTo>
                    <a:pt x="3074" y="271"/>
                  </a:lnTo>
                  <a:lnTo>
                    <a:pt x="3156" y="236"/>
                  </a:lnTo>
                  <a:lnTo>
                    <a:pt x="3233" y="203"/>
                  </a:lnTo>
                  <a:lnTo>
                    <a:pt x="3300" y="170"/>
                  </a:lnTo>
                  <a:lnTo>
                    <a:pt x="3361" y="139"/>
                  </a:lnTo>
                  <a:lnTo>
                    <a:pt x="3412" y="110"/>
                  </a:lnTo>
                  <a:lnTo>
                    <a:pt x="3458" y="84"/>
                  </a:lnTo>
                  <a:lnTo>
                    <a:pt x="3494" y="60"/>
                  </a:lnTo>
                  <a:lnTo>
                    <a:pt x="3525" y="40"/>
                  </a:lnTo>
                  <a:lnTo>
                    <a:pt x="3547" y="22"/>
                  </a:lnTo>
                  <a:lnTo>
                    <a:pt x="3564" y="11"/>
                  </a:lnTo>
                  <a:lnTo>
                    <a:pt x="3575" y="2"/>
                  </a:lnTo>
                  <a:lnTo>
                    <a:pt x="357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0" name="Freeform 9">
              <a:extLst>
                <a:ext uri="{FF2B5EF4-FFF2-40B4-BE49-F238E27FC236}">
                  <a16:creationId xmlns:a16="http://schemas.microsoft.com/office/drawing/2014/main" id="{7134ED69-87C7-A757-4E74-1C725307E358}"/>
                </a:ext>
              </a:extLst>
            </p:cNvPr>
            <p:cNvSpPr>
              <a:spLocks/>
            </p:cNvSpPr>
            <p:nvPr/>
          </p:nvSpPr>
          <p:spPr bwMode="auto">
            <a:xfrm>
              <a:off x="7068456" y="6105066"/>
              <a:ext cx="1873766" cy="2254234"/>
            </a:xfrm>
            <a:custGeom>
              <a:avLst/>
              <a:gdLst>
                <a:gd name="T0" fmla="*/ 530 w 2492"/>
                <a:gd name="T1" fmla="*/ 4 h 2999"/>
                <a:gd name="T2" fmla="*/ 524 w 2492"/>
                <a:gd name="T3" fmla="*/ 33 h 2999"/>
                <a:gd name="T4" fmla="*/ 517 w 2492"/>
                <a:gd name="T5" fmla="*/ 90 h 2999"/>
                <a:gd name="T6" fmla="*/ 513 w 2492"/>
                <a:gd name="T7" fmla="*/ 174 h 2999"/>
                <a:gd name="T8" fmla="*/ 517 w 2492"/>
                <a:gd name="T9" fmla="*/ 284 h 2999"/>
                <a:gd name="T10" fmla="*/ 532 w 2492"/>
                <a:gd name="T11" fmla="*/ 417 h 2999"/>
                <a:gd name="T12" fmla="*/ 561 w 2492"/>
                <a:gd name="T13" fmla="*/ 574 h 2999"/>
                <a:gd name="T14" fmla="*/ 610 w 2492"/>
                <a:gd name="T15" fmla="*/ 752 h 2999"/>
                <a:gd name="T16" fmla="*/ 683 w 2492"/>
                <a:gd name="T17" fmla="*/ 953 h 2999"/>
                <a:gd name="T18" fmla="*/ 784 w 2492"/>
                <a:gd name="T19" fmla="*/ 1172 h 2999"/>
                <a:gd name="T20" fmla="*/ 916 w 2492"/>
                <a:gd name="T21" fmla="*/ 1410 h 2999"/>
                <a:gd name="T22" fmla="*/ 1108 w 2492"/>
                <a:gd name="T23" fmla="*/ 1703 h 2999"/>
                <a:gd name="T24" fmla="*/ 1329 w 2492"/>
                <a:gd name="T25" fmla="*/ 1999 h 2999"/>
                <a:gd name="T26" fmla="*/ 1541 w 2492"/>
                <a:gd name="T27" fmla="*/ 2249 h 2999"/>
                <a:gd name="T28" fmla="*/ 1738 w 2492"/>
                <a:gd name="T29" fmla="*/ 2456 h 2999"/>
                <a:gd name="T30" fmla="*/ 1919 w 2492"/>
                <a:gd name="T31" fmla="*/ 2622 h 2999"/>
                <a:gd name="T32" fmla="*/ 2082 w 2492"/>
                <a:gd name="T33" fmla="*/ 2754 h 2999"/>
                <a:gd name="T34" fmla="*/ 2221 w 2492"/>
                <a:gd name="T35" fmla="*/ 2853 h 2999"/>
                <a:gd name="T36" fmla="*/ 2334 w 2492"/>
                <a:gd name="T37" fmla="*/ 2922 h 2999"/>
                <a:gd name="T38" fmla="*/ 2420 w 2492"/>
                <a:gd name="T39" fmla="*/ 2968 h 2999"/>
                <a:gd name="T40" fmla="*/ 2473 w 2492"/>
                <a:gd name="T41" fmla="*/ 2992 h 2999"/>
                <a:gd name="T42" fmla="*/ 2492 w 2492"/>
                <a:gd name="T43" fmla="*/ 2999 h 2999"/>
                <a:gd name="T44" fmla="*/ 800 w 2492"/>
                <a:gd name="T45" fmla="*/ 2966 h 2999"/>
                <a:gd name="T46" fmla="*/ 630 w 2492"/>
                <a:gd name="T47" fmla="*/ 2913 h 2999"/>
                <a:gd name="T48" fmla="*/ 488 w 2492"/>
                <a:gd name="T49" fmla="*/ 2838 h 2999"/>
                <a:gd name="T50" fmla="*/ 369 w 2492"/>
                <a:gd name="T51" fmla="*/ 2749 h 2999"/>
                <a:gd name="T52" fmla="*/ 272 w 2492"/>
                <a:gd name="T53" fmla="*/ 2650 h 2999"/>
                <a:gd name="T54" fmla="*/ 197 w 2492"/>
                <a:gd name="T55" fmla="*/ 2546 h 2999"/>
                <a:gd name="T56" fmla="*/ 137 w 2492"/>
                <a:gd name="T57" fmla="*/ 2440 h 2999"/>
                <a:gd name="T58" fmla="*/ 95 w 2492"/>
                <a:gd name="T59" fmla="*/ 2341 h 2999"/>
                <a:gd name="T60" fmla="*/ 64 w 2492"/>
                <a:gd name="T61" fmla="*/ 2249 h 2999"/>
                <a:gd name="T62" fmla="*/ 45 w 2492"/>
                <a:gd name="T63" fmla="*/ 2174 h 2999"/>
                <a:gd name="T64" fmla="*/ 34 w 2492"/>
                <a:gd name="T65" fmla="*/ 2120 h 2999"/>
                <a:gd name="T66" fmla="*/ 29 w 2492"/>
                <a:gd name="T67" fmla="*/ 2090 h 2999"/>
                <a:gd name="T68" fmla="*/ 14 w 2492"/>
                <a:gd name="T69" fmla="*/ 1982 h 2999"/>
                <a:gd name="T70" fmla="*/ 0 w 2492"/>
                <a:gd name="T71" fmla="*/ 1774 h 2999"/>
                <a:gd name="T72" fmla="*/ 7 w 2492"/>
                <a:gd name="T73" fmla="*/ 1564 h 2999"/>
                <a:gd name="T74" fmla="*/ 32 w 2492"/>
                <a:gd name="T75" fmla="*/ 1355 h 2999"/>
                <a:gd name="T76" fmla="*/ 73 w 2492"/>
                <a:gd name="T77" fmla="*/ 1152 h 2999"/>
                <a:gd name="T78" fmla="*/ 124 w 2492"/>
                <a:gd name="T79" fmla="*/ 956 h 2999"/>
                <a:gd name="T80" fmla="*/ 182 w 2492"/>
                <a:gd name="T81" fmla="*/ 772 h 2999"/>
                <a:gd name="T82" fmla="*/ 245 w 2492"/>
                <a:gd name="T83" fmla="*/ 600 h 2999"/>
                <a:gd name="T84" fmla="*/ 309 w 2492"/>
                <a:gd name="T85" fmla="*/ 444 h 2999"/>
                <a:gd name="T86" fmla="*/ 371 w 2492"/>
                <a:gd name="T87" fmla="*/ 307 h 2999"/>
                <a:gd name="T88" fmla="*/ 427 w 2492"/>
                <a:gd name="T89" fmla="*/ 192 h 2999"/>
                <a:gd name="T90" fmla="*/ 473 w 2492"/>
                <a:gd name="T91" fmla="*/ 101 h 2999"/>
                <a:gd name="T92" fmla="*/ 508 w 2492"/>
                <a:gd name="T93" fmla="*/ 38 h 2999"/>
                <a:gd name="T94" fmla="*/ 528 w 2492"/>
                <a:gd name="T95" fmla="*/ 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2" h="2999">
                  <a:moveTo>
                    <a:pt x="530" y="0"/>
                  </a:moveTo>
                  <a:lnTo>
                    <a:pt x="530" y="4"/>
                  </a:lnTo>
                  <a:lnTo>
                    <a:pt x="526" y="15"/>
                  </a:lnTo>
                  <a:lnTo>
                    <a:pt x="524" y="33"/>
                  </a:lnTo>
                  <a:lnTo>
                    <a:pt x="521" y="59"/>
                  </a:lnTo>
                  <a:lnTo>
                    <a:pt x="517" y="90"/>
                  </a:lnTo>
                  <a:lnTo>
                    <a:pt x="515" y="130"/>
                  </a:lnTo>
                  <a:lnTo>
                    <a:pt x="513" y="174"/>
                  </a:lnTo>
                  <a:lnTo>
                    <a:pt x="515" y="225"/>
                  </a:lnTo>
                  <a:lnTo>
                    <a:pt x="517" y="284"/>
                  </a:lnTo>
                  <a:lnTo>
                    <a:pt x="523" y="348"/>
                  </a:lnTo>
                  <a:lnTo>
                    <a:pt x="532" y="417"/>
                  </a:lnTo>
                  <a:lnTo>
                    <a:pt x="544" y="492"/>
                  </a:lnTo>
                  <a:lnTo>
                    <a:pt x="561" y="574"/>
                  </a:lnTo>
                  <a:lnTo>
                    <a:pt x="583" y="660"/>
                  </a:lnTo>
                  <a:lnTo>
                    <a:pt x="610" y="752"/>
                  </a:lnTo>
                  <a:lnTo>
                    <a:pt x="643" y="850"/>
                  </a:lnTo>
                  <a:lnTo>
                    <a:pt x="683" y="953"/>
                  </a:lnTo>
                  <a:lnTo>
                    <a:pt x="729" y="1059"/>
                  </a:lnTo>
                  <a:lnTo>
                    <a:pt x="784" y="1172"/>
                  </a:lnTo>
                  <a:lnTo>
                    <a:pt x="846" y="1287"/>
                  </a:lnTo>
                  <a:lnTo>
                    <a:pt x="916" y="1410"/>
                  </a:lnTo>
                  <a:lnTo>
                    <a:pt x="994" y="1534"/>
                  </a:lnTo>
                  <a:lnTo>
                    <a:pt x="1108" y="1703"/>
                  </a:lnTo>
                  <a:lnTo>
                    <a:pt x="1221" y="1856"/>
                  </a:lnTo>
                  <a:lnTo>
                    <a:pt x="1329" y="1999"/>
                  </a:lnTo>
                  <a:lnTo>
                    <a:pt x="1437" y="2131"/>
                  </a:lnTo>
                  <a:lnTo>
                    <a:pt x="1541" y="2249"/>
                  </a:lnTo>
                  <a:lnTo>
                    <a:pt x="1642" y="2357"/>
                  </a:lnTo>
                  <a:lnTo>
                    <a:pt x="1738" y="2456"/>
                  </a:lnTo>
                  <a:lnTo>
                    <a:pt x="1832" y="2544"/>
                  </a:lnTo>
                  <a:lnTo>
                    <a:pt x="1919" y="2622"/>
                  </a:lnTo>
                  <a:lnTo>
                    <a:pt x="2004" y="2692"/>
                  </a:lnTo>
                  <a:lnTo>
                    <a:pt x="2082" y="2754"/>
                  </a:lnTo>
                  <a:lnTo>
                    <a:pt x="2155" y="2807"/>
                  </a:lnTo>
                  <a:lnTo>
                    <a:pt x="2221" y="2853"/>
                  </a:lnTo>
                  <a:lnTo>
                    <a:pt x="2281" y="2891"/>
                  </a:lnTo>
                  <a:lnTo>
                    <a:pt x="2334" y="2922"/>
                  </a:lnTo>
                  <a:lnTo>
                    <a:pt x="2382" y="2948"/>
                  </a:lnTo>
                  <a:lnTo>
                    <a:pt x="2420" y="2968"/>
                  </a:lnTo>
                  <a:lnTo>
                    <a:pt x="2452" y="2983"/>
                  </a:lnTo>
                  <a:lnTo>
                    <a:pt x="2473" y="2992"/>
                  </a:lnTo>
                  <a:lnTo>
                    <a:pt x="2488" y="2997"/>
                  </a:lnTo>
                  <a:lnTo>
                    <a:pt x="2492" y="2999"/>
                  </a:lnTo>
                  <a:lnTo>
                    <a:pt x="896" y="2983"/>
                  </a:lnTo>
                  <a:lnTo>
                    <a:pt x="800" y="2966"/>
                  </a:lnTo>
                  <a:lnTo>
                    <a:pt x="713" y="2942"/>
                  </a:lnTo>
                  <a:lnTo>
                    <a:pt x="630" y="2913"/>
                  </a:lnTo>
                  <a:lnTo>
                    <a:pt x="555" y="2878"/>
                  </a:lnTo>
                  <a:lnTo>
                    <a:pt x="488" y="2838"/>
                  </a:lnTo>
                  <a:lnTo>
                    <a:pt x="426" y="2796"/>
                  </a:lnTo>
                  <a:lnTo>
                    <a:pt x="369" y="2749"/>
                  </a:lnTo>
                  <a:lnTo>
                    <a:pt x="318" y="2701"/>
                  </a:lnTo>
                  <a:lnTo>
                    <a:pt x="272" y="2650"/>
                  </a:lnTo>
                  <a:lnTo>
                    <a:pt x="232" y="2597"/>
                  </a:lnTo>
                  <a:lnTo>
                    <a:pt x="197" y="2546"/>
                  </a:lnTo>
                  <a:lnTo>
                    <a:pt x="164" y="2493"/>
                  </a:lnTo>
                  <a:lnTo>
                    <a:pt x="137" y="2440"/>
                  </a:lnTo>
                  <a:lnTo>
                    <a:pt x="115" y="2388"/>
                  </a:lnTo>
                  <a:lnTo>
                    <a:pt x="95" y="2341"/>
                  </a:lnTo>
                  <a:lnTo>
                    <a:pt x="78" y="2293"/>
                  </a:lnTo>
                  <a:lnTo>
                    <a:pt x="64" y="2249"/>
                  </a:lnTo>
                  <a:lnTo>
                    <a:pt x="53" y="2211"/>
                  </a:lnTo>
                  <a:lnTo>
                    <a:pt x="45" y="2174"/>
                  </a:lnTo>
                  <a:lnTo>
                    <a:pt x="38" y="2145"/>
                  </a:lnTo>
                  <a:lnTo>
                    <a:pt x="34" y="2120"/>
                  </a:lnTo>
                  <a:lnTo>
                    <a:pt x="31" y="2101"/>
                  </a:lnTo>
                  <a:lnTo>
                    <a:pt x="29" y="2090"/>
                  </a:lnTo>
                  <a:lnTo>
                    <a:pt x="29" y="2087"/>
                  </a:lnTo>
                  <a:lnTo>
                    <a:pt x="14" y="1982"/>
                  </a:lnTo>
                  <a:lnTo>
                    <a:pt x="3" y="1878"/>
                  </a:lnTo>
                  <a:lnTo>
                    <a:pt x="0" y="1774"/>
                  </a:lnTo>
                  <a:lnTo>
                    <a:pt x="1" y="1670"/>
                  </a:lnTo>
                  <a:lnTo>
                    <a:pt x="7" y="1564"/>
                  </a:lnTo>
                  <a:lnTo>
                    <a:pt x="18" y="1459"/>
                  </a:lnTo>
                  <a:lnTo>
                    <a:pt x="32" y="1355"/>
                  </a:lnTo>
                  <a:lnTo>
                    <a:pt x="51" y="1253"/>
                  </a:lnTo>
                  <a:lnTo>
                    <a:pt x="73" y="1152"/>
                  </a:lnTo>
                  <a:lnTo>
                    <a:pt x="96" y="1053"/>
                  </a:lnTo>
                  <a:lnTo>
                    <a:pt x="124" y="956"/>
                  </a:lnTo>
                  <a:lnTo>
                    <a:pt x="151" y="863"/>
                  </a:lnTo>
                  <a:lnTo>
                    <a:pt x="182" y="772"/>
                  </a:lnTo>
                  <a:lnTo>
                    <a:pt x="214" y="684"/>
                  </a:lnTo>
                  <a:lnTo>
                    <a:pt x="245" y="600"/>
                  </a:lnTo>
                  <a:lnTo>
                    <a:pt x="278" y="519"/>
                  </a:lnTo>
                  <a:lnTo>
                    <a:pt x="309" y="444"/>
                  </a:lnTo>
                  <a:lnTo>
                    <a:pt x="340" y="373"/>
                  </a:lnTo>
                  <a:lnTo>
                    <a:pt x="371" y="307"/>
                  </a:lnTo>
                  <a:lnTo>
                    <a:pt x="400" y="247"/>
                  </a:lnTo>
                  <a:lnTo>
                    <a:pt x="427" y="192"/>
                  </a:lnTo>
                  <a:lnTo>
                    <a:pt x="451" y="143"/>
                  </a:lnTo>
                  <a:lnTo>
                    <a:pt x="473" y="101"/>
                  </a:lnTo>
                  <a:lnTo>
                    <a:pt x="493" y="66"/>
                  </a:lnTo>
                  <a:lnTo>
                    <a:pt x="508" y="38"/>
                  </a:lnTo>
                  <a:lnTo>
                    <a:pt x="521" y="18"/>
                  </a:lnTo>
                  <a:lnTo>
                    <a:pt x="528" y="6"/>
                  </a:lnTo>
                  <a:lnTo>
                    <a:pt x="53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1" name="Freeform 10">
              <a:extLst>
                <a:ext uri="{FF2B5EF4-FFF2-40B4-BE49-F238E27FC236}">
                  <a16:creationId xmlns:a16="http://schemas.microsoft.com/office/drawing/2014/main" id="{5E319343-F177-F987-B68E-8557D46A69C9}"/>
                </a:ext>
              </a:extLst>
            </p:cNvPr>
            <p:cNvSpPr>
              <a:spLocks/>
            </p:cNvSpPr>
            <p:nvPr/>
          </p:nvSpPr>
          <p:spPr bwMode="auto">
            <a:xfrm>
              <a:off x="6343612" y="5213299"/>
              <a:ext cx="1867751" cy="2401608"/>
            </a:xfrm>
            <a:custGeom>
              <a:avLst/>
              <a:gdLst>
                <a:gd name="T0" fmla="*/ 2476 w 2483"/>
                <a:gd name="T1" fmla="*/ 0 h 3195"/>
                <a:gd name="T2" fmla="*/ 2478 w 2483"/>
                <a:gd name="T3" fmla="*/ 2 h 3195"/>
                <a:gd name="T4" fmla="*/ 2445 w 2483"/>
                <a:gd name="T5" fmla="*/ 13 h 3195"/>
                <a:gd name="T6" fmla="*/ 2382 w 2483"/>
                <a:gd name="T7" fmla="*/ 42 h 3195"/>
                <a:gd name="T8" fmla="*/ 2293 w 2483"/>
                <a:gd name="T9" fmla="*/ 90 h 3195"/>
                <a:gd name="T10" fmla="*/ 2183 w 2483"/>
                <a:gd name="T11" fmla="*/ 163 h 3195"/>
                <a:gd name="T12" fmla="*/ 2057 w 2483"/>
                <a:gd name="T13" fmla="*/ 262 h 3195"/>
                <a:gd name="T14" fmla="*/ 1918 w 2483"/>
                <a:gd name="T15" fmla="*/ 395 h 3195"/>
                <a:gd name="T16" fmla="*/ 1768 w 2483"/>
                <a:gd name="T17" fmla="*/ 563 h 3195"/>
                <a:gd name="T18" fmla="*/ 1615 w 2483"/>
                <a:gd name="T19" fmla="*/ 772 h 3195"/>
                <a:gd name="T20" fmla="*/ 1461 w 2483"/>
                <a:gd name="T21" fmla="*/ 1022 h 3195"/>
                <a:gd name="T22" fmla="*/ 1306 w 2483"/>
                <a:gd name="T23" fmla="*/ 1326 h 3195"/>
                <a:gd name="T24" fmla="*/ 1172 w 2483"/>
                <a:gd name="T25" fmla="*/ 1628 h 3195"/>
                <a:gd name="T26" fmla="*/ 1068 w 2483"/>
                <a:gd name="T27" fmla="*/ 1904 h 3195"/>
                <a:gd name="T28" fmla="*/ 987 w 2483"/>
                <a:gd name="T29" fmla="*/ 2154 h 3195"/>
                <a:gd name="T30" fmla="*/ 929 w 2483"/>
                <a:gd name="T31" fmla="*/ 2379 h 3195"/>
                <a:gd name="T32" fmla="*/ 889 w 2483"/>
                <a:gd name="T33" fmla="*/ 2579 h 3195"/>
                <a:gd name="T34" fmla="*/ 865 w 2483"/>
                <a:gd name="T35" fmla="*/ 2750 h 3195"/>
                <a:gd name="T36" fmla="*/ 852 w 2483"/>
                <a:gd name="T37" fmla="*/ 2897 h 3195"/>
                <a:gd name="T38" fmla="*/ 848 w 2483"/>
                <a:gd name="T39" fmla="*/ 3014 h 3195"/>
                <a:gd name="T40" fmla="*/ 850 w 2483"/>
                <a:gd name="T41" fmla="*/ 3102 h 3195"/>
                <a:gd name="T42" fmla="*/ 854 w 2483"/>
                <a:gd name="T43" fmla="*/ 3162 h 3195"/>
                <a:gd name="T44" fmla="*/ 858 w 2483"/>
                <a:gd name="T45" fmla="*/ 3191 h 3195"/>
                <a:gd name="T46" fmla="*/ 79 w 2483"/>
                <a:gd name="T47" fmla="*/ 1803 h 3195"/>
                <a:gd name="T48" fmla="*/ 22 w 2483"/>
                <a:gd name="T49" fmla="*/ 1615 h 3195"/>
                <a:gd name="T50" fmla="*/ 0 w 2483"/>
                <a:gd name="T51" fmla="*/ 1439 h 3195"/>
                <a:gd name="T52" fmla="*/ 9 w 2483"/>
                <a:gd name="T53" fmla="*/ 1282 h 3195"/>
                <a:gd name="T54" fmla="*/ 44 w 2483"/>
                <a:gd name="T55" fmla="*/ 1138 h 3195"/>
                <a:gd name="T56" fmla="*/ 93 w 2483"/>
                <a:gd name="T57" fmla="*/ 1010 h 3195"/>
                <a:gd name="T58" fmla="*/ 157 w 2483"/>
                <a:gd name="T59" fmla="*/ 898 h 3195"/>
                <a:gd name="T60" fmla="*/ 225 w 2483"/>
                <a:gd name="T61" fmla="*/ 803 h 3195"/>
                <a:gd name="T62" fmla="*/ 291 w 2483"/>
                <a:gd name="T63" fmla="*/ 726 h 3195"/>
                <a:gd name="T64" fmla="*/ 349 w 2483"/>
                <a:gd name="T65" fmla="*/ 666 h 3195"/>
                <a:gd name="T66" fmla="*/ 395 w 2483"/>
                <a:gd name="T67" fmla="*/ 627 h 3195"/>
                <a:gd name="T68" fmla="*/ 421 w 2483"/>
                <a:gd name="T69" fmla="*/ 607 h 3195"/>
                <a:gd name="T70" fmla="*/ 521 w 2483"/>
                <a:gd name="T71" fmla="*/ 529 h 3195"/>
                <a:gd name="T72" fmla="*/ 726 w 2483"/>
                <a:gd name="T73" fmla="*/ 397 h 3195"/>
                <a:gd name="T74" fmla="*/ 947 w 2483"/>
                <a:gd name="T75" fmla="*/ 289 h 3195"/>
                <a:gd name="T76" fmla="*/ 1174 w 2483"/>
                <a:gd name="T77" fmla="*/ 203 h 3195"/>
                <a:gd name="T78" fmla="*/ 1402 w 2483"/>
                <a:gd name="T79" fmla="*/ 135 h 3195"/>
                <a:gd name="T80" fmla="*/ 1625 w 2483"/>
                <a:gd name="T81" fmla="*/ 86 h 3195"/>
                <a:gd name="T82" fmla="*/ 1836 w 2483"/>
                <a:gd name="T83" fmla="*/ 49 h 3195"/>
                <a:gd name="T84" fmla="*/ 2028 w 2483"/>
                <a:gd name="T85" fmla="*/ 24 h 3195"/>
                <a:gd name="T86" fmla="*/ 2194 w 2483"/>
                <a:gd name="T87" fmla="*/ 9 h 3195"/>
                <a:gd name="T88" fmla="*/ 2328 w 2483"/>
                <a:gd name="T89" fmla="*/ 2 h 3195"/>
                <a:gd name="T90" fmla="*/ 2425 w 2483"/>
                <a:gd name="T91"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3" h="3195">
                  <a:moveTo>
                    <a:pt x="2456" y="0"/>
                  </a:moveTo>
                  <a:lnTo>
                    <a:pt x="2476" y="0"/>
                  </a:lnTo>
                  <a:lnTo>
                    <a:pt x="2483" y="0"/>
                  </a:lnTo>
                  <a:lnTo>
                    <a:pt x="2478" y="2"/>
                  </a:lnTo>
                  <a:lnTo>
                    <a:pt x="2465" y="6"/>
                  </a:lnTo>
                  <a:lnTo>
                    <a:pt x="2445" y="13"/>
                  </a:lnTo>
                  <a:lnTo>
                    <a:pt x="2417" y="26"/>
                  </a:lnTo>
                  <a:lnTo>
                    <a:pt x="2382" y="42"/>
                  </a:lnTo>
                  <a:lnTo>
                    <a:pt x="2340" y="62"/>
                  </a:lnTo>
                  <a:lnTo>
                    <a:pt x="2293" y="90"/>
                  </a:lnTo>
                  <a:lnTo>
                    <a:pt x="2242" y="123"/>
                  </a:lnTo>
                  <a:lnTo>
                    <a:pt x="2183" y="163"/>
                  </a:lnTo>
                  <a:lnTo>
                    <a:pt x="2123" y="209"/>
                  </a:lnTo>
                  <a:lnTo>
                    <a:pt x="2057" y="262"/>
                  </a:lnTo>
                  <a:lnTo>
                    <a:pt x="1989" y="324"/>
                  </a:lnTo>
                  <a:lnTo>
                    <a:pt x="1918" y="395"/>
                  </a:lnTo>
                  <a:lnTo>
                    <a:pt x="1845" y="474"/>
                  </a:lnTo>
                  <a:lnTo>
                    <a:pt x="1768" y="563"/>
                  </a:lnTo>
                  <a:lnTo>
                    <a:pt x="1691" y="662"/>
                  </a:lnTo>
                  <a:lnTo>
                    <a:pt x="1615" y="772"/>
                  </a:lnTo>
                  <a:lnTo>
                    <a:pt x="1538" y="891"/>
                  </a:lnTo>
                  <a:lnTo>
                    <a:pt x="1461" y="1022"/>
                  </a:lnTo>
                  <a:lnTo>
                    <a:pt x="1384" y="1167"/>
                  </a:lnTo>
                  <a:lnTo>
                    <a:pt x="1306" y="1326"/>
                  </a:lnTo>
                  <a:lnTo>
                    <a:pt x="1236" y="1479"/>
                  </a:lnTo>
                  <a:lnTo>
                    <a:pt x="1172" y="1628"/>
                  </a:lnTo>
                  <a:lnTo>
                    <a:pt x="1117" y="1768"/>
                  </a:lnTo>
                  <a:lnTo>
                    <a:pt x="1068" y="1904"/>
                  </a:lnTo>
                  <a:lnTo>
                    <a:pt x="1024" y="2032"/>
                  </a:lnTo>
                  <a:lnTo>
                    <a:pt x="987" y="2154"/>
                  </a:lnTo>
                  <a:lnTo>
                    <a:pt x="956" y="2271"/>
                  </a:lnTo>
                  <a:lnTo>
                    <a:pt x="929" y="2379"/>
                  </a:lnTo>
                  <a:lnTo>
                    <a:pt x="907" y="2483"/>
                  </a:lnTo>
                  <a:lnTo>
                    <a:pt x="889" y="2579"/>
                  </a:lnTo>
                  <a:lnTo>
                    <a:pt x="874" y="2668"/>
                  </a:lnTo>
                  <a:lnTo>
                    <a:pt x="865" y="2750"/>
                  </a:lnTo>
                  <a:lnTo>
                    <a:pt x="856" y="2827"/>
                  </a:lnTo>
                  <a:lnTo>
                    <a:pt x="852" y="2897"/>
                  </a:lnTo>
                  <a:lnTo>
                    <a:pt x="848" y="2959"/>
                  </a:lnTo>
                  <a:lnTo>
                    <a:pt x="848" y="3014"/>
                  </a:lnTo>
                  <a:lnTo>
                    <a:pt x="848" y="3061"/>
                  </a:lnTo>
                  <a:lnTo>
                    <a:pt x="850" y="3102"/>
                  </a:lnTo>
                  <a:lnTo>
                    <a:pt x="852" y="3134"/>
                  </a:lnTo>
                  <a:lnTo>
                    <a:pt x="854" y="3162"/>
                  </a:lnTo>
                  <a:lnTo>
                    <a:pt x="856" y="3180"/>
                  </a:lnTo>
                  <a:lnTo>
                    <a:pt x="858" y="3191"/>
                  </a:lnTo>
                  <a:lnTo>
                    <a:pt x="859" y="3195"/>
                  </a:lnTo>
                  <a:lnTo>
                    <a:pt x="79" y="1803"/>
                  </a:lnTo>
                  <a:lnTo>
                    <a:pt x="44" y="1706"/>
                  </a:lnTo>
                  <a:lnTo>
                    <a:pt x="22" y="1615"/>
                  </a:lnTo>
                  <a:lnTo>
                    <a:pt x="7" y="1525"/>
                  </a:lnTo>
                  <a:lnTo>
                    <a:pt x="0" y="1439"/>
                  </a:lnTo>
                  <a:lnTo>
                    <a:pt x="2" y="1359"/>
                  </a:lnTo>
                  <a:lnTo>
                    <a:pt x="9" y="1282"/>
                  </a:lnTo>
                  <a:lnTo>
                    <a:pt x="24" y="1207"/>
                  </a:lnTo>
                  <a:lnTo>
                    <a:pt x="44" y="1138"/>
                  </a:lnTo>
                  <a:lnTo>
                    <a:pt x="68" y="1072"/>
                  </a:lnTo>
                  <a:lnTo>
                    <a:pt x="93" y="1010"/>
                  </a:lnTo>
                  <a:lnTo>
                    <a:pt x="124" y="951"/>
                  </a:lnTo>
                  <a:lnTo>
                    <a:pt x="157" y="898"/>
                  </a:lnTo>
                  <a:lnTo>
                    <a:pt x="190" y="847"/>
                  </a:lnTo>
                  <a:lnTo>
                    <a:pt x="225" y="803"/>
                  </a:lnTo>
                  <a:lnTo>
                    <a:pt x="258" y="761"/>
                  </a:lnTo>
                  <a:lnTo>
                    <a:pt x="291" y="726"/>
                  </a:lnTo>
                  <a:lnTo>
                    <a:pt x="322" y="693"/>
                  </a:lnTo>
                  <a:lnTo>
                    <a:pt x="349" y="666"/>
                  </a:lnTo>
                  <a:lnTo>
                    <a:pt x="375" y="644"/>
                  </a:lnTo>
                  <a:lnTo>
                    <a:pt x="395" y="627"/>
                  </a:lnTo>
                  <a:lnTo>
                    <a:pt x="411" y="615"/>
                  </a:lnTo>
                  <a:lnTo>
                    <a:pt x="421" y="607"/>
                  </a:lnTo>
                  <a:lnTo>
                    <a:pt x="424" y="604"/>
                  </a:lnTo>
                  <a:lnTo>
                    <a:pt x="521" y="529"/>
                  </a:lnTo>
                  <a:lnTo>
                    <a:pt x="622" y="459"/>
                  </a:lnTo>
                  <a:lnTo>
                    <a:pt x="726" y="397"/>
                  </a:lnTo>
                  <a:lnTo>
                    <a:pt x="836" y="340"/>
                  </a:lnTo>
                  <a:lnTo>
                    <a:pt x="947" y="289"/>
                  </a:lnTo>
                  <a:lnTo>
                    <a:pt x="1060" y="243"/>
                  </a:lnTo>
                  <a:lnTo>
                    <a:pt x="1174" y="203"/>
                  </a:lnTo>
                  <a:lnTo>
                    <a:pt x="1289" y="166"/>
                  </a:lnTo>
                  <a:lnTo>
                    <a:pt x="1402" y="135"/>
                  </a:lnTo>
                  <a:lnTo>
                    <a:pt x="1516" y="108"/>
                  </a:lnTo>
                  <a:lnTo>
                    <a:pt x="1625" y="86"/>
                  </a:lnTo>
                  <a:lnTo>
                    <a:pt x="1732" y="66"/>
                  </a:lnTo>
                  <a:lnTo>
                    <a:pt x="1836" y="49"/>
                  </a:lnTo>
                  <a:lnTo>
                    <a:pt x="1934" y="35"/>
                  </a:lnTo>
                  <a:lnTo>
                    <a:pt x="2028" y="24"/>
                  </a:lnTo>
                  <a:lnTo>
                    <a:pt x="2114" y="17"/>
                  </a:lnTo>
                  <a:lnTo>
                    <a:pt x="2194" y="9"/>
                  </a:lnTo>
                  <a:lnTo>
                    <a:pt x="2265" y="6"/>
                  </a:lnTo>
                  <a:lnTo>
                    <a:pt x="2328" y="2"/>
                  </a:lnTo>
                  <a:lnTo>
                    <a:pt x="2381" y="0"/>
                  </a:lnTo>
                  <a:lnTo>
                    <a:pt x="2425" y="0"/>
                  </a:lnTo>
                  <a:lnTo>
                    <a:pt x="245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2" name="Freeform 11">
              <a:extLst>
                <a:ext uri="{FF2B5EF4-FFF2-40B4-BE49-F238E27FC236}">
                  <a16:creationId xmlns:a16="http://schemas.microsoft.com/office/drawing/2014/main" id="{CA751C2E-80AE-2E6D-F852-A2AE8011AD4B}"/>
                </a:ext>
              </a:extLst>
            </p:cNvPr>
            <p:cNvSpPr>
              <a:spLocks/>
            </p:cNvSpPr>
            <p:nvPr/>
          </p:nvSpPr>
          <p:spPr bwMode="auto">
            <a:xfrm>
              <a:off x="6656408" y="4237316"/>
              <a:ext cx="2691847" cy="1324870"/>
            </a:xfrm>
            <a:custGeom>
              <a:avLst/>
              <a:gdLst>
                <a:gd name="T0" fmla="*/ 1666 w 3578"/>
                <a:gd name="T1" fmla="*/ 1 h 1763"/>
                <a:gd name="T2" fmla="*/ 1783 w 3578"/>
                <a:gd name="T3" fmla="*/ 16 h 1763"/>
                <a:gd name="T4" fmla="*/ 1881 w 3578"/>
                <a:gd name="T5" fmla="*/ 38 h 1763"/>
                <a:gd name="T6" fmla="*/ 1956 w 3578"/>
                <a:gd name="T7" fmla="*/ 60 h 1763"/>
                <a:gd name="T8" fmla="*/ 2004 w 3578"/>
                <a:gd name="T9" fmla="*/ 76 h 1763"/>
                <a:gd name="T10" fmla="*/ 2022 w 3578"/>
                <a:gd name="T11" fmla="*/ 84 h 1763"/>
                <a:gd name="T12" fmla="*/ 2214 w 3578"/>
                <a:gd name="T13" fmla="*/ 166 h 1763"/>
                <a:gd name="T14" fmla="*/ 2397 w 3578"/>
                <a:gd name="T15" fmla="*/ 268 h 1763"/>
                <a:gd name="T16" fmla="*/ 2571 w 3578"/>
                <a:gd name="T17" fmla="*/ 387 h 1763"/>
                <a:gd name="T18" fmla="*/ 2732 w 3578"/>
                <a:gd name="T19" fmla="*/ 519 h 1763"/>
                <a:gd name="T20" fmla="*/ 2881 w 3578"/>
                <a:gd name="T21" fmla="*/ 658 h 1763"/>
                <a:gd name="T22" fmla="*/ 3020 w 3578"/>
                <a:gd name="T23" fmla="*/ 801 h 1763"/>
                <a:gd name="T24" fmla="*/ 3145 w 3578"/>
                <a:gd name="T25" fmla="*/ 943 h 1763"/>
                <a:gd name="T26" fmla="*/ 3254 w 3578"/>
                <a:gd name="T27" fmla="*/ 1080 h 1763"/>
                <a:gd name="T28" fmla="*/ 3351 w 3578"/>
                <a:gd name="T29" fmla="*/ 1208 h 1763"/>
                <a:gd name="T30" fmla="*/ 3430 w 3578"/>
                <a:gd name="T31" fmla="*/ 1324 h 1763"/>
                <a:gd name="T32" fmla="*/ 3494 w 3578"/>
                <a:gd name="T33" fmla="*/ 1421 h 1763"/>
                <a:gd name="T34" fmla="*/ 3540 w 3578"/>
                <a:gd name="T35" fmla="*/ 1494 h 1763"/>
                <a:gd name="T36" fmla="*/ 3569 w 3578"/>
                <a:gd name="T37" fmla="*/ 1541 h 1763"/>
                <a:gd name="T38" fmla="*/ 3578 w 3578"/>
                <a:gd name="T39" fmla="*/ 1560 h 1763"/>
                <a:gd name="T40" fmla="*/ 3567 w 3578"/>
                <a:gd name="T41" fmla="*/ 1549 h 1763"/>
                <a:gd name="T42" fmla="*/ 3532 w 3578"/>
                <a:gd name="T43" fmla="*/ 1521 h 1763"/>
                <a:gd name="T44" fmla="*/ 3476 w 3578"/>
                <a:gd name="T45" fmla="*/ 1483 h 1763"/>
                <a:gd name="T46" fmla="*/ 3392 w 3578"/>
                <a:gd name="T47" fmla="*/ 1433 h 1763"/>
                <a:gd name="T48" fmla="*/ 3282 w 3578"/>
                <a:gd name="T49" fmla="*/ 1380 h 1763"/>
                <a:gd name="T50" fmla="*/ 3145 w 3578"/>
                <a:gd name="T51" fmla="*/ 1325 h 1763"/>
                <a:gd name="T52" fmla="*/ 2980 w 3578"/>
                <a:gd name="T53" fmla="*/ 1276 h 1763"/>
                <a:gd name="T54" fmla="*/ 2786 w 3578"/>
                <a:gd name="T55" fmla="*/ 1234 h 1763"/>
                <a:gd name="T56" fmla="*/ 2562 w 3578"/>
                <a:gd name="T57" fmla="*/ 1205 h 1763"/>
                <a:gd name="T58" fmla="*/ 2306 w 3578"/>
                <a:gd name="T59" fmla="*/ 1190 h 1763"/>
                <a:gd name="T60" fmla="*/ 2017 w 3578"/>
                <a:gd name="T61" fmla="*/ 1196 h 1763"/>
                <a:gd name="T62" fmla="*/ 1658 w 3578"/>
                <a:gd name="T63" fmla="*/ 1227 h 1763"/>
                <a:gd name="T64" fmla="*/ 1338 w 3578"/>
                <a:gd name="T65" fmla="*/ 1272 h 1763"/>
                <a:gd name="T66" fmla="*/ 1055 w 3578"/>
                <a:gd name="T67" fmla="*/ 1329 h 1763"/>
                <a:gd name="T68" fmla="*/ 810 w 3578"/>
                <a:gd name="T69" fmla="*/ 1393 h 1763"/>
                <a:gd name="T70" fmla="*/ 600 w 3578"/>
                <a:gd name="T71" fmla="*/ 1461 h 1763"/>
                <a:gd name="T72" fmla="*/ 422 w 3578"/>
                <a:gd name="T73" fmla="*/ 1528 h 1763"/>
                <a:gd name="T74" fmla="*/ 280 w 3578"/>
                <a:gd name="T75" fmla="*/ 1594 h 1763"/>
                <a:gd name="T76" fmla="*/ 166 w 3578"/>
                <a:gd name="T77" fmla="*/ 1655 h 1763"/>
                <a:gd name="T78" fmla="*/ 84 w 3578"/>
                <a:gd name="T79" fmla="*/ 1704 h 1763"/>
                <a:gd name="T80" fmla="*/ 31 w 3578"/>
                <a:gd name="T81" fmla="*/ 1741 h 1763"/>
                <a:gd name="T82" fmla="*/ 4 w 3578"/>
                <a:gd name="T83" fmla="*/ 1761 h 1763"/>
                <a:gd name="T84" fmla="*/ 812 w 3578"/>
                <a:gd name="T85" fmla="*/ 387 h 1763"/>
                <a:gd name="T86" fmla="*/ 951 w 3578"/>
                <a:gd name="T87" fmla="*/ 239 h 1763"/>
                <a:gd name="T88" fmla="*/ 1097 w 3578"/>
                <a:gd name="T89" fmla="*/ 131 h 1763"/>
                <a:gd name="T90" fmla="*/ 1247 w 3578"/>
                <a:gd name="T91" fmla="*/ 60 h 1763"/>
                <a:gd name="T92" fmla="*/ 1393 w 3578"/>
                <a:gd name="T93" fmla="*/ 18 h 1763"/>
                <a:gd name="T94" fmla="*/ 1534 w 3578"/>
                <a:gd name="T95"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8" h="1763">
                  <a:moveTo>
                    <a:pt x="1602" y="0"/>
                  </a:moveTo>
                  <a:lnTo>
                    <a:pt x="1666" y="1"/>
                  </a:lnTo>
                  <a:lnTo>
                    <a:pt x="1726" y="7"/>
                  </a:lnTo>
                  <a:lnTo>
                    <a:pt x="1783" y="16"/>
                  </a:lnTo>
                  <a:lnTo>
                    <a:pt x="1834" y="27"/>
                  </a:lnTo>
                  <a:lnTo>
                    <a:pt x="1881" y="38"/>
                  </a:lnTo>
                  <a:lnTo>
                    <a:pt x="1922" y="49"/>
                  </a:lnTo>
                  <a:lnTo>
                    <a:pt x="1956" y="60"/>
                  </a:lnTo>
                  <a:lnTo>
                    <a:pt x="1984" y="69"/>
                  </a:lnTo>
                  <a:lnTo>
                    <a:pt x="2004" y="76"/>
                  </a:lnTo>
                  <a:lnTo>
                    <a:pt x="2017" y="82"/>
                  </a:lnTo>
                  <a:lnTo>
                    <a:pt x="2022" y="84"/>
                  </a:lnTo>
                  <a:lnTo>
                    <a:pt x="2119" y="122"/>
                  </a:lnTo>
                  <a:lnTo>
                    <a:pt x="2214" y="166"/>
                  </a:lnTo>
                  <a:lnTo>
                    <a:pt x="2307" y="215"/>
                  </a:lnTo>
                  <a:lnTo>
                    <a:pt x="2397" y="268"/>
                  </a:lnTo>
                  <a:lnTo>
                    <a:pt x="2485" y="327"/>
                  </a:lnTo>
                  <a:lnTo>
                    <a:pt x="2571" y="387"/>
                  </a:lnTo>
                  <a:lnTo>
                    <a:pt x="2653" y="451"/>
                  </a:lnTo>
                  <a:lnTo>
                    <a:pt x="2732" y="519"/>
                  </a:lnTo>
                  <a:lnTo>
                    <a:pt x="2808" y="589"/>
                  </a:lnTo>
                  <a:lnTo>
                    <a:pt x="2881" y="658"/>
                  </a:lnTo>
                  <a:lnTo>
                    <a:pt x="2953" y="729"/>
                  </a:lnTo>
                  <a:lnTo>
                    <a:pt x="3020" y="801"/>
                  </a:lnTo>
                  <a:lnTo>
                    <a:pt x="3084" y="872"/>
                  </a:lnTo>
                  <a:lnTo>
                    <a:pt x="3145" y="943"/>
                  </a:lnTo>
                  <a:lnTo>
                    <a:pt x="3201" y="1013"/>
                  </a:lnTo>
                  <a:lnTo>
                    <a:pt x="3254" y="1080"/>
                  </a:lnTo>
                  <a:lnTo>
                    <a:pt x="3304" y="1146"/>
                  </a:lnTo>
                  <a:lnTo>
                    <a:pt x="3351" y="1208"/>
                  </a:lnTo>
                  <a:lnTo>
                    <a:pt x="3393" y="1269"/>
                  </a:lnTo>
                  <a:lnTo>
                    <a:pt x="3430" y="1324"/>
                  </a:lnTo>
                  <a:lnTo>
                    <a:pt x="3465" y="1375"/>
                  </a:lnTo>
                  <a:lnTo>
                    <a:pt x="3494" y="1421"/>
                  </a:lnTo>
                  <a:lnTo>
                    <a:pt x="3520" y="1461"/>
                  </a:lnTo>
                  <a:lnTo>
                    <a:pt x="3540" y="1494"/>
                  </a:lnTo>
                  <a:lnTo>
                    <a:pt x="3556" y="1521"/>
                  </a:lnTo>
                  <a:lnTo>
                    <a:pt x="3569" y="1541"/>
                  </a:lnTo>
                  <a:lnTo>
                    <a:pt x="3576" y="1554"/>
                  </a:lnTo>
                  <a:lnTo>
                    <a:pt x="3578" y="1560"/>
                  </a:lnTo>
                  <a:lnTo>
                    <a:pt x="3576" y="1556"/>
                  </a:lnTo>
                  <a:lnTo>
                    <a:pt x="3567" y="1549"/>
                  </a:lnTo>
                  <a:lnTo>
                    <a:pt x="3553" y="1538"/>
                  </a:lnTo>
                  <a:lnTo>
                    <a:pt x="3532" y="1521"/>
                  </a:lnTo>
                  <a:lnTo>
                    <a:pt x="3507" y="1503"/>
                  </a:lnTo>
                  <a:lnTo>
                    <a:pt x="3476" y="1483"/>
                  </a:lnTo>
                  <a:lnTo>
                    <a:pt x="3437" y="1459"/>
                  </a:lnTo>
                  <a:lnTo>
                    <a:pt x="3392" y="1433"/>
                  </a:lnTo>
                  <a:lnTo>
                    <a:pt x="3340" y="1408"/>
                  </a:lnTo>
                  <a:lnTo>
                    <a:pt x="3282" y="1380"/>
                  </a:lnTo>
                  <a:lnTo>
                    <a:pt x="3218" y="1353"/>
                  </a:lnTo>
                  <a:lnTo>
                    <a:pt x="3145" y="1325"/>
                  </a:lnTo>
                  <a:lnTo>
                    <a:pt x="3066" y="1300"/>
                  </a:lnTo>
                  <a:lnTo>
                    <a:pt x="2980" y="1276"/>
                  </a:lnTo>
                  <a:lnTo>
                    <a:pt x="2887" y="1254"/>
                  </a:lnTo>
                  <a:lnTo>
                    <a:pt x="2786" y="1234"/>
                  </a:lnTo>
                  <a:lnTo>
                    <a:pt x="2679" y="1218"/>
                  </a:lnTo>
                  <a:lnTo>
                    <a:pt x="2562" y="1205"/>
                  </a:lnTo>
                  <a:lnTo>
                    <a:pt x="2437" y="1196"/>
                  </a:lnTo>
                  <a:lnTo>
                    <a:pt x="2306" y="1190"/>
                  </a:lnTo>
                  <a:lnTo>
                    <a:pt x="2167" y="1190"/>
                  </a:lnTo>
                  <a:lnTo>
                    <a:pt x="2017" y="1196"/>
                  </a:lnTo>
                  <a:lnTo>
                    <a:pt x="1832" y="1210"/>
                  </a:lnTo>
                  <a:lnTo>
                    <a:pt x="1658" y="1227"/>
                  </a:lnTo>
                  <a:lnTo>
                    <a:pt x="1494" y="1249"/>
                  </a:lnTo>
                  <a:lnTo>
                    <a:pt x="1338" y="1272"/>
                  </a:lnTo>
                  <a:lnTo>
                    <a:pt x="1192" y="1300"/>
                  </a:lnTo>
                  <a:lnTo>
                    <a:pt x="1055" y="1329"/>
                  </a:lnTo>
                  <a:lnTo>
                    <a:pt x="929" y="1360"/>
                  </a:lnTo>
                  <a:lnTo>
                    <a:pt x="810" y="1393"/>
                  </a:lnTo>
                  <a:lnTo>
                    <a:pt x="700" y="1426"/>
                  </a:lnTo>
                  <a:lnTo>
                    <a:pt x="600" y="1461"/>
                  </a:lnTo>
                  <a:lnTo>
                    <a:pt x="506" y="1496"/>
                  </a:lnTo>
                  <a:lnTo>
                    <a:pt x="422" y="1528"/>
                  </a:lnTo>
                  <a:lnTo>
                    <a:pt x="347" y="1563"/>
                  </a:lnTo>
                  <a:lnTo>
                    <a:pt x="280" y="1594"/>
                  </a:lnTo>
                  <a:lnTo>
                    <a:pt x="219" y="1625"/>
                  </a:lnTo>
                  <a:lnTo>
                    <a:pt x="166" y="1655"/>
                  </a:lnTo>
                  <a:lnTo>
                    <a:pt x="121" y="1680"/>
                  </a:lnTo>
                  <a:lnTo>
                    <a:pt x="84" y="1704"/>
                  </a:lnTo>
                  <a:lnTo>
                    <a:pt x="53" y="1724"/>
                  </a:lnTo>
                  <a:lnTo>
                    <a:pt x="31" y="1741"/>
                  </a:lnTo>
                  <a:lnTo>
                    <a:pt x="15" y="1753"/>
                  </a:lnTo>
                  <a:lnTo>
                    <a:pt x="4" y="1761"/>
                  </a:lnTo>
                  <a:lnTo>
                    <a:pt x="0" y="1763"/>
                  </a:lnTo>
                  <a:lnTo>
                    <a:pt x="812" y="387"/>
                  </a:lnTo>
                  <a:lnTo>
                    <a:pt x="879" y="307"/>
                  </a:lnTo>
                  <a:lnTo>
                    <a:pt x="951" y="239"/>
                  </a:lnTo>
                  <a:lnTo>
                    <a:pt x="1024" y="179"/>
                  </a:lnTo>
                  <a:lnTo>
                    <a:pt x="1097" y="131"/>
                  </a:lnTo>
                  <a:lnTo>
                    <a:pt x="1172" y="91"/>
                  </a:lnTo>
                  <a:lnTo>
                    <a:pt x="1247" y="60"/>
                  </a:lnTo>
                  <a:lnTo>
                    <a:pt x="1320" y="34"/>
                  </a:lnTo>
                  <a:lnTo>
                    <a:pt x="1393" y="18"/>
                  </a:lnTo>
                  <a:lnTo>
                    <a:pt x="1464" y="7"/>
                  </a:lnTo>
                  <a:lnTo>
                    <a:pt x="1534" y="0"/>
                  </a:lnTo>
                  <a:lnTo>
                    <a:pt x="16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13" name="TextBox 12">
            <a:extLst>
              <a:ext uri="{FF2B5EF4-FFF2-40B4-BE49-F238E27FC236}">
                <a16:creationId xmlns:a16="http://schemas.microsoft.com/office/drawing/2014/main" id="{48ACB3BE-A568-8B6B-DAA0-74FE080244E9}"/>
              </a:ext>
            </a:extLst>
          </p:cNvPr>
          <p:cNvSpPr txBox="1"/>
          <p:nvPr/>
        </p:nvSpPr>
        <p:spPr>
          <a:xfrm>
            <a:off x="1266507" y="4090800"/>
            <a:ext cx="41709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Analyzes how company goes to market, which channels are used &amp; how products/services flow through the value chain from vendors, manufacturing, through distribution centers &amp; customers</a:t>
            </a:r>
          </a:p>
        </p:txBody>
      </p:sp>
      <p:sp>
        <p:nvSpPr>
          <p:cNvPr id="14" name="TextBox 13">
            <a:extLst>
              <a:ext uri="{FF2B5EF4-FFF2-40B4-BE49-F238E27FC236}">
                <a16:creationId xmlns:a16="http://schemas.microsoft.com/office/drawing/2014/main" id="{16434E58-E963-B36F-49C4-6704932CCF6A}"/>
              </a:ext>
            </a:extLst>
          </p:cNvPr>
          <p:cNvSpPr txBox="1"/>
          <p:nvPr/>
        </p:nvSpPr>
        <p:spPr>
          <a:xfrm>
            <a:off x="1296289" y="3610972"/>
            <a:ext cx="37503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chemeClr val="accent1"/>
                </a:solidFill>
                <a:effectLst/>
                <a:uLnTx/>
                <a:uFillTx/>
                <a:latin typeface="Avenir Heavy" panose="02000503020000020003" pitchFamily="2" charset="0"/>
                <a:cs typeface="Arial" panose="020B0604020202020204" pitchFamily="34" charset="0"/>
              </a:rPr>
              <a:t>Strategy &amp; Structure</a:t>
            </a:r>
          </a:p>
        </p:txBody>
      </p:sp>
      <p:sp>
        <p:nvSpPr>
          <p:cNvPr id="15" name="TextBox 14">
            <a:extLst>
              <a:ext uri="{FF2B5EF4-FFF2-40B4-BE49-F238E27FC236}">
                <a16:creationId xmlns:a16="http://schemas.microsoft.com/office/drawing/2014/main" id="{EFAEEDCE-1021-2D03-DCE0-C111BEE1A0B9}"/>
              </a:ext>
            </a:extLst>
          </p:cNvPr>
          <p:cNvSpPr txBox="1"/>
          <p:nvPr/>
        </p:nvSpPr>
        <p:spPr>
          <a:xfrm>
            <a:off x="1254934" y="6217503"/>
            <a:ext cx="34119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Evaluates management, policies, decision rights &amp; ways of working &amp; operating cadence</a:t>
            </a:r>
          </a:p>
        </p:txBody>
      </p:sp>
      <p:sp>
        <p:nvSpPr>
          <p:cNvPr id="16" name="TextBox 15">
            <a:extLst>
              <a:ext uri="{FF2B5EF4-FFF2-40B4-BE49-F238E27FC236}">
                <a16:creationId xmlns:a16="http://schemas.microsoft.com/office/drawing/2014/main" id="{1AC82DA1-80E5-49DD-0AEB-2D55E82A239A}"/>
              </a:ext>
            </a:extLst>
          </p:cNvPr>
          <p:cNvSpPr txBox="1"/>
          <p:nvPr/>
        </p:nvSpPr>
        <p:spPr>
          <a:xfrm>
            <a:off x="1249569" y="5777320"/>
            <a:ext cx="3148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FF9F24"/>
                </a:solidFill>
                <a:effectLst/>
                <a:uLnTx/>
                <a:uFillTx/>
                <a:latin typeface="Avenir Heavy" panose="02000503020000020003" pitchFamily="2" charset="0"/>
                <a:cs typeface="Arial" panose="020B0604020202020204" pitchFamily="34" charset="0"/>
              </a:rPr>
              <a:t>Governance</a:t>
            </a:r>
          </a:p>
        </p:txBody>
      </p:sp>
      <p:sp>
        <p:nvSpPr>
          <p:cNvPr id="17" name="TextBox 16">
            <a:extLst>
              <a:ext uri="{FF2B5EF4-FFF2-40B4-BE49-F238E27FC236}">
                <a16:creationId xmlns:a16="http://schemas.microsoft.com/office/drawing/2014/main" id="{1704EC88-9A12-2E3F-6F56-2D7D2BC54948}"/>
              </a:ext>
            </a:extLst>
          </p:cNvPr>
          <p:cNvSpPr txBox="1"/>
          <p:nvPr/>
        </p:nvSpPr>
        <p:spPr>
          <a:xfrm>
            <a:off x="1303800" y="8115300"/>
            <a:ext cx="45494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Organizations are managed by people performing roles in departments within specific organizations. We analyze org structures, evaluate capabilities, understand incentives  &amp; culture, while considering the impact of change</a:t>
            </a:r>
          </a:p>
        </p:txBody>
      </p:sp>
      <p:sp>
        <p:nvSpPr>
          <p:cNvPr id="18" name="TextBox 17">
            <a:extLst>
              <a:ext uri="{FF2B5EF4-FFF2-40B4-BE49-F238E27FC236}">
                <a16:creationId xmlns:a16="http://schemas.microsoft.com/office/drawing/2014/main" id="{6329DFAA-A15D-3317-D5F7-CB352E141D35}"/>
              </a:ext>
            </a:extLst>
          </p:cNvPr>
          <p:cNvSpPr txBox="1"/>
          <p:nvPr/>
        </p:nvSpPr>
        <p:spPr>
          <a:xfrm>
            <a:off x="1247214" y="7618566"/>
            <a:ext cx="4405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Organization &amp; Change</a:t>
            </a:r>
          </a:p>
        </p:txBody>
      </p:sp>
      <p:sp>
        <p:nvSpPr>
          <p:cNvPr id="19" name="TextBox 18">
            <a:extLst>
              <a:ext uri="{FF2B5EF4-FFF2-40B4-BE49-F238E27FC236}">
                <a16:creationId xmlns:a16="http://schemas.microsoft.com/office/drawing/2014/main" id="{4140D10F-0B16-828A-6C3E-A6911B5D21A5}"/>
              </a:ext>
            </a:extLst>
          </p:cNvPr>
          <p:cNvSpPr txBox="1"/>
          <p:nvPr/>
        </p:nvSpPr>
        <p:spPr>
          <a:xfrm>
            <a:off x="7365755" y="3882867"/>
            <a:ext cx="1619805" cy="548099"/>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Strategy &amp; Structure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0" name="TextBox 19">
            <a:extLst>
              <a:ext uri="{FF2B5EF4-FFF2-40B4-BE49-F238E27FC236}">
                <a16:creationId xmlns:a16="http://schemas.microsoft.com/office/drawing/2014/main" id="{9374CD4F-3A2C-831B-7954-BF9CFA4FDCF3}"/>
              </a:ext>
            </a:extLst>
          </p:cNvPr>
          <p:cNvSpPr txBox="1"/>
          <p:nvPr/>
        </p:nvSpPr>
        <p:spPr>
          <a:xfrm>
            <a:off x="9979979" y="4149279"/>
            <a:ext cx="1114112" cy="32650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Process</a:t>
            </a:r>
            <a:endParaRPr kumimoji="0" lang="en-US" sz="1400"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1" name="TextBox 20">
            <a:extLst>
              <a:ext uri="{FF2B5EF4-FFF2-40B4-BE49-F238E27FC236}">
                <a16:creationId xmlns:a16="http://schemas.microsoft.com/office/drawing/2014/main" id="{54168285-5719-F8AB-DFF0-45B8F64C6374}"/>
              </a:ext>
            </a:extLst>
          </p:cNvPr>
          <p:cNvSpPr txBox="1"/>
          <p:nvPr/>
        </p:nvSpPr>
        <p:spPr>
          <a:xfrm>
            <a:off x="10761706" y="6057987"/>
            <a:ext cx="1750295"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Digital &amp; Technology</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2" name="TextBox 21">
            <a:extLst>
              <a:ext uri="{FF2B5EF4-FFF2-40B4-BE49-F238E27FC236}">
                <a16:creationId xmlns:a16="http://schemas.microsoft.com/office/drawing/2014/main" id="{9FA3E788-46BD-D283-31D4-11FABC519125}"/>
              </a:ext>
            </a:extLst>
          </p:cNvPr>
          <p:cNvSpPr txBox="1"/>
          <p:nvPr/>
        </p:nvSpPr>
        <p:spPr>
          <a:xfrm>
            <a:off x="5933403" y="5789356"/>
            <a:ext cx="1676666"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Governance</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3" name="TextBox 22">
            <a:extLst>
              <a:ext uri="{FF2B5EF4-FFF2-40B4-BE49-F238E27FC236}">
                <a16:creationId xmlns:a16="http://schemas.microsoft.com/office/drawing/2014/main" id="{DA0E4DDF-CEA6-6FAE-ED7C-8DDD99B09673}"/>
              </a:ext>
            </a:extLst>
          </p:cNvPr>
          <p:cNvSpPr txBox="1"/>
          <p:nvPr/>
        </p:nvSpPr>
        <p:spPr>
          <a:xfrm>
            <a:off x="9892409" y="8455648"/>
            <a:ext cx="1171021"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Data</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4" name="TextBox 23">
            <a:extLst>
              <a:ext uri="{FF2B5EF4-FFF2-40B4-BE49-F238E27FC236}">
                <a16:creationId xmlns:a16="http://schemas.microsoft.com/office/drawing/2014/main" id="{9D8FE40E-FE69-FF37-76B9-750A709954AA}"/>
              </a:ext>
            </a:extLst>
          </p:cNvPr>
          <p:cNvSpPr txBox="1"/>
          <p:nvPr/>
        </p:nvSpPr>
        <p:spPr>
          <a:xfrm>
            <a:off x="7150251" y="8220442"/>
            <a:ext cx="1676666"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Organization &amp; Change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5" name="TextBox 24">
            <a:extLst>
              <a:ext uri="{FF2B5EF4-FFF2-40B4-BE49-F238E27FC236}">
                <a16:creationId xmlns:a16="http://schemas.microsoft.com/office/drawing/2014/main" id="{D9CDDBD7-73CF-027D-86F2-1C59C424DAA1}"/>
              </a:ext>
            </a:extLst>
          </p:cNvPr>
          <p:cNvSpPr txBox="1"/>
          <p:nvPr/>
        </p:nvSpPr>
        <p:spPr>
          <a:xfrm>
            <a:off x="8012788" y="5506486"/>
            <a:ext cx="219483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Enablement</a:t>
            </a:r>
            <a:endParaRPr kumimoji="0" lang="en-IN" sz="20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endParaRPr>
          </a:p>
        </p:txBody>
      </p:sp>
      <p:pic>
        <p:nvPicPr>
          <p:cNvPr id="26" name="Graphic 25" descr="Cycle with people outline">
            <a:extLst>
              <a:ext uri="{FF2B5EF4-FFF2-40B4-BE49-F238E27FC236}">
                <a16:creationId xmlns:a16="http://schemas.microsoft.com/office/drawing/2014/main" id="{F47C42C9-B083-AD6D-4B30-1CF537190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2692" y="7481388"/>
            <a:ext cx="762965" cy="762965"/>
          </a:xfrm>
          <a:prstGeom prst="rect">
            <a:avLst/>
          </a:prstGeom>
        </p:spPr>
      </p:pic>
      <p:pic>
        <p:nvPicPr>
          <p:cNvPr id="27" name="Graphic 26" descr="Blueprint outline">
            <a:extLst>
              <a:ext uri="{FF2B5EF4-FFF2-40B4-BE49-F238E27FC236}">
                <a16:creationId xmlns:a16="http://schemas.microsoft.com/office/drawing/2014/main" id="{EAF61862-D7F3-0398-AA40-099A22F12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7656" y="5065773"/>
            <a:ext cx="762965" cy="762965"/>
          </a:xfrm>
          <a:prstGeom prst="rect">
            <a:avLst/>
          </a:prstGeom>
        </p:spPr>
      </p:pic>
      <p:pic>
        <p:nvPicPr>
          <p:cNvPr id="28" name="Graphic 27" descr="Bullseye outline">
            <a:extLst>
              <a:ext uri="{FF2B5EF4-FFF2-40B4-BE49-F238E27FC236}">
                <a16:creationId xmlns:a16="http://schemas.microsoft.com/office/drawing/2014/main" id="{62210F2D-D786-FD9B-2350-0163B9437D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735" y="3205050"/>
            <a:ext cx="717502" cy="717502"/>
          </a:xfrm>
          <a:prstGeom prst="rect">
            <a:avLst/>
          </a:prstGeom>
        </p:spPr>
      </p:pic>
      <p:pic>
        <p:nvPicPr>
          <p:cNvPr id="29" name="Graphic 28" descr="Decision chart outline">
            <a:extLst>
              <a:ext uri="{FF2B5EF4-FFF2-40B4-BE49-F238E27FC236}">
                <a16:creationId xmlns:a16="http://schemas.microsoft.com/office/drawing/2014/main" id="{31533809-796C-3C5C-7716-1ACD153F2B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2641" y="3428908"/>
            <a:ext cx="691835" cy="691835"/>
          </a:xfrm>
          <a:prstGeom prst="rect">
            <a:avLst/>
          </a:prstGeom>
        </p:spPr>
      </p:pic>
      <p:pic>
        <p:nvPicPr>
          <p:cNvPr id="30" name="Graphic 29" descr="Internet outline">
            <a:extLst>
              <a:ext uri="{FF2B5EF4-FFF2-40B4-BE49-F238E27FC236}">
                <a16:creationId xmlns:a16="http://schemas.microsoft.com/office/drawing/2014/main" id="{AA3A3AA8-FD96-A595-153D-F81712D76D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9168" y="5402522"/>
            <a:ext cx="762965" cy="762965"/>
          </a:xfrm>
          <a:prstGeom prst="rect">
            <a:avLst/>
          </a:prstGeom>
        </p:spPr>
      </p:pic>
      <p:pic>
        <p:nvPicPr>
          <p:cNvPr id="31" name="Graphic 30" descr="Internet Of Things outline">
            <a:extLst>
              <a:ext uri="{FF2B5EF4-FFF2-40B4-BE49-F238E27FC236}">
                <a16:creationId xmlns:a16="http://schemas.microsoft.com/office/drawing/2014/main" id="{4860D3AA-2906-ADFF-70B3-B9AB44AE54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38204" y="7747136"/>
            <a:ext cx="724086" cy="724086"/>
          </a:xfrm>
          <a:prstGeom prst="rect">
            <a:avLst/>
          </a:prstGeom>
        </p:spPr>
      </p:pic>
      <p:grpSp>
        <p:nvGrpSpPr>
          <p:cNvPr id="32" name="Group 31">
            <a:extLst>
              <a:ext uri="{FF2B5EF4-FFF2-40B4-BE49-F238E27FC236}">
                <a16:creationId xmlns:a16="http://schemas.microsoft.com/office/drawing/2014/main" id="{74C50A60-3FB6-D904-80CD-B9D216E0DF2E}"/>
              </a:ext>
            </a:extLst>
          </p:cNvPr>
          <p:cNvGrpSpPr/>
          <p:nvPr/>
        </p:nvGrpSpPr>
        <p:grpSpPr>
          <a:xfrm>
            <a:off x="13247764" y="3701368"/>
            <a:ext cx="4384069" cy="1365932"/>
            <a:chOff x="230372" y="1187528"/>
            <a:chExt cx="3245974" cy="1365932"/>
          </a:xfrm>
        </p:grpSpPr>
        <p:sp>
          <p:nvSpPr>
            <p:cNvPr id="33" name="Rectangle 32">
              <a:extLst>
                <a:ext uri="{FF2B5EF4-FFF2-40B4-BE49-F238E27FC236}">
                  <a16:creationId xmlns:a16="http://schemas.microsoft.com/office/drawing/2014/main" id="{C037C961-7825-D907-D7F8-2061101D0C4A}"/>
                </a:ext>
              </a:extLst>
            </p:cNvPr>
            <p:cNvSpPr/>
            <p:nvPr/>
          </p:nvSpPr>
          <p:spPr>
            <a:xfrm>
              <a:off x="238543" y="1696153"/>
              <a:ext cx="3237802" cy="85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Inventories all the relevant business processes performed by an organization, identifies how they are linked, lists which activities &amp; tasks are performed by whom</a:t>
              </a:r>
            </a:p>
          </p:txBody>
        </p:sp>
        <p:sp>
          <p:nvSpPr>
            <p:cNvPr id="34" name="Rectangle 33">
              <a:extLst>
                <a:ext uri="{FF2B5EF4-FFF2-40B4-BE49-F238E27FC236}">
                  <a16:creationId xmlns:a16="http://schemas.microsoft.com/office/drawing/2014/main" id="{A3531283-0FDE-AA76-A73F-EFE1DFF31DA9}"/>
                </a:ext>
              </a:extLst>
            </p:cNvPr>
            <p:cNvSpPr/>
            <p:nvPr/>
          </p:nvSpPr>
          <p:spPr>
            <a:xfrm>
              <a:off x="230372" y="1187528"/>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Process</a:t>
              </a:r>
            </a:p>
          </p:txBody>
        </p:sp>
      </p:grpSp>
      <p:grpSp>
        <p:nvGrpSpPr>
          <p:cNvPr id="35" name="Group 34">
            <a:extLst>
              <a:ext uri="{FF2B5EF4-FFF2-40B4-BE49-F238E27FC236}">
                <a16:creationId xmlns:a16="http://schemas.microsoft.com/office/drawing/2014/main" id="{C92F0837-62C2-25F0-C0B9-9F64C60289F4}"/>
              </a:ext>
            </a:extLst>
          </p:cNvPr>
          <p:cNvGrpSpPr/>
          <p:nvPr/>
        </p:nvGrpSpPr>
        <p:grpSpPr>
          <a:xfrm>
            <a:off x="13236585" y="5600700"/>
            <a:ext cx="4384068" cy="1272739"/>
            <a:chOff x="221309" y="3133265"/>
            <a:chExt cx="3245974" cy="1272739"/>
          </a:xfrm>
        </p:grpSpPr>
        <p:sp>
          <p:nvSpPr>
            <p:cNvPr id="36" name="Rectangle 35">
              <a:extLst>
                <a:ext uri="{FF2B5EF4-FFF2-40B4-BE49-F238E27FC236}">
                  <a16:creationId xmlns:a16="http://schemas.microsoft.com/office/drawing/2014/main" id="{7296991C-CCC4-8084-2952-14DA2422DFC7}"/>
                </a:ext>
              </a:extLst>
            </p:cNvPr>
            <p:cNvSpPr/>
            <p:nvPr/>
          </p:nvSpPr>
          <p:spPr>
            <a:xfrm>
              <a:off x="235725" y="3742865"/>
              <a:ext cx="3196186" cy="6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Analyzes technology deployed, how it’s leveraged, &amp; what digital infrastructure is in place to provide a sustainable environment to support the operating model</a:t>
              </a:r>
            </a:p>
          </p:txBody>
        </p:sp>
        <p:sp>
          <p:nvSpPr>
            <p:cNvPr id="37" name="Rectangle 36">
              <a:extLst>
                <a:ext uri="{FF2B5EF4-FFF2-40B4-BE49-F238E27FC236}">
                  <a16:creationId xmlns:a16="http://schemas.microsoft.com/office/drawing/2014/main" id="{FA16D66E-E9DA-D3A1-ED3F-C3CE905CE484}"/>
                </a:ext>
              </a:extLst>
            </p:cNvPr>
            <p:cNvSpPr/>
            <p:nvPr/>
          </p:nvSpPr>
          <p:spPr>
            <a:xfrm>
              <a:off x="221309" y="3133265"/>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Digital &amp; Technology</a:t>
              </a:r>
            </a:p>
          </p:txBody>
        </p:sp>
      </p:grpSp>
      <p:grpSp>
        <p:nvGrpSpPr>
          <p:cNvPr id="38" name="Group 37">
            <a:extLst>
              <a:ext uri="{FF2B5EF4-FFF2-40B4-BE49-F238E27FC236}">
                <a16:creationId xmlns:a16="http://schemas.microsoft.com/office/drawing/2014/main" id="{0DEBB182-76D0-D393-DF25-3035C97928E6}"/>
              </a:ext>
            </a:extLst>
          </p:cNvPr>
          <p:cNvGrpSpPr/>
          <p:nvPr/>
        </p:nvGrpSpPr>
        <p:grpSpPr>
          <a:xfrm>
            <a:off x="13287299" y="7667479"/>
            <a:ext cx="4145817" cy="1208238"/>
            <a:chOff x="221309" y="5074574"/>
            <a:chExt cx="3245974" cy="1208238"/>
          </a:xfrm>
        </p:grpSpPr>
        <p:sp>
          <p:nvSpPr>
            <p:cNvPr id="39" name="Rectangle 38">
              <a:extLst>
                <a:ext uri="{FF2B5EF4-FFF2-40B4-BE49-F238E27FC236}">
                  <a16:creationId xmlns:a16="http://schemas.microsoft.com/office/drawing/2014/main" id="{9BB8A4F9-4977-B00C-5EBE-2A16B5DD4316}"/>
                </a:ext>
              </a:extLst>
            </p:cNvPr>
            <p:cNvSpPr/>
            <p:nvPr/>
          </p:nvSpPr>
          <p:spPr>
            <a:xfrm>
              <a:off x="232162" y="5753049"/>
              <a:ext cx="3196186" cy="52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Evaluates state of data quality, management, and governance to support required decision-making, tools, processes, and outcomes</a:t>
              </a:r>
            </a:p>
          </p:txBody>
        </p:sp>
        <p:sp>
          <p:nvSpPr>
            <p:cNvPr id="40" name="Rectangle 39">
              <a:extLst>
                <a:ext uri="{FF2B5EF4-FFF2-40B4-BE49-F238E27FC236}">
                  <a16:creationId xmlns:a16="http://schemas.microsoft.com/office/drawing/2014/main" id="{E5CB1A14-BF08-37F3-E8E4-02617DC0B694}"/>
                </a:ext>
              </a:extLst>
            </p:cNvPr>
            <p:cNvSpPr/>
            <p:nvPr/>
          </p:nvSpPr>
          <p:spPr>
            <a:xfrm>
              <a:off x="221309" y="5074574"/>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FF9F24"/>
                  </a:solidFill>
                  <a:effectLst/>
                  <a:uLnTx/>
                  <a:uFillTx/>
                  <a:latin typeface="+mj-lt"/>
                  <a:ea typeface="+mn-ea"/>
                  <a:cs typeface="Arial" panose="020B0604020202020204" pitchFamily="34" charset="0"/>
                </a:rPr>
                <a:t>Data</a:t>
              </a:r>
            </a:p>
          </p:txBody>
        </p:sp>
      </p:grpSp>
      <p:pic>
        <p:nvPicPr>
          <p:cNvPr id="41" name="Graphic 40" descr="Bullseye outline">
            <a:extLst>
              <a:ext uri="{FF2B5EF4-FFF2-40B4-BE49-F238E27FC236}">
                <a16:creationId xmlns:a16="http://schemas.microsoft.com/office/drawing/2014/main" id="{33BA8C45-DC42-8A10-E6C2-0B4BAA4AE8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8265" y="3578991"/>
            <a:ext cx="728318" cy="728318"/>
          </a:xfrm>
          <a:prstGeom prst="rect">
            <a:avLst/>
          </a:prstGeom>
        </p:spPr>
      </p:pic>
      <p:pic>
        <p:nvPicPr>
          <p:cNvPr id="42" name="Graphic 41" descr="Decision chart outline">
            <a:extLst>
              <a:ext uri="{FF2B5EF4-FFF2-40B4-BE49-F238E27FC236}">
                <a16:creationId xmlns:a16="http://schemas.microsoft.com/office/drawing/2014/main" id="{C1D71F1F-628E-0408-6EF2-906A4186E0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487452" y="3578991"/>
            <a:ext cx="749133" cy="749133"/>
          </a:xfrm>
          <a:prstGeom prst="rect">
            <a:avLst/>
          </a:prstGeom>
        </p:spPr>
      </p:pic>
      <p:pic>
        <p:nvPicPr>
          <p:cNvPr id="43" name="Graphic 42" descr="Internet outline">
            <a:extLst>
              <a:ext uri="{FF2B5EF4-FFF2-40B4-BE49-F238E27FC236}">
                <a16:creationId xmlns:a16="http://schemas.microsoft.com/office/drawing/2014/main" id="{65FEED90-B66D-EB3B-E430-83DA10CE0B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558605" y="5406120"/>
            <a:ext cx="728694" cy="728694"/>
          </a:xfrm>
          <a:prstGeom prst="rect">
            <a:avLst/>
          </a:prstGeom>
        </p:spPr>
      </p:pic>
      <p:pic>
        <p:nvPicPr>
          <p:cNvPr id="44" name="Graphic 43" descr="Internet Of Things outline">
            <a:extLst>
              <a:ext uri="{FF2B5EF4-FFF2-40B4-BE49-F238E27FC236}">
                <a16:creationId xmlns:a16="http://schemas.microsoft.com/office/drawing/2014/main" id="{96237BBF-213D-6ED1-DCBF-A226D538D12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543086" y="7534009"/>
            <a:ext cx="728694" cy="728694"/>
          </a:xfrm>
          <a:prstGeom prst="rect">
            <a:avLst/>
          </a:prstGeom>
        </p:spPr>
      </p:pic>
      <p:pic>
        <p:nvPicPr>
          <p:cNvPr id="45" name="Graphic 44" descr="Cycle with people outline">
            <a:extLst>
              <a:ext uri="{FF2B5EF4-FFF2-40B4-BE49-F238E27FC236}">
                <a16:creationId xmlns:a16="http://schemas.microsoft.com/office/drawing/2014/main" id="{87BF6E52-85C7-3811-2CF2-469C936AA9B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3488" y="7510744"/>
            <a:ext cx="738865" cy="738865"/>
          </a:xfrm>
          <a:prstGeom prst="rect">
            <a:avLst/>
          </a:prstGeom>
        </p:spPr>
      </p:pic>
      <p:pic>
        <p:nvPicPr>
          <p:cNvPr id="46" name="Graphic 45" descr="Blueprint outline">
            <a:extLst>
              <a:ext uri="{FF2B5EF4-FFF2-40B4-BE49-F238E27FC236}">
                <a16:creationId xmlns:a16="http://schemas.microsoft.com/office/drawing/2014/main" id="{EC277FA9-A369-8809-040A-80C8DBEF834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1992" y="5600700"/>
            <a:ext cx="717208" cy="717208"/>
          </a:xfrm>
          <a:prstGeom prst="rect">
            <a:avLst/>
          </a:prstGeom>
        </p:spPr>
      </p:pic>
      <p:sp>
        <p:nvSpPr>
          <p:cNvPr id="47" name="TextBox 46">
            <a:extLst>
              <a:ext uri="{FF2B5EF4-FFF2-40B4-BE49-F238E27FC236}">
                <a16:creationId xmlns:a16="http://schemas.microsoft.com/office/drawing/2014/main" id="{3275C7A9-D1D2-4DCD-FC2E-C82FAFFD0C87}"/>
              </a:ext>
            </a:extLst>
          </p:cNvPr>
          <p:cNvSpPr txBox="1"/>
          <p:nvPr/>
        </p:nvSpPr>
        <p:spPr>
          <a:xfrm>
            <a:off x="7255334" y="9239190"/>
            <a:ext cx="438152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i="1" u="none" strike="noStrike" kern="1200" cap="none" spc="0" normalizeH="0" baseline="0" noProof="0" dirty="0">
                <a:ln>
                  <a:noFill/>
                </a:ln>
                <a:solidFill>
                  <a:schemeClr val="accent1"/>
                </a:solidFill>
                <a:effectLst/>
                <a:uLnTx/>
                <a:uFillTx/>
                <a:latin typeface="Avenir Medium Oblique" panose="02000503020000020003" pitchFamily="2" charset="0"/>
                <a:cs typeface="Arial" panose="020B0604020202020204" pitchFamily="34" charset="0"/>
              </a:rPr>
              <a:t>Realize, Measure, &amp; Sustain Benefits</a:t>
            </a:r>
          </a:p>
        </p:txBody>
      </p:sp>
      <p:grpSp>
        <p:nvGrpSpPr>
          <p:cNvPr id="48" name="Group 47">
            <a:extLst>
              <a:ext uri="{FF2B5EF4-FFF2-40B4-BE49-F238E27FC236}">
                <a16:creationId xmlns:a16="http://schemas.microsoft.com/office/drawing/2014/main" id="{E0AC6F5C-8F82-B592-F310-7D82A813201E}"/>
              </a:ext>
            </a:extLst>
          </p:cNvPr>
          <p:cNvGrpSpPr/>
          <p:nvPr/>
        </p:nvGrpSpPr>
        <p:grpSpPr>
          <a:xfrm>
            <a:off x="14981333" y="9729858"/>
            <a:ext cx="3306667" cy="276999"/>
            <a:chOff x="582476" y="6469914"/>
            <a:chExt cx="3306667" cy="276999"/>
          </a:xfrm>
        </p:grpSpPr>
        <p:sp>
          <p:nvSpPr>
            <p:cNvPr id="49" name="Oval 48">
              <a:extLst>
                <a:ext uri="{FF2B5EF4-FFF2-40B4-BE49-F238E27FC236}">
                  <a16:creationId xmlns:a16="http://schemas.microsoft.com/office/drawing/2014/main" id="{2A6ADEE1-404F-77EA-701A-FA02E143EA71}"/>
                </a:ext>
              </a:extLst>
            </p:cNvPr>
            <p:cNvSpPr/>
            <p:nvPr/>
          </p:nvSpPr>
          <p:spPr>
            <a:xfrm>
              <a:off x="582476" y="6487705"/>
              <a:ext cx="236896" cy="241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8C7EA06C-2FCE-38AC-7E73-DDEA12C615DD}"/>
                </a:ext>
              </a:extLst>
            </p:cNvPr>
            <p:cNvSpPr txBox="1"/>
            <p:nvPr/>
          </p:nvSpPr>
          <p:spPr>
            <a:xfrm>
              <a:off x="819372" y="6469914"/>
              <a:ext cx="30697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Analysis anchored to the Process Framework</a:t>
              </a:r>
            </a:p>
          </p:txBody>
        </p:sp>
      </p:grpSp>
      <p:sp>
        <p:nvSpPr>
          <p:cNvPr id="51" name="Oval 50">
            <a:extLst>
              <a:ext uri="{FF2B5EF4-FFF2-40B4-BE49-F238E27FC236}">
                <a16:creationId xmlns:a16="http://schemas.microsoft.com/office/drawing/2014/main" id="{1BCFDE23-15DD-1B47-6247-962AFD00262F}"/>
              </a:ext>
            </a:extLst>
          </p:cNvPr>
          <p:cNvSpPr/>
          <p:nvPr/>
        </p:nvSpPr>
        <p:spPr>
          <a:xfrm>
            <a:off x="9786844" y="3209109"/>
            <a:ext cx="1479930" cy="1479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Slide Number Placeholder 1">
            <a:extLst>
              <a:ext uri="{FF2B5EF4-FFF2-40B4-BE49-F238E27FC236}">
                <a16:creationId xmlns:a16="http://schemas.microsoft.com/office/drawing/2014/main" id="{6A82F900-0A56-9D96-CA28-1B1B6214F48E}"/>
              </a:ext>
            </a:extLst>
          </p:cNvPr>
          <p:cNvSpPr txBox="1">
            <a:spLocks/>
          </p:cNvSpPr>
          <p:nvPr/>
        </p:nvSpPr>
        <p:spPr>
          <a:xfrm>
            <a:off x="1002942" y="8817711"/>
            <a:ext cx="757646" cy="2109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11001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FC5DB-2FA0-2443-FA53-C309AF78FAF9}"/>
              </a:ext>
            </a:extLst>
          </p:cNvPr>
          <p:cNvSpPr>
            <a:spLocks noGrp="1"/>
          </p:cNvSpPr>
          <p:nvPr>
            <p:ph type="body" sz="quarter" idx="10"/>
          </p:nvPr>
        </p:nvSpPr>
        <p:spPr/>
        <p:txBody>
          <a:bodyPr/>
          <a:lstStyle/>
          <a:p>
            <a:r>
              <a:rPr lang="en-US" dirty="0"/>
              <a:t>Operational Transformation Approach</a:t>
            </a:r>
          </a:p>
        </p:txBody>
      </p:sp>
      <p:pic>
        <p:nvPicPr>
          <p:cNvPr id="6" name="Picture 5">
            <a:extLst>
              <a:ext uri="{FF2B5EF4-FFF2-40B4-BE49-F238E27FC236}">
                <a16:creationId xmlns:a16="http://schemas.microsoft.com/office/drawing/2014/main" id="{960F0937-B4DD-D2AF-071A-4EA3C47E1AFF}"/>
              </a:ext>
            </a:extLst>
          </p:cNvPr>
          <p:cNvPicPr>
            <a:picLocks noChangeAspect="1"/>
          </p:cNvPicPr>
          <p:nvPr/>
        </p:nvPicPr>
        <p:blipFill>
          <a:blip r:embed="rId2"/>
          <a:stretch>
            <a:fillRect/>
          </a:stretch>
        </p:blipFill>
        <p:spPr>
          <a:xfrm>
            <a:off x="361388" y="2019300"/>
            <a:ext cx="9128526" cy="4191000"/>
          </a:xfrm>
          <a:prstGeom prst="rect">
            <a:avLst/>
          </a:prstGeom>
        </p:spPr>
      </p:pic>
      <p:pic>
        <p:nvPicPr>
          <p:cNvPr id="7" name="Picture 6">
            <a:extLst>
              <a:ext uri="{FF2B5EF4-FFF2-40B4-BE49-F238E27FC236}">
                <a16:creationId xmlns:a16="http://schemas.microsoft.com/office/drawing/2014/main" id="{FE2E779A-4FA6-841A-D205-0D03DE7A3E2C}"/>
              </a:ext>
            </a:extLst>
          </p:cNvPr>
          <p:cNvPicPr>
            <a:picLocks noChangeAspect="1"/>
          </p:cNvPicPr>
          <p:nvPr/>
        </p:nvPicPr>
        <p:blipFill>
          <a:blip r:embed="rId3"/>
          <a:stretch>
            <a:fillRect/>
          </a:stretch>
        </p:blipFill>
        <p:spPr>
          <a:xfrm>
            <a:off x="9518858" y="5236961"/>
            <a:ext cx="8538987" cy="4901649"/>
          </a:xfrm>
          <a:prstGeom prst="rect">
            <a:avLst/>
          </a:prstGeom>
        </p:spPr>
      </p:pic>
      <p:sp>
        <p:nvSpPr>
          <p:cNvPr id="8" name="TextBox 7">
            <a:extLst>
              <a:ext uri="{FF2B5EF4-FFF2-40B4-BE49-F238E27FC236}">
                <a16:creationId xmlns:a16="http://schemas.microsoft.com/office/drawing/2014/main" id="{B595634E-94EE-39FC-96B5-78A43300B02E}"/>
              </a:ext>
            </a:extLst>
          </p:cNvPr>
          <p:cNvSpPr txBox="1"/>
          <p:nvPr/>
        </p:nvSpPr>
        <p:spPr>
          <a:xfrm>
            <a:off x="1251105" y="7852201"/>
            <a:ext cx="8603427" cy="830997"/>
          </a:xfrm>
          <a:prstGeom prst="rect">
            <a:avLst/>
          </a:prstGeom>
          <a:solidFill>
            <a:srgbClr val="382F2C"/>
          </a:solidFill>
        </p:spPr>
        <p:txBody>
          <a:bodyPr wrap="square" rtlCol="0">
            <a:spAutoFit/>
          </a:bodyPr>
          <a:lstStyle/>
          <a:p>
            <a:pPr algn="ctr"/>
            <a:r>
              <a:rPr lang="en-US" sz="2400" dirty="0">
                <a:solidFill>
                  <a:schemeClr val="bg1"/>
                </a:solidFill>
                <a:latin typeface="Avenir Medium" panose="02000503020000020003" pitchFamily="2" charset="0"/>
              </a:rPr>
              <a:t>Redhawk’s Standard 5 Step Methodology is based on Measure, Plan, Do, Measure</a:t>
            </a:r>
          </a:p>
        </p:txBody>
      </p:sp>
      <p:sp>
        <p:nvSpPr>
          <p:cNvPr id="9" name="TextBox 8">
            <a:extLst>
              <a:ext uri="{FF2B5EF4-FFF2-40B4-BE49-F238E27FC236}">
                <a16:creationId xmlns:a16="http://schemas.microsoft.com/office/drawing/2014/main" id="{540A4417-E3B2-2142-BF31-6E7701BFFFEF}"/>
              </a:ext>
            </a:extLst>
          </p:cNvPr>
          <p:cNvSpPr txBox="1"/>
          <p:nvPr/>
        </p:nvSpPr>
        <p:spPr>
          <a:xfrm>
            <a:off x="9854532" y="2929457"/>
            <a:ext cx="7867638" cy="830997"/>
          </a:xfrm>
          <a:prstGeom prst="rect">
            <a:avLst/>
          </a:prstGeom>
          <a:solidFill>
            <a:srgbClr val="382F2C"/>
          </a:solidFill>
        </p:spPr>
        <p:txBody>
          <a:bodyPr wrap="square" rtlCol="0">
            <a:spAutoFit/>
          </a:bodyPr>
          <a:lstStyle/>
          <a:p>
            <a:pPr algn="ctr"/>
            <a:r>
              <a:rPr lang="en-US" sz="2400" dirty="0">
                <a:solidFill>
                  <a:schemeClr val="bg1"/>
                </a:solidFill>
                <a:latin typeface="Avenir Medium" panose="02000503020000020003" pitchFamily="2" charset="0"/>
              </a:rPr>
              <a:t>Our team believes in a wholistic approach based on People, Process &amp; Technology</a:t>
            </a:r>
          </a:p>
        </p:txBody>
      </p:sp>
    </p:spTree>
    <p:extLst>
      <p:ext uri="{BB962C8B-B14F-4D97-AF65-F5344CB8AC3E}">
        <p14:creationId xmlns:p14="http://schemas.microsoft.com/office/powerpoint/2010/main" val="105177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093E8-6130-C3B0-508D-E999C8DF2E17}"/>
              </a:ext>
            </a:extLst>
          </p:cNvPr>
          <p:cNvSpPr>
            <a:spLocks noGrp="1"/>
          </p:cNvSpPr>
          <p:nvPr>
            <p:ph type="body" sz="quarter" idx="10"/>
          </p:nvPr>
        </p:nvSpPr>
        <p:spPr/>
        <p:txBody>
          <a:bodyPr/>
          <a:lstStyle/>
          <a:p>
            <a:r>
              <a:rPr lang="en-US" dirty="0"/>
              <a:t>Our Change Management Approach</a:t>
            </a:r>
          </a:p>
        </p:txBody>
      </p:sp>
      <p:sp>
        <p:nvSpPr>
          <p:cNvPr id="6" name="TextBox 5">
            <a:extLst>
              <a:ext uri="{FF2B5EF4-FFF2-40B4-BE49-F238E27FC236}">
                <a16:creationId xmlns:a16="http://schemas.microsoft.com/office/drawing/2014/main" id="{EDC9BC59-309C-694A-6B52-8492FF2003C6}"/>
              </a:ext>
            </a:extLst>
          </p:cNvPr>
          <p:cNvSpPr txBox="1"/>
          <p:nvPr/>
        </p:nvSpPr>
        <p:spPr>
          <a:xfrm>
            <a:off x="1038477" y="1866900"/>
            <a:ext cx="9144000" cy="523220"/>
          </a:xfrm>
          <a:prstGeom prst="rect">
            <a:avLst/>
          </a:prstGeom>
          <a:noFill/>
        </p:spPr>
        <p:txBody>
          <a:bodyPr wrap="square">
            <a:spAutoFit/>
          </a:bodyPr>
          <a:lstStyle/>
          <a:p>
            <a:r>
              <a:rPr lang="en-US" sz="2800" dirty="0"/>
              <a:t>6 Steps to Ensure Successful Change</a:t>
            </a:r>
          </a:p>
        </p:txBody>
      </p:sp>
      <p:pic>
        <p:nvPicPr>
          <p:cNvPr id="7" name="Picture 6">
            <a:extLst>
              <a:ext uri="{FF2B5EF4-FFF2-40B4-BE49-F238E27FC236}">
                <a16:creationId xmlns:a16="http://schemas.microsoft.com/office/drawing/2014/main" id="{0E2E32AB-01A1-848F-D6CE-A8E04E4AD519}"/>
              </a:ext>
            </a:extLst>
          </p:cNvPr>
          <p:cNvPicPr>
            <a:picLocks noChangeAspect="1"/>
          </p:cNvPicPr>
          <p:nvPr/>
        </p:nvPicPr>
        <p:blipFill>
          <a:blip r:embed="rId2"/>
          <a:stretch>
            <a:fillRect/>
          </a:stretch>
        </p:blipFill>
        <p:spPr>
          <a:xfrm>
            <a:off x="6434864" y="2390120"/>
            <a:ext cx="11708437" cy="7043883"/>
          </a:xfrm>
          <a:prstGeom prst="rect">
            <a:avLst/>
          </a:prstGeom>
        </p:spPr>
      </p:pic>
      <p:sp>
        <p:nvSpPr>
          <p:cNvPr id="8" name="Arrow: Right 7">
            <a:extLst>
              <a:ext uri="{FF2B5EF4-FFF2-40B4-BE49-F238E27FC236}">
                <a16:creationId xmlns:a16="http://schemas.microsoft.com/office/drawing/2014/main" id="{5943ADCC-AF0D-44FC-08B7-20783F534E8D}"/>
              </a:ext>
            </a:extLst>
          </p:cNvPr>
          <p:cNvSpPr/>
          <p:nvPr/>
        </p:nvSpPr>
        <p:spPr>
          <a:xfrm>
            <a:off x="2549698" y="4419021"/>
            <a:ext cx="3121595" cy="315024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9" name="Picture 8">
            <a:extLst>
              <a:ext uri="{FF2B5EF4-FFF2-40B4-BE49-F238E27FC236}">
                <a16:creationId xmlns:a16="http://schemas.microsoft.com/office/drawing/2014/main" id="{51781505-D669-892E-6573-21C23A5804DD}"/>
              </a:ext>
            </a:extLst>
          </p:cNvPr>
          <p:cNvPicPr>
            <a:picLocks noChangeAspect="1"/>
          </p:cNvPicPr>
          <p:nvPr/>
        </p:nvPicPr>
        <p:blipFill rotWithShape="1">
          <a:blip r:embed="rId3"/>
          <a:srcRect b="16113"/>
          <a:stretch/>
        </p:blipFill>
        <p:spPr>
          <a:xfrm>
            <a:off x="792808" y="2778260"/>
            <a:ext cx="4878485" cy="6690767"/>
          </a:xfrm>
          <a:prstGeom prst="rect">
            <a:avLst/>
          </a:prstGeom>
        </p:spPr>
      </p:pic>
    </p:spTree>
    <p:extLst>
      <p:ext uri="{BB962C8B-B14F-4D97-AF65-F5344CB8AC3E}">
        <p14:creationId xmlns:p14="http://schemas.microsoft.com/office/powerpoint/2010/main" val="366667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F4A02B-0A6C-FD4C-D986-D506DE3C1374}"/>
              </a:ext>
            </a:extLst>
          </p:cNvPr>
          <p:cNvSpPr>
            <a:spLocks noGrp="1"/>
          </p:cNvSpPr>
          <p:nvPr>
            <p:ph type="body" sz="quarter" idx="10"/>
          </p:nvPr>
        </p:nvSpPr>
        <p:spPr/>
        <p:txBody>
          <a:bodyPr/>
          <a:lstStyle/>
          <a:p>
            <a:r>
              <a:rPr lang="en-US" dirty="0"/>
              <a:t>Operational Transformation Schedule</a:t>
            </a:r>
          </a:p>
        </p:txBody>
      </p:sp>
      <p:sp>
        <p:nvSpPr>
          <p:cNvPr id="5" name="TextBox 4">
            <a:extLst>
              <a:ext uri="{FF2B5EF4-FFF2-40B4-BE49-F238E27FC236}">
                <a16:creationId xmlns:a16="http://schemas.microsoft.com/office/drawing/2014/main" id="{283F3148-17D4-4EFD-897D-693AF904717D}"/>
              </a:ext>
            </a:extLst>
          </p:cNvPr>
          <p:cNvSpPr txBox="1"/>
          <p:nvPr/>
        </p:nvSpPr>
        <p:spPr>
          <a:xfrm>
            <a:off x="1037207" y="1820769"/>
            <a:ext cx="15117193" cy="523220"/>
          </a:xfrm>
          <a:prstGeom prst="rect">
            <a:avLst/>
          </a:prstGeom>
          <a:noFill/>
        </p:spPr>
        <p:txBody>
          <a:bodyPr wrap="square">
            <a:spAutoFit/>
          </a:bodyPr>
          <a:lstStyle/>
          <a:p>
            <a:r>
              <a:rPr lang="en-US" sz="2800" dirty="0"/>
              <a:t>High-Level Example</a:t>
            </a:r>
          </a:p>
        </p:txBody>
      </p:sp>
      <p:grpSp>
        <p:nvGrpSpPr>
          <p:cNvPr id="6" name="Group 5">
            <a:extLst>
              <a:ext uri="{FF2B5EF4-FFF2-40B4-BE49-F238E27FC236}">
                <a16:creationId xmlns:a16="http://schemas.microsoft.com/office/drawing/2014/main" id="{3CF58E81-088A-356B-5AE9-911FCC2C81C9}"/>
              </a:ext>
            </a:extLst>
          </p:cNvPr>
          <p:cNvGrpSpPr/>
          <p:nvPr/>
        </p:nvGrpSpPr>
        <p:grpSpPr>
          <a:xfrm>
            <a:off x="552808" y="2707690"/>
            <a:ext cx="17201792" cy="7465010"/>
            <a:chOff x="442759" y="938480"/>
            <a:chExt cx="11745466" cy="5097145"/>
          </a:xfrm>
        </p:grpSpPr>
        <p:sp>
          <p:nvSpPr>
            <p:cNvPr id="10" name="OTLSHAPE_TB_00000000000000000000000000000000_ScaleContainer">
              <a:extLst>
                <a:ext uri="{FF2B5EF4-FFF2-40B4-BE49-F238E27FC236}">
                  <a16:creationId xmlns:a16="http://schemas.microsoft.com/office/drawing/2014/main" id="{B4103E64-5E7D-29F6-E972-A64EBD08B112}"/>
                </a:ext>
              </a:extLst>
            </p:cNvPr>
            <p:cNvSpPr/>
            <p:nvPr>
              <p:custDataLst>
                <p:tags r:id="rId1"/>
              </p:custDataLst>
            </p:nvPr>
          </p:nvSpPr>
          <p:spPr>
            <a:xfrm>
              <a:off x="623595" y="1361784"/>
              <a:ext cx="11283691" cy="321081"/>
            </a:xfrm>
            <a:prstGeom prst="roundRect">
              <a:avLst/>
            </a:prstGeom>
            <a:gradFill flip="none" rotWithShape="1">
              <a:gsLst>
                <a:gs pos="0">
                  <a:srgbClr val="373939"/>
                </a:gs>
                <a:gs pos="100000">
                  <a:srgbClr val="373939"/>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11" name="OTLSHAPE_TB_00000000000000000000000000000000_TimescaleInterval1">
              <a:extLst>
                <a:ext uri="{FF2B5EF4-FFF2-40B4-BE49-F238E27FC236}">
                  <a16:creationId xmlns:a16="http://schemas.microsoft.com/office/drawing/2014/main" id="{F079FC15-9F5A-3F8F-E65D-7D7557B1EA5E}"/>
                </a:ext>
              </a:extLst>
            </p:cNvPr>
            <p:cNvSpPr txBox="1"/>
            <p:nvPr>
              <p:custDataLst>
                <p:tags r:id="rId2"/>
              </p:custDataLst>
            </p:nvPr>
          </p:nvSpPr>
          <p:spPr>
            <a:xfrm>
              <a:off x="1302616" y="1443019"/>
              <a:ext cx="468846" cy="177800"/>
            </a:xfrm>
            <a:prstGeom prst="rect">
              <a:avLst/>
            </a:prstGeom>
            <a:noFill/>
          </p:spPr>
          <p:txBody>
            <a:bodyPr vert="horz" wrap="none" lIns="0" tIns="0" rIns="0" bIns="0" rtlCol="0" anchor="ctr" anchorCtr="0">
              <a:noAutofit/>
            </a:bodyPr>
            <a:lstStyle/>
            <a:p>
              <a:r>
                <a:rPr lang="en-US" sz="2000" spc="-14" dirty="0">
                  <a:solidFill>
                    <a:schemeClr val="lt1"/>
                  </a:solidFill>
                  <a:latin typeface="+mj-lt"/>
                </a:rPr>
                <a:t>Week 1</a:t>
              </a:r>
            </a:p>
          </p:txBody>
        </p:sp>
        <p:sp>
          <p:nvSpPr>
            <p:cNvPr id="12" name="OTLSHAPE_TB_00000000000000000000000000000000_TimescaleInterval2">
              <a:extLst>
                <a:ext uri="{FF2B5EF4-FFF2-40B4-BE49-F238E27FC236}">
                  <a16:creationId xmlns:a16="http://schemas.microsoft.com/office/drawing/2014/main" id="{B1E39076-3D3B-1AA6-3E3F-A0ECA113CF54}"/>
                </a:ext>
              </a:extLst>
            </p:cNvPr>
            <p:cNvSpPr txBox="1"/>
            <p:nvPr>
              <p:custDataLst>
                <p:tags r:id="rId3"/>
              </p:custDataLst>
            </p:nvPr>
          </p:nvSpPr>
          <p:spPr>
            <a:xfrm>
              <a:off x="3707892" y="1443019"/>
              <a:ext cx="75470" cy="177800"/>
            </a:xfrm>
            <a:prstGeom prst="rect">
              <a:avLst/>
            </a:prstGeom>
            <a:noFill/>
          </p:spPr>
          <p:txBody>
            <a:bodyPr vert="horz" wrap="none" lIns="0" tIns="0" rIns="0" bIns="0" rtlCol="0" anchor="ctr" anchorCtr="0">
              <a:noAutofit/>
            </a:bodyPr>
            <a:lstStyle/>
            <a:p>
              <a:r>
                <a:rPr lang="en-US" sz="2000" spc="-26" dirty="0">
                  <a:solidFill>
                    <a:schemeClr val="lt1"/>
                  </a:solidFill>
                  <a:latin typeface="+mj-lt"/>
                </a:rPr>
                <a:t>Week 2 - 6</a:t>
              </a:r>
            </a:p>
          </p:txBody>
        </p:sp>
        <p:sp>
          <p:nvSpPr>
            <p:cNvPr id="13" name="OTLSHAPE_TB_00000000000000000000000000000000_TimescaleInterval3">
              <a:extLst>
                <a:ext uri="{FF2B5EF4-FFF2-40B4-BE49-F238E27FC236}">
                  <a16:creationId xmlns:a16="http://schemas.microsoft.com/office/drawing/2014/main" id="{9F140676-A045-6558-3F97-EC515052FF05}"/>
                </a:ext>
              </a:extLst>
            </p:cNvPr>
            <p:cNvSpPr txBox="1"/>
            <p:nvPr>
              <p:custDataLst>
                <p:tags r:id="rId4"/>
              </p:custDataLst>
            </p:nvPr>
          </p:nvSpPr>
          <p:spPr>
            <a:xfrm>
              <a:off x="7098067" y="1443019"/>
              <a:ext cx="897555" cy="177800"/>
            </a:xfrm>
            <a:prstGeom prst="rect">
              <a:avLst/>
            </a:prstGeom>
            <a:noFill/>
          </p:spPr>
          <p:txBody>
            <a:bodyPr vert="horz" wrap="none" lIns="0" tIns="0" rIns="0" bIns="0" rtlCol="0" anchor="ctr" anchorCtr="0">
              <a:noAutofit/>
            </a:bodyPr>
            <a:lstStyle/>
            <a:p>
              <a:r>
                <a:rPr lang="en-US" sz="2000" spc="-26" dirty="0">
                  <a:solidFill>
                    <a:schemeClr val="lt1"/>
                  </a:solidFill>
                  <a:latin typeface="+mj-lt"/>
                </a:rPr>
                <a:t>Week 7 - 14</a:t>
              </a:r>
            </a:p>
          </p:txBody>
        </p:sp>
        <p:sp>
          <p:nvSpPr>
            <p:cNvPr id="24" name="OTLSHAPE_M_95952509c92a42b8aba6c6f61a10e368_Title">
              <a:extLst>
                <a:ext uri="{FF2B5EF4-FFF2-40B4-BE49-F238E27FC236}">
                  <a16:creationId xmlns:a16="http://schemas.microsoft.com/office/drawing/2014/main" id="{CFEE571C-78A5-3239-59EB-B4BFD1A94569}"/>
                </a:ext>
              </a:extLst>
            </p:cNvPr>
            <p:cNvSpPr txBox="1"/>
            <p:nvPr>
              <p:custDataLst>
                <p:tags r:id="rId5"/>
              </p:custDataLst>
            </p:nvPr>
          </p:nvSpPr>
          <p:spPr>
            <a:xfrm>
              <a:off x="3253986" y="942642"/>
              <a:ext cx="3059798" cy="336242"/>
            </a:xfrm>
            <a:prstGeom prst="rect">
              <a:avLst/>
            </a:prstGeom>
            <a:noFill/>
          </p:spPr>
          <p:txBody>
            <a:bodyPr vert="horz" wrap="square" lIns="0" tIns="0" rIns="0" bIns="0" rtlCol="0" anchor="ctr" anchorCtr="0">
              <a:spAutoFit/>
            </a:bodyPr>
            <a:lstStyle/>
            <a:p>
              <a:pPr algn="ctr"/>
              <a:r>
                <a:rPr lang="en-US" sz="1600" b="1" spc="-8" dirty="0">
                  <a:solidFill>
                    <a:schemeClr val="dk1"/>
                  </a:solidFill>
                  <a:latin typeface="+mj-lt"/>
                </a:rPr>
                <a:t>Detailed Workshops </a:t>
              </a:r>
              <a:br>
                <a:rPr lang="en-US" sz="1600" b="1" spc="-8" dirty="0">
                  <a:solidFill>
                    <a:schemeClr val="dk1"/>
                  </a:solidFill>
                  <a:latin typeface="+mj-lt"/>
                </a:rPr>
              </a:br>
              <a:r>
                <a:rPr lang="en-US" sz="1600" b="1" spc="-8" dirty="0">
                  <a:solidFill>
                    <a:schemeClr val="dk1"/>
                  </a:solidFill>
                  <a:latin typeface="+mj-lt"/>
                </a:rPr>
                <a:t>with Subject Matter Experts</a:t>
              </a:r>
            </a:p>
          </p:txBody>
        </p:sp>
        <p:sp>
          <p:nvSpPr>
            <p:cNvPr id="25" name="OTLSHAPE_M_153012779e9d4ff699a3c7afd50e25c4_Title">
              <a:extLst>
                <a:ext uri="{FF2B5EF4-FFF2-40B4-BE49-F238E27FC236}">
                  <a16:creationId xmlns:a16="http://schemas.microsoft.com/office/drawing/2014/main" id="{162D8B19-986B-7A1B-CB79-EB439CA8569E}"/>
                </a:ext>
              </a:extLst>
            </p:cNvPr>
            <p:cNvSpPr txBox="1"/>
            <p:nvPr>
              <p:custDataLst>
                <p:tags r:id="rId6"/>
              </p:custDataLst>
            </p:nvPr>
          </p:nvSpPr>
          <p:spPr>
            <a:xfrm>
              <a:off x="1141460" y="938480"/>
              <a:ext cx="1008358" cy="336242"/>
            </a:xfrm>
            <a:prstGeom prst="rect">
              <a:avLst/>
            </a:prstGeom>
            <a:noFill/>
          </p:spPr>
          <p:txBody>
            <a:bodyPr vert="horz" wrap="square" lIns="0" tIns="0" rIns="0" bIns="0" rtlCol="0" anchor="ctr" anchorCtr="0">
              <a:spAutoFit/>
            </a:bodyPr>
            <a:lstStyle/>
            <a:p>
              <a:pPr algn="ctr"/>
              <a:r>
                <a:rPr lang="en-US" sz="1600" b="1" spc="-8" dirty="0">
                  <a:solidFill>
                    <a:schemeClr val="dk1"/>
                  </a:solidFill>
                  <a:latin typeface="+mj-lt"/>
                </a:rPr>
                <a:t>Prep </a:t>
              </a:r>
              <a:br>
                <a:rPr lang="en-US" sz="1600" b="1" spc="-8" dirty="0">
                  <a:solidFill>
                    <a:schemeClr val="dk1"/>
                  </a:solidFill>
                  <a:latin typeface="+mj-lt"/>
                </a:rPr>
              </a:br>
              <a:r>
                <a:rPr lang="en-US" sz="1600" b="1" spc="-8" dirty="0">
                  <a:solidFill>
                    <a:schemeClr val="dk1"/>
                  </a:solidFill>
                  <a:latin typeface="+mj-lt"/>
                </a:rPr>
                <a:t>Complete</a:t>
              </a:r>
            </a:p>
          </p:txBody>
        </p:sp>
        <p:sp>
          <p:nvSpPr>
            <p:cNvPr id="26" name="OTLSHAPE_M_c093437a9e23432d80199eb2e9042b3b_Title">
              <a:extLst>
                <a:ext uri="{FF2B5EF4-FFF2-40B4-BE49-F238E27FC236}">
                  <a16:creationId xmlns:a16="http://schemas.microsoft.com/office/drawing/2014/main" id="{33FE1F1D-5896-AB5C-5FC7-7AE4F93D05CC}"/>
                </a:ext>
              </a:extLst>
            </p:cNvPr>
            <p:cNvSpPr txBox="1"/>
            <p:nvPr>
              <p:custDataLst>
                <p:tags r:id="rId7"/>
              </p:custDataLst>
            </p:nvPr>
          </p:nvSpPr>
          <p:spPr>
            <a:xfrm>
              <a:off x="9187509" y="942303"/>
              <a:ext cx="2470835" cy="336242"/>
            </a:xfrm>
            <a:prstGeom prst="rect">
              <a:avLst/>
            </a:prstGeom>
            <a:noFill/>
          </p:spPr>
          <p:txBody>
            <a:bodyPr vert="horz" wrap="square" lIns="0" tIns="0" rIns="0" bIns="0" rtlCol="0" anchor="ctr" anchorCtr="0">
              <a:spAutoFit/>
            </a:bodyPr>
            <a:lstStyle/>
            <a:p>
              <a:pPr algn="ctr"/>
              <a:r>
                <a:rPr lang="en-US" sz="1600" b="1" spc="-6" dirty="0">
                  <a:solidFill>
                    <a:schemeClr val="dk1"/>
                  </a:solidFill>
                  <a:latin typeface="+mj-lt"/>
                </a:rPr>
                <a:t>Future State </a:t>
              </a:r>
              <a:br>
                <a:rPr lang="en-US" sz="1600" b="1" spc="-6" dirty="0">
                  <a:solidFill>
                    <a:schemeClr val="dk1"/>
                  </a:solidFill>
                  <a:latin typeface="+mj-lt"/>
                </a:rPr>
              </a:br>
              <a:r>
                <a:rPr lang="en-US" sz="1600" b="1" spc="-6" dirty="0">
                  <a:solidFill>
                    <a:schemeClr val="dk1"/>
                  </a:solidFill>
                  <a:latin typeface="+mj-lt"/>
                </a:rPr>
                <a:t>Process Implementation</a:t>
              </a:r>
            </a:p>
          </p:txBody>
        </p:sp>
        <p:sp>
          <p:nvSpPr>
            <p:cNvPr id="27" name="TextBox 26">
              <a:extLst>
                <a:ext uri="{FF2B5EF4-FFF2-40B4-BE49-F238E27FC236}">
                  <a16:creationId xmlns:a16="http://schemas.microsoft.com/office/drawing/2014/main" id="{B8E7F969-2A19-003E-422B-3258CD65FEB4}"/>
                </a:ext>
              </a:extLst>
            </p:cNvPr>
            <p:cNvSpPr txBox="1"/>
            <p:nvPr/>
          </p:nvSpPr>
          <p:spPr>
            <a:xfrm>
              <a:off x="442759" y="2662325"/>
              <a:ext cx="2514600" cy="1408014"/>
            </a:xfrm>
            <a:prstGeom prst="rect">
              <a:avLst/>
            </a:prstGeom>
            <a:solidFill>
              <a:schemeClr val="accent3">
                <a:alpha val="25044"/>
              </a:schemeClr>
            </a:solidFill>
          </p:spPr>
          <p:txBody>
            <a:bodyPr wrap="square" rtlCol="0">
              <a:spAutoFit/>
            </a:bodyPr>
            <a:lstStyle/>
            <a:p>
              <a:r>
                <a:rPr lang="en-US" sz="1600" b="1" dirty="0">
                  <a:latin typeface="Avenir Book" panose="02000503020000020003" pitchFamily="2" charset="0"/>
                </a:rPr>
                <a:t>Overall</a:t>
              </a:r>
            </a:p>
            <a:p>
              <a:pPr marL="111125" indent="-111125">
                <a:buFont typeface="Arial" panose="020B0604020202020204" pitchFamily="34" charset="0"/>
                <a:buChar char="•"/>
              </a:pPr>
              <a:r>
                <a:rPr lang="en-US" sz="1600" dirty="0">
                  <a:latin typeface="Avenir Book" panose="02000503020000020003" pitchFamily="2" charset="0"/>
                </a:rPr>
                <a:t>Finalize Assessment Objectives and Scope</a:t>
              </a:r>
            </a:p>
            <a:p>
              <a:pPr marL="111125" indent="-111125">
                <a:buFont typeface="Arial" panose="020B0604020202020204" pitchFamily="34" charset="0"/>
                <a:buChar char="•"/>
              </a:pPr>
              <a:r>
                <a:rPr lang="en-US" sz="1600" dirty="0">
                  <a:latin typeface="Avenir Book" panose="02000503020000020003" pitchFamily="2" charset="0"/>
                </a:rPr>
                <a:t>Finalize Core team &amp; Sponsors</a:t>
              </a:r>
            </a:p>
            <a:p>
              <a:pPr marL="111125" indent="-111125">
                <a:buFont typeface="Arial" panose="020B0604020202020204" pitchFamily="34" charset="0"/>
                <a:buChar char="•"/>
              </a:pPr>
              <a:r>
                <a:rPr lang="en-US" sz="1600" dirty="0">
                  <a:latin typeface="Avenir Book" panose="02000503020000020003" pitchFamily="2" charset="0"/>
                </a:rPr>
                <a:t>Schedule workshops with key sponsors &amp; stakeholders</a:t>
              </a:r>
            </a:p>
            <a:p>
              <a:pPr marL="111125" indent="-111125">
                <a:buFont typeface="Arial" panose="020B0604020202020204" pitchFamily="34" charset="0"/>
                <a:buChar char="•"/>
              </a:pPr>
              <a:r>
                <a:rPr lang="en-US" sz="1600" dirty="0">
                  <a:latin typeface="Avenir Book" panose="02000503020000020003" pitchFamily="2" charset="0"/>
                </a:rPr>
                <a:t>Interview Executives: Strategic intent, business imperatives</a:t>
              </a:r>
            </a:p>
          </p:txBody>
        </p:sp>
        <p:sp>
          <p:nvSpPr>
            <p:cNvPr id="28" name="TextBox 27">
              <a:extLst>
                <a:ext uri="{FF2B5EF4-FFF2-40B4-BE49-F238E27FC236}">
                  <a16:creationId xmlns:a16="http://schemas.microsoft.com/office/drawing/2014/main" id="{2EE6E72F-15FA-BA8B-F807-2DBDA23A9852}"/>
                </a:ext>
              </a:extLst>
            </p:cNvPr>
            <p:cNvSpPr txBox="1"/>
            <p:nvPr/>
          </p:nvSpPr>
          <p:spPr>
            <a:xfrm>
              <a:off x="3074655" y="2646935"/>
              <a:ext cx="3130151" cy="3388690"/>
            </a:xfrm>
            <a:prstGeom prst="rect">
              <a:avLst/>
            </a:prstGeom>
            <a:solidFill>
              <a:schemeClr val="accent1">
                <a:alpha val="24655"/>
              </a:schemeClr>
            </a:solidFill>
          </p:spPr>
          <p:txBody>
            <a:bodyPr wrap="square" lIns="91440" tIns="45720" rIns="91440" bIns="45720" rtlCol="0" anchor="t">
              <a:spAutoFit/>
            </a:bodyPr>
            <a:lstStyle/>
            <a:p>
              <a:r>
                <a:rPr lang="en-US" sz="1600" b="1" dirty="0">
                  <a:latin typeface="Avenir Book" panose="02000503020000020003" pitchFamily="2" charset="0"/>
                </a:rPr>
                <a:t>Strategy &amp; Structure Workshops</a:t>
              </a:r>
            </a:p>
            <a:p>
              <a:pPr marL="171450" indent="-171450">
                <a:buFont typeface="Arial" panose="020B0604020202020204" pitchFamily="34" charset="0"/>
                <a:buChar char="•"/>
              </a:pPr>
              <a:r>
                <a:rPr lang="en-US" sz="1600" dirty="0">
                  <a:latin typeface="Avenir Book" panose="02000503020000020003" pitchFamily="2" charset="0"/>
                </a:rPr>
                <a:t>Value stream review</a:t>
              </a:r>
              <a:endParaRPr lang="en-US" sz="1600"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Customers / Markets / Channel Review</a:t>
              </a:r>
              <a:endParaRPr lang="en-US" sz="1600"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Product family &amp; product reviews</a:t>
              </a:r>
              <a:endParaRPr lang="en-US" sz="1600" b="1" dirty="0">
                <a:latin typeface="Avenir Book" panose="02000503020000020003" pitchFamily="2" charset="0"/>
              </a:endParaRPr>
            </a:p>
            <a:p>
              <a:pPr>
                <a:spcBef>
                  <a:spcPts val="500"/>
                </a:spcBef>
              </a:pPr>
              <a:r>
                <a:rPr lang="en-US" sz="1600" b="1" dirty="0">
                  <a:latin typeface="Avenir Book" panose="02000503020000020003" pitchFamily="2" charset="0"/>
                </a:rPr>
                <a:t>Combined: Understand the Business Workshops</a:t>
              </a:r>
              <a:endParaRPr lang="en-US" sz="1600" b="1" dirty="0">
                <a:latin typeface="Avenir Book" panose="02000503020000020003" pitchFamily="2" charset="0"/>
                <a:cs typeface="Calibri"/>
              </a:endParaRPr>
            </a:p>
            <a:p>
              <a:pPr marL="111125" indent="-111125">
                <a:buFont typeface="Arial" panose="020B0604020202020204" pitchFamily="34" charset="0"/>
                <a:buChar char="•"/>
              </a:pPr>
              <a:r>
                <a:rPr lang="en-US" sz="1600" dirty="0">
                  <a:latin typeface="Avenir Book" panose="02000503020000020003" pitchFamily="2" charset="0"/>
                  <a:cs typeface="Calibri"/>
                </a:rPr>
                <a:t>Analyze current Order – Cash process</a:t>
              </a:r>
            </a:p>
            <a:p>
              <a:pPr marL="111125" indent="-111125">
                <a:buFont typeface="Arial" panose="020B0604020202020204" pitchFamily="34" charset="0"/>
                <a:buChar char="•"/>
              </a:pPr>
              <a:r>
                <a:rPr lang="en-US" sz="1600" dirty="0">
                  <a:latin typeface="Avenir Book" panose="02000503020000020003" pitchFamily="2" charset="0"/>
                  <a:cs typeface="Calibri"/>
                </a:rPr>
                <a:t>Analyze Healthcare requirements and regulations</a:t>
              </a:r>
            </a:p>
            <a:p>
              <a:pPr marL="111125" indent="-111125">
                <a:buFont typeface="Arial" panose="020B0604020202020204" pitchFamily="34" charset="0"/>
                <a:buChar char="•"/>
              </a:pPr>
              <a:r>
                <a:rPr lang="en-US" sz="1600" dirty="0">
                  <a:latin typeface="Avenir Book" panose="02000503020000020003" pitchFamily="2" charset="0"/>
                </a:rPr>
                <a:t>Organization / department review</a:t>
              </a:r>
              <a:endParaRPr lang="en-US" sz="1600" dirty="0">
                <a:latin typeface="Avenir Book" panose="02000503020000020003" pitchFamily="2" charset="0"/>
                <a:cs typeface="Calibri"/>
              </a:endParaRPr>
            </a:p>
            <a:p>
              <a:pPr>
                <a:spcBef>
                  <a:spcPts val="500"/>
                </a:spcBef>
              </a:pPr>
              <a:r>
                <a:rPr lang="en-US" sz="1600" b="1" dirty="0">
                  <a:latin typeface="Avenir Book" panose="02000503020000020003" pitchFamily="2" charset="0"/>
                </a:rPr>
                <a:t>Technology &amp; Data Workshops</a:t>
              </a:r>
              <a:endParaRPr lang="en-US" sz="1600" b="1"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Current system design &amp; batch process review</a:t>
              </a:r>
              <a:endParaRPr lang="en-US" sz="1600"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Master data setup and review</a:t>
              </a:r>
            </a:p>
            <a:p>
              <a:pPr>
                <a:spcBef>
                  <a:spcPts val="500"/>
                </a:spcBef>
              </a:pPr>
              <a:r>
                <a:rPr lang="en-US" sz="1600" b="1" dirty="0">
                  <a:latin typeface="Avenir Book" panose="02000503020000020003" pitchFamily="2" charset="0"/>
                </a:rPr>
                <a:t>Baseline Current Process(es)</a:t>
              </a:r>
              <a:endParaRPr lang="en-US" sz="1600" b="1"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Process time studies</a:t>
              </a:r>
              <a:endParaRPr lang="en-US" sz="1600" dirty="0">
                <a:latin typeface="Avenir Book" panose="02000503020000020003" pitchFamily="2" charset="0"/>
                <a:cs typeface="Calibri"/>
              </a:endParaRPr>
            </a:p>
            <a:p>
              <a:pPr marL="171450" indent="-171450">
                <a:buFont typeface="Arial" panose="020B0604020202020204" pitchFamily="34" charset="0"/>
                <a:buChar char="•"/>
              </a:pPr>
              <a:r>
                <a:rPr lang="en-US" sz="1600" dirty="0">
                  <a:latin typeface="Avenir Book" panose="02000503020000020003" pitchFamily="2" charset="0"/>
                </a:rPr>
                <a:t>Data accuracy measurements</a:t>
              </a:r>
            </a:p>
            <a:p>
              <a:pPr marL="171450" indent="-171450">
                <a:buFont typeface="Arial" panose="020B0604020202020204" pitchFamily="34" charset="0"/>
                <a:buChar char="•"/>
              </a:pPr>
              <a:r>
                <a:rPr lang="en-US" sz="1600" dirty="0">
                  <a:latin typeface="Avenir Book" panose="02000503020000020003" pitchFamily="2" charset="0"/>
                  <a:cs typeface="Calibri"/>
                </a:rPr>
                <a:t>Process step value add vs non-value add assessment</a:t>
              </a:r>
            </a:p>
            <a:p>
              <a:pPr marL="171450" indent="-171450">
                <a:buFont typeface="Arial" panose="020B0604020202020204" pitchFamily="34" charset="0"/>
                <a:buChar char="•"/>
              </a:pPr>
              <a:endParaRPr lang="en-US" sz="1600" dirty="0">
                <a:latin typeface="Avenir Book" panose="02000503020000020003" pitchFamily="2" charset="0"/>
                <a:cs typeface="Calibri"/>
              </a:endParaRPr>
            </a:p>
          </p:txBody>
        </p:sp>
        <p:sp>
          <p:nvSpPr>
            <p:cNvPr id="29" name="TextBox 28">
              <a:extLst>
                <a:ext uri="{FF2B5EF4-FFF2-40B4-BE49-F238E27FC236}">
                  <a16:creationId xmlns:a16="http://schemas.microsoft.com/office/drawing/2014/main" id="{D9199443-6420-5B0C-57B3-130BC97F8848}"/>
                </a:ext>
              </a:extLst>
            </p:cNvPr>
            <p:cNvSpPr txBox="1"/>
            <p:nvPr/>
          </p:nvSpPr>
          <p:spPr>
            <a:xfrm>
              <a:off x="6296930" y="2685734"/>
              <a:ext cx="2514600" cy="2752982"/>
            </a:xfrm>
            <a:prstGeom prst="rect">
              <a:avLst/>
            </a:prstGeom>
            <a:solidFill>
              <a:schemeClr val="tx2">
                <a:alpha val="25197"/>
              </a:schemeClr>
            </a:solidFill>
          </p:spPr>
          <p:txBody>
            <a:bodyPr wrap="square" rtlCol="0">
              <a:spAutoFit/>
            </a:bodyPr>
            <a:lstStyle/>
            <a:p>
              <a:r>
                <a:rPr lang="en-US" sz="1600" b="1" dirty="0">
                  <a:latin typeface="Avenir Book" panose="02000503020000020003" pitchFamily="2" charset="0"/>
                </a:rPr>
                <a:t>Overall</a:t>
              </a:r>
            </a:p>
            <a:p>
              <a:pPr marL="111125" indent="-111125">
                <a:buFont typeface="Arial" panose="020B0604020202020204" pitchFamily="34" charset="0"/>
                <a:buChar char="•"/>
              </a:pPr>
              <a:r>
                <a:rPr lang="en-US" sz="1600" dirty="0">
                  <a:latin typeface="Avenir Book" panose="02000503020000020003" pitchFamily="2" charset="0"/>
                </a:rPr>
                <a:t>Compile and analyze the requirements and pain points</a:t>
              </a:r>
            </a:p>
            <a:p>
              <a:pPr marL="111125" indent="-111125">
                <a:buFont typeface="Arial" panose="020B0604020202020204" pitchFamily="34" charset="0"/>
                <a:buChar char="•"/>
              </a:pPr>
              <a:r>
                <a:rPr lang="en-US" sz="1600" dirty="0">
                  <a:latin typeface="Avenir Book" panose="02000503020000020003" pitchFamily="2" charset="0"/>
                </a:rPr>
                <a:t>Develop future state vision &amp; compare to pain points and gaps</a:t>
              </a:r>
            </a:p>
            <a:p>
              <a:pPr marL="111125" indent="-111125">
                <a:buFont typeface="Arial" panose="020B0604020202020204" pitchFamily="34" charset="0"/>
                <a:buChar char="•"/>
              </a:pPr>
              <a:r>
                <a:rPr lang="en-US" sz="1600" dirty="0">
                  <a:latin typeface="Avenir Book" panose="02000503020000020003" pitchFamily="2" charset="0"/>
                </a:rPr>
                <a:t>Conduct future state operating model workshop to prioritize requirements, pain points and gaps</a:t>
              </a:r>
            </a:p>
            <a:p>
              <a:pPr marL="111125" indent="-111125">
                <a:buFont typeface="Arial" panose="020B0604020202020204" pitchFamily="34" charset="0"/>
                <a:buChar char="•"/>
              </a:pPr>
              <a:r>
                <a:rPr lang="en-US" sz="1600" dirty="0">
                  <a:latin typeface="Avenir Book" panose="02000503020000020003" pitchFamily="2" charset="0"/>
                </a:rPr>
                <a:t>Develop Future State Process Flows</a:t>
              </a:r>
            </a:p>
            <a:p>
              <a:pPr marL="111125" indent="-111125">
                <a:buFont typeface="Arial" panose="020B0604020202020204" pitchFamily="34" charset="0"/>
                <a:buChar char="•"/>
              </a:pPr>
              <a:r>
                <a:rPr lang="en-US" sz="1600" dirty="0">
                  <a:latin typeface="Avenir Book" panose="02000503020000020003" pitchFamily="2" charset="0"/>
                </a:rPr>
                <a:t>Develop Future State RACI</a:t>
              </a:r>
            </a:p>
            <a:p>
              <a:pPr marL="111125" indent="-111125">
                <a:buFont typeface="Arial" panose="020B0604020202020204" pitchFamily="34" charset="0"/>
                <a:buChar char="•"/>
              </a:pPr>
              <a:r>
                <a:rPr lang="en-US" sz="1600" dirty="0">
                  <a:latin typeface="Avenir Book" panose="02000503020000020003" pitchFamily="2" charset="0"/>
                </a:rPr>
                <a:t>Develop Process Master Documents (PMDs)</a:t>
              </a:r>
            </a:p>
            <a:p>
              <a:pPr marL="111125" indent="-111125">
                <a:buFont typeface="Arial" panose="020B0604020202020204" pitchFamily="34" charset="0"/>
                <a:buChar char="•"/>
              </a:pPr>
              <a:r>
                <a:rPr lang="en-US" sz="1600" dirty="0">
                  <a:latin typeface="Avenir Book" panose="02000503020000020003" pitchFamily="2" charset="0"/>
                </a:rPr>
                <a:t>Develop Recommended Future State Process Training Approach</a:t>
              </a:r>
            </a:p>
            <a:p>
              <a:pPr marL="111125" indent="-111125">
                <a:buFont typeface="Arial" panose="020B0604020202020204" pitchFamily="34" charset="0"/>
                <a:buChar char="•"/>
              </a:pPr>
              <a:r>
                <a:rPr lang="en-US" sz="1600" dirty="0">
                  <a:latin typeface="Avenir Book" panose="02000503020000020003" pitchFamily="2" charset="0"/>
                </a:rPr>
                <a:t>Develop Future State Process Key Performance Indicators (KPIs)</a:t>
              </a:r>
            </a:p>
          </p:txBody>
        </p:sp>
        <p:sp>
          <p:nvSpPr>
            <p:cNvPr id="30" name="TextBox 29">
              <a:extLst>
                <a:ext uri="{FF2B5EF4-FFF2-40B4-BE49-F238E27FC236}">
                  <a16:creationId xmlns:a16="http://schemas.microsoft.com/office/drawing/2014/main" id="{727D0E9E-D2B5-9FE2-0459-2195560DACC7}"/>
                </a:ext>
              </a:extLst>
            </p:cNvPr>
            <p:cNvSpPr txBox="1"/>
            <p:nvPr/>
          </p:nvSpPr>
          <p:spPr>
            <a:xfrm>
              <a:off x="8910467" y="2685734"/>
              <a:ext cx="3277757" cy="903651"/>
            </a:xfrm>
            <a:prstGeom prst="rect">
              <a:avLst/>
            </a:prstGeom>
            <a:solidFill>
              <a:schemeClr val="accent4">
                <a:alpha val="25000"/>
              </a:schemeClr>
            </a:solidFill>
          </p:spPr>
          <p:txBody>
            <a:bodyPr wrap="square" rtlCol="0">
              <a:spAutoFit/>
            </a:bodyPr>
            <a:lstStyle/>
            <a:p>
              <a:r>
                <a:rPr lang="en-US" sz="1600" b="1" dirty="0">
                  <a:latin typeface="Avenir Book" panose="02000503020000020003" pitchFamily="2" charset="0"/>
                </a:rPr>
                <a:t>Overall</a:t>
              </a:r>
            </a:p>
            <a:p>
              <a:pPr marL="111125" indent="-111125">
                <a:buFont typeface="Arial" panose="020B0604020202020204" pitchFamily="34" charset="0"/>
                <a:buChar char="•"/>
              </a:pPr>
              <a:r>
                <a:rPr lang="en-US" sz="1600" dirty="0">
                  <a:latin typeface="Avenir Book" panose="02000503020000020003" pitchFamily="2" charset="0"/>
                </a:rPr>
                <a:t>Facilitate Train the Trainer Approach</a:t>
              </a:r>
            </a:p>
            <a:p>
              <a:pPr marL="111125" indent="-111125">
                <a:buFont typeface="Arial" panose="020B0604020202020204" pitchFamily="34" charset="0"/>
                <a:buChar char="•"/>
              </a:pPr>
              <a:r>
                <a:rPr lang="en-US" sz="1600" dirty="0">
                  <a:latin typeface="Avenir Book" panose="02000503020000020003" pitchFamily="2" charset="0"/>
                </a:rPr>
                <a:t>Future State implementation support</a:t>
              </a:r>
            </a:p>
            <a:p>
              <a:pPr marL="111125" indent="-111125">
                <a:buFont typeface="Arial" panose="020B0604020202020204" pitchFamily="34" charset="0"/>
                <a:buChar char="•"/>
              </a:pPr>
              <a:r>
                <a:rPr lang="en-US" sz="1600" dirty="0">
                  <a:latin typeface="Avenir Book" panose="02000503020000020003" pitchFamily="2" charset="0"/>
                </a:rPr>
                <a:t>Monitor Future State Process Performance</a:t>
              </a:r>
            </a:p>
            <a:p>
              <a:pPr marL="111125" indent="-111125">
                <a:buFont typeface="Arial" panose="020B0604020202020204" pitchFamily="34" charset="0"/>
                <a:buChar char="•"/>
              </a:pPr>
              <a:r>
                <a:rPr lang="en-US" sz="1600" dirty="0">
                  <a:latin typeface="Avenir Book" panose="02000503020000020003" pitchFamily="2" charset="0"/>
                </a:rPr>
                <a:t>Change Management support</a:t>
              </a:r>
            </a:p>
          </p:txBody>
        </p:sp>
        <p:sp>
          <p:nvSpPr>
            <p:cNvPr id="31" name="TextBox 30">
              <a:extLst>
                <a:ext uri="{FF2B5EF4-FFF2-40B4-BE49-F238E27FC236}">
                  <a16:creationId xmlns:a16="http://schemas.microsoft.com/office/drawing/2014/main" id="{1BFA010D-8597-21F6-316F-8183B253EEC6}"/>
                </a:ext>
              </a:extLst>
            </p:cNvPr>
            <p:cNvSpPr txBox="1"/>
            <p:nvPr/>
          </p:nvSpPr>
          <p:spPr>
            <a:xfrm>
              <a:off x="442759" y="1994965"/>
              <a:ext cx="2527300" cy="567409"/>
            </a:xfrm>
            <a:prstGeom prst="rect">
              <a:avLst/>
            </a:prstGeom>
            <a:solidFill>
              <a:schemeClr val="accent3"/>
            </a:solidFill>
          </p:spPr>
          <p:txBody>
            <a:bodyPr wrap="square" rtlCol="0" anchor="ctr">
              <a:spAutoFit/>
            </a:bodyPr>
            <a:lstStyle/>
            <a:p>
              <a:pPr algn="ctr"/>
              <a:r>
                <a:rPr lang="en-US" sz="2400" b="1" dirty="0">
                  <a:latin typeface="+mj-lt"/>
                </a:rPr>
                <a:t>Assessment </a:t>
              </a:r>
              <a:br>
                <a:rPr lang="en-US" sz="2400" b="1" dirty="0">
                  <a:latin typeface="+mj-lt"/>
                </a:rPr>
              </a:br>
              <a:r>
                <a:rPr lang="en-US" sz="2400" b="1" dirty="0">
                  <a:latin typeface="+mj-lt"/>
                </a:rPr>
                <a:t>Preparation </a:t>
              </a:r>
            </a:p>
          </p:txBody>
        </p:sp>
        <p:sp>
          <p:nvSpPr>
            <p:cNvPr id="32" name="TextBox 31">
              <a:extLst>
                <a:ext uri="{FF2B5EF4-FFF2-40B4-BE49-F238E27FC236}">
                  <a16:creationId xmlns:a16="http://schemas.microsoft.com/office/drawing/2014/main" id="{62F22774-1E99-D290-CE9D-0440AEADF5AB}"/>
                </a:ext>
              </a:extLst>
            </p:cNvPr>
            <p:cNvSpPr txBox="1"/>
            <p:nvPr/>
          </p:nvSpPr>
          <p:spPr>
            <a:xfrm>
              <a:off x="3074656" y="1994965"/>
              <a:ext cx="3130150" cy="567409"/>
            </a:xfrm>
            <a:prstGeom prst="rect">
              <a:avLst/>
            </a:prstGeom>
            <a:solidFill>
              <a:schemeClr val="accent1"/>
            </a:solidFill>
          </p:spPr>
          <p:txBody>
            <a:bodyPr wrap="square" rtlCol="0" anchor="ctr">
              <a:spAutoFit/>
            </a:bodyPr>
            <a:lstStyle/>
            <a:p>
              <a:pPr algn="ctr"/>
              <a:r>
                <a:rPr lang="en-US" sz="2400" b="1" dirty="0">
                  <a:solidFill>
                    <a:schemeClr val="bg1"/>
                  </a:solidFill>
                  <a:latin typeface="+mj-lt"/>
                </a:rPr>
                <a:t>Evaluate Current State </a:t>
              </a:r>
              <a:br>
                <a:rPr lang="en-US" sz="2400" b="1" dirty="0">
                  <a:solidFill>
                    <a:schemeClr val="bg1"/>
                  </a:solidFill>
                  <a:latin typeface="+mj-lt"/>
                </a:rPr>
              </a:br>
              <a:r>
                <a:rPr lang="en-US" sz="2400" b="1" dirty="0">
                  <a:solidFill>
                    <a:schemeClr val="bg1"/>
                  </a:solidFill>
                  <a:latin typeface="+mj-lt"/>
                </a:rPr>
                <a:t>&amp; Limitations</a:t>
              </a:r>
            </a:p>
          </p:txBody>
        </p:sp>
        <p:sp>
          <p:nvSpPr>
            <p:cNvPr id="33" name="TextBox 32">
              <a:extLst>
                <a:ext uri="{FF2B5EF4-FFF2-40B4-BE49-F238E27FC236}">
                  <a16:creationId xmlns:a16="http://schemas.microsoft.com/office/drawing/2014/main" id="{9A7E7D94-0539-0C29-64E6-E260D440FD2D}"/>
                </a:ext>
              </a:extLst>
            </p:cNvPr>
            <p:cNvSpPr txBox="1"/>
            <p:nvPr/>
          </p:nvSpPr>
          <p:spPr>
            <a:xfrm>
              <a:off x="6303280" y="1994965"/>
              <a:ext cx="2501900" cy="567409"/>
            </a:xfrm>
            <a:prstGeom prst="rect">
              <a:avLst/>
            </a:prstGeom>
            <a:solidFill>
              <a:schemeClr val="tx2"/>
            </a:solidFill>
          </p:spPr>
          <p:txBody>
            <a:bodyPr wrap="square" rtlCol="0" anchor="ctr">
              <a:spAutoFit/>
            </a:bodyPr>
            <a:lstStyle/>
            <a:p>
              <a:pPr algn="ctr"/>
              <a:r>
                <a:rPr lang="en-US" sz="2400" b="1" dirty="0">
                  <a:solidFill>
                    <a:schemeClr val="bg1"/>
                  </a:solidFill>
                  <a:latin typeface="+mj-lt"/>
                </a:rPr>
                <a:t>Define </a:t>
              </a:r>
              <a:br>
                <a:rPr lang="en-US" sz="2400" b="1" dirty="0">
                  <a:solidFill>
                    <a:schemeClr val="bg1"/>
                  </a:solidFill>
                  <a:latin typeface="+mj-lt"/>
                </a:rPr>
              </a:br>
              <a:r>
                <a:rPr lang="en-US" sz="2400" b="1" dirty="0">
                  <a:solidFill>
                    <a:schemeClr val="bg1"/>
                  </a:solidFill>
                  <a:latin typeface="+mj-lt"/>
                </a:rPr>
                <a:t>Future State</a:t>
              </a:r>
            </a:p>
          </p:txBody>
        </p:sp>
        <p:sp>
          <p:nvSpPr>
            <p:cNvPr id="34" name="TextBox 33">
              <a:extLst>
                <a:ext uri="{FF2B5EF4-FFF2-40B4-BE49-F238E27FC236}">
                  <a16:creationId xmlns:a16="http://schemas.microsoft.com/office/drawing/2014/main" id="{104C9BD2-3132-AE2A-9109-535D556F247B}"/>
                </a:ext>
              </a:extLst>
            </p:cNvPr>
            <p:cNvSpPr txBox="1"/>
            <p:nvPr/>
          </p:nvSpPr>
          <p:spPr>
            <a:xfrm>
              <a:off x="8910468" y="1996013"/>
              <a:ext cx="3277757" cy="567409"/>
            </a:xfrm>
            <a:prstGeom prst="rect">
              <a:avLst/>
            </a:prstGeom>
            <a:solidFill>
              <a:schemeClr val="accent4"/>
            </a:solidFill>
          </p:spPr>
          <p:txBody>
            <a:bodyPr wrap="square" rtlCol="0" anchor="ctr">
              <a:spAutoFit/>
            </a:bodyPr>
            <a:lstStyle/>
            <a:p>
              <a:pPr algn="ctr"/>
              <a:r>
                <a:rPr lang="en-US" sz="2400" b="1" dirty="0">
                  <a:latin typeface="+mj-lt"/>
                </a:rPr>
                <a:t>Support Implementation </a:t>
              </a:r>
              <a:br>
                <a:rPr lang="en-US" sz="2400" b="1" dirty="0">
                  <a:latin typeface="+mj-lt"/>
                </a:rPr>
              </a:br>
              <a:r>
                <a:rPr lang="en-US" sz="2400" b="1" dirty="0">
                  <a:latin typeface="+mj-lt"/>
                </a:rPr>
                <a:t>of Future State</a:t>
              </a:r>
            </a:p>
          </p:txBody>
        </p:sp>
        <p:sp>
          <p:nvSpPr>
            <p:cNvPr id="35" name="OTLSHAPE_TB_00000000000000000000000000000000_TimescaleInterval2">
              <a:extLst>
                <a:ext uri="{FF2B5EF4-FFF2-40B4-BE49-F238E27FC236}">
                  <a16:creationId xmlns:a16="http://schemas.microsoft.com/office/drawing/2014/main" id="{56383236-A096-2BFD-9922-B8684DD4434F}"/>
                </a:ext>
              </a:extLst>
            </p:cNvPr>
            <p:cNvSpPr txBox="1"/>
            <p:nvPr>
              <p:custDataLst>
                <p:tags r:id="rId8"/>
              </p:custDataLst>
            </p:nvPr>
          </p:nvSpPr>
          <p:spPr>
            <a:xfrm>
              <a:off x="9678806" y="1404979"/>
              <a:ext cx="819323" cy="192743"/>
            </a:xfrm>
            <a:prstGeom prst="rect">
              <a:avLst/>
            </a:prstGeom>
            <a:noFill/>
          </p:spPr>
          <p:txBody>
            <a:bodyPr vert="horz" wrap="none" lIns="0" tIns="0" rIns="0" bIns="0" rtlCol="0" anchor="ctr" anchorCtr="0">
              <a:noAutofit/>
            </a:bodyPr>
            <a:lstStyle/>
            <a:p>
              <a:r>
                <a:rPr lang="en-US" sz="2000" spc="-26" dirty="0">
                  <a:solidFill>
                    <a:schemeClr val="lt1"/>
                  </a:solidFill>
                  <a:latin typeface="+mj-lt"/>
                </a:rPr>
                <a:t>Week 15 - 18</a:t>
              </a:r>
            </a:p>
          </p:txBody>
        </p:sp>
        <p:sp>
          <p:nvSpPr>
            <p:cNvPr id="36" name="OTLSHAPE_M_95952509c92a42b8aba6c6f61a10e368_Title">
              <a:extLst>
                <a:ext uri="{FF2B5EF4-FFF2-40B4-BE49-F238E27FC236}">
                  <a16:creationId xmlns:a16="http://schemas.microsoft.com/office/drawing/2014/main" id="{39B50982-6442-3A5E-5DFB-DD90E45728C8}"/>
                </a:ext>
              </a:extLst>
            </p:cNvPr>
            <p:cNvSpPr txBox="1"/>
            <p:nvPr>
              <p:custDataLst>
                <p:tags r:id="rId9"/>
              </p:custDataLst>
            </p:nvPr>
          </p:nvSpPr>
          <p:spPr>
            <a:xfrm>
              <a:off x="6580132" y="944619"/>
              <a:ext cx="2830980" cy="336242"/>
            </a:xfrm>
            <a:prstGeom prst="rect">
              <a:avLst/>
            </a:prstGeom>
            <a:noFill/>
          </p:spPr>
          <p:txBody>
            <a:bodyPr vert="horz" wrap="square" lIns="0" tIns="0" rIns="0" bIns="0" rtlCol="0" anchor="ctr" anchorCtr="0">
              <a:spAutoFit/>
            </a:bodyPr>
            <a:lstStyle/>
            <a:p>
              <a:pPr algn="ctr"/>
              <a:r>
                <a:rPr lang="en-US" sz="1600" b="1" spc="-8" dirty="0">
                  <a:solidFill>
                    <a:schemeClr val="dk1"/>
                  </a:solidFill>
                  <a:latin typeface="+mj-lt"/>
                </a:rPr>
                <a:t>Steering Committee </a:t>
              </a:r>
              <a:br>
                <a:rPr lang="en-US" sz="1600" b="1" spc="-8" dirty="0">
                  <a:solidFill>
                    <a:schemeClr val="dk1"/>
                  </a:solidFill>
                  <a:latin typeface="+mj-lt"/>
                </a:rPr>
              </a:br>
              <a:r>
                <a:rPr lang="en-US" sz="1600" b="1" spc="-8" dirty="0">
                  <a:solidFill>
                    <a:schemeClr val="dk1"/>
                  </a:solidFill>
                  <a:latin typeface="+mj-lt"/>
                </a:rPr>
                <a:t>Updates &amp; Approvals</a:t>
              </a:r>
            </a:p>
          </p:txBody>
        </p:sp>
      </p:grpSp>
    </p:spTree>
    <p:extLst>
      <p:ext uri="{BB962C8B-B14F-4D97-AF65-F5344CB8AC3E}">
        <p14:creationId xmlns:p14="http://schemas.microsoft.com/office/powerpoint/2010/main" val="317133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6BC26-C8CE-6D32-6162-05F297284B59}"/>
            </a:ext>
          </a:extLst>
        </p:cNvPr>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34DCC227-AC27-F31D-E25E-6D37348B8F59}"/>
              </a:ext>
            </a:extLst>
          </p:cNvPr>
          <p:cNvSpPr>
            <a:spLocks noGrp="1"/>
          </p:cNvSpPr>
          <p:nvPr>
            <p:ph type="body" orient="vert" sz="quarter" idx="10"/>
          </p:nvPr>
        </p:nvSpPr>
        <p:spPr/>
        <p:txBody>
          <a:bodyPr/>
          <a:lstStyle/>
          <a:p>
            <a:r>
              <a:rPr lang="en-US" dirty="0"/>
              <a:t>OPERATIONAL TRANSFORMATION ROADMAP</a:t>
            </a:r>
          </a:p>
        </p:txBody>
      </p:sp>
      <p:sp>
        <p:nvSpPr>
          <p:cNvPr id="3" name="Text Placeholder 2">
            <a:extLst>
              <a:ext uri="{FF2B5EF4-FFF2-40B4-BE49-F238E27FC236}">
                <a16:creationId xmlns:a16="http://schemas.microsoft.com/office/drawing/2014/main" id="{BC244697-DB3D-F1B4-BF25-DBA63A83BCC1}"/>
              </a:ext>
            </a:extLst>
          </p:cNvPr>
          <p:cNvSpPr>
            <a:spLocks noGrp="1"/>
          </p:cNvSpPr>
          <p:nvPr>
            <p:ph type="body" sz="quarter" idx="11"/>
          </p:nvPr>
        </p:nvSpPr>
        <p:spPr>
          <a:xfrm>
            <a:off x="7315200" y="2628900"/>
            <a:ext cx="10363200" cy="3505200"/>
          </a:xfrm>
        </p:spPr>
        <p:txBody>
          <a:bodyPr/>
          <a:lstStyle/>
          <a:p>
            <a:r>
              <a:rPr lang="en-US" dirty="0"/>
              <a:t>12 Step </a:t>
            </a:r>
            <a:br>
              <a:rPr lang="en-US" dirty="0"/>
            </a:br>
            <a:r>
              <a:rPr lang="en-US" dirty="0"/>
              <a:t>Business Assessment &amp; Software </a:t>
            </a:r>
            <a:br>
              <a:rPr lang="en-US" dirty="0"/>
            </a:br>
            <a:r>
              <a:rPr lang="en-US" dirty="0"/>
              <a:t>Selection Process</a:t>
            </a:r>
          </a:p>
        </p:txBody>
      </p:sp>
    </p:spTree>
    <p:extLst>
      <p:ext uri="{BB962C8B-B14F-4D97-AF65-F5344CB8AC3E}">
        <p14:creationId xmlns:p14="http://schemas.microsoft.com/office/powerpoint/2010/main" val="256606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TIMEBANDSHAPEPADDINGTOP" val="3"/>
  <p:tag name="OTLMARKERSHAPE" val="OTL"/>
  <p:tag name="OTLTIMEBANDCULTUREINFO" val="en-US"/>
  <p:tag name="OTLTIMEBANDQUICKPOSITION" val="Custom"/>
  <p:tag name="OTLTIMEBANDTHREEDEFFECTS" val="Gel"/>
  <p:tag name="OTLTIMEBANDAUTODATERANGE" val="True"/>
  <p:tag name="OTLTIMEBANDSTARTDATE" val="0001-01-01T00:00:00.0000000"/>
  <p:tag name="OTLTIMEBANDENDDATE" val="2021-01-21T23:59:00.0000000Z"/>
  <p:tag name="OTLTIMEBANDWORKINGDAYS" val="Standard"/>
  <p:tag name="OTLTIMEBANDELAPSEDTIMEEXTENSION" val="False"/>
  <p:tag name="OTLTIMEBANDUSETIME" val="False"/>
  <p:tag name="OTLTIMEBANDTIMECONFIGWORKDAYSTART" val="00:00:00"/>
  <p:tag name="OTLTIMEBANDTIMECONFIGWORKDAYEND" val="23:59:00"/>
  <p:tag name="OTLTIMEBANDAPPENDYEARONYEARCHANGE" val="False"/>
  <p:tag name="OTLTIMEBANDSCALEMARKING" val="Years"/>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SCALEFORMAT" val="w"/>
  <p:tag name="OTLTIMEBANDSCALETYPE" val="Weeks"/>
  <p:tag name="OTLTIMEBANDSHAPETYPE" val="RoundedCornerRectangleTimeband"/>
  <p:tag name="OTLTIMEBANDSHAPEHEIGHT" val="20"/>
  <p:tag name="OTLTIMEBANDSHAPEPADDINGLEFT" val="0"/>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Blank Slide">
  <a:themeElements>
    <a:clrScheme name="eGroup Brand Colors">
      <a:dk1>
        <a:srgbClr val="262626"/>
      </a:dk1>
      <a:lt1>
        <a:srgbClr val="FEFFFF"/>
      </a:lt1>
      <a:dk2>
        <a:srgbClr val="262626"/>
      </a:dk2>
      <a:lt2>
        <a:srgbClr val="FEFFFF"/>
      </a:lt2>
      <a:accent1>
        <a:srgbClr val="02637F"/>
      </a:accent1>
      <a:accent2>
        <a:srgbClr val="373838"/>
      </a:accent2>
      <a:accent3>
        <a:srgbClr val="009ECC"/>
      </a:accent3>
      <a:accent4>
        <a:srgbClr val="FF9F24"/>
      </a:accent4>
      <a:accent5>
        <a:srgbClr val="ADAEB0"/>
      </a:accent5>
      <a:accent6>
        <a:srgbClr val="FEFFFF"/>
      </a:accent6>
      <a:hlink>
        <a:srgbClr val="009ECC"/>
      </a:hlink>
      <a:folHlink>
        <a:srgbClr val="FF9F24"/>
      </a:folHlink>
    </a:clrScheme>
    <a:fontScheme name="Custom 1">
      <a:majorFont>
        <a:latin typeface="Avenir Heavy"/>
        <a:ea typeface=""/>
        <a:cs typeface=""/>
      </a:majorFont>
      <a:minorFont>
        <a:latin typeface="Avenir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1907" r="-1907"/>
          </a:stretch>
        </a:blip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pdated ppt 8.25" id="{6DD44BF7-6845-2549-92A9-6FE045F789B7}" vid="{6D6046DC-F7F8-4D4F-9D73-A2C300390F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4F1C305B29454B8AE05ED86518D572" ma:contentTypeVersion="15" ma:contentTypeDescription="Create a new document." ma:contentTypeScope="" ma:versionID="d32d708bf496567b479c20fbc7d0c299">
  <xsd:schema xmlns:xsd="http://www.w3.org/2001/XMLSchema" xmlns:xs="http://www.w3.org/2001/XMLSchema" xmlns:p="http://schemas.microsoft.com/office/2006/metadata/properties" xmlns:ns3="60e8a98d-9e37-4299-a94a-5b4bf0b99d23" xmlns:ns4="367997d7-0a0e-46b2-a7c0-64bfd6f26533" targetNamespace="http://schemas.microsoft.com/office/2006/metadata/properties" ma:root="true" ma:fieldsID="e8b842e4073ddd319fb1ec1c708a470c" ns3:_="" ns4:_="">
    <xsd:import namespace="60e8a98d-9e37-4299-a94a-5b4bf0b99d23"/>
    <xsd:import namespace="367997d7-0a0e-46b2-a7c0-64bfd6f26533"/>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8a98d-9e37-4299-a94a-5b4bf0b99d2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7997d7-0a0e-46b2-a7c0-64bfd6f2653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0e8a98d-9e37-4299-a94a-5b4bf0b99d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8E009-8358-449C-AA00-E978BDE12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8a98d-9e37-4299-a94a-5b4bf0b99d23"/>
    <ds:schemaRef ds:uri="367997d7-0a0e-46b2-a7c0-64bfd6f2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8F0957-D248-4B2C-93B8-81C7CE3B1C32}">
  <ds:schemaRef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367997d7-0a0e-46b2-a7c0-64bfd6f26533"/>
    <ds:schemaRef ds:uri="http://schemas.microsoft.com/office/2006/metadata/properties"/>
    <ds:schemaRef ds:uri="http://schemas.openxmlformats.org/package/2006/metadata/core-properties"/>
    <ds:schemaRef ds:uri="60e8a98d-9e37-4299-a94a-5b4bf0b99d23"/>
    <ds:schemaRef ds:uri="http://purl.org/dc/elements/1.1/"/>
  </ds:schemaRefs>
</ds:datastoreItem>
</file>

<file path=customXml/itemProps3.xml><?xml version="1.0" encoding="utf-8"?>
<ds:datastoreItem xmlns:ds="http://schemas.openxmlformats.org/officeDocument/2006/customXml" ds:itemID="{699077BB-0BDA-4806-939A-972950AA77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Blank Slide</Template>
  <TotalTime>1274</TotalTime>
  <Words>2116</Words>
  <Application>Microsoft Macintosh PowerPoint</Application>
  <PresentationFormat>Custom</PresentationFormat>
  <Paragraphs>250</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Wingdings</vt:lpstr>
      <vt:lpstr>Avenir Heavy</vt:lpstr>
      <vt:lpstr>Avenir Book</vt:lpstr>
      <vt:lpstr>Arial,Sans-Serif</vt:lpstr>
      <vt:lpstr>Arial</vt:lpstr>
      <vt:lpstr>Avenir Black</vt:lpstr>
      <vt:lpstr>Avenir Medium</vt:lpstr>
      <vt:lpstr>Avenir</vt:lpstr>
      <vt:lpstr>Calibri</vt:lpstr>
      <vt:lpstr>AVENIR MEDIUM OBLIQUE</vt:lpstr>
      <vt:lpstr>Master 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Picciuto</dc:creator>
  <cp:lastModifiedBy>Carly Picciuto</cp:lastModifiedBy>
  <cp:revision>3</cp:revision>
  <dcterms:created xsi:type="dcterms:W3CDTF">2025-09-05T20:21:43Z</dcterms:created>
  <dcterms:modified xsi:type="dcterms:W3CDTF">2025-09-17T14:22:57Z</dcterms:modified>
  <dc:identifier>DAGs3gJNkKw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0x010100D04F1C305B29454B8AE05ED86518D572</vt:lpwstr>
  </property>
</Properties>
</file>