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57" r:id="rId6"/>
    <p:sldId id="258" r:id="rId7"/>
    <p:sldId id="261" r:id="rId8"/>
    <p:sldId id="262" r:id="rId9"/>
    <p:sldId id="263" r:id="rId10"/>
    <p:sldId id="264" r:id="rId11"/>
    <p:sldId id="265" r:id="rId12"/>
    <p:sldId id="266" r:id="rId13"/>
    <p:sldId id="267" r:id="rId14"/>
    <p:sldId id="268" r:id="rId15"/>
    <p:sldId id="269" r:id="rId16"/>
    <p:sldId id="270" r:id="rId17"/>
  </p:sldIdLst>
  <p:sldSz cx="18288000" cy="10287000"/>
  <p:notesSz cx="6858000" cy="9144000"/>
  <p:embeddedFontLst>
    <p:embeddedFont>
      <p:font typeface="Avenir" panose="02000503020000020003" pitchFamily="2" charset="0"/>
      <p:regular r:id="rId19"/>
      <p:italic r:id="rId20"/>
    </p:embeddedFont>
    <p:embeddedFont>
      <p:font typeface="Avenir Black" panose="02000503020000020003" pitchFamily="2" charset="0"/>
      <p:bold r:id="rId21"/>
      <p:italic r:id="rId22"/>
      <p:boldItalic r:id="rId23"/>
    </p:embeddedFont>
    <p:embeddedFont>
      <p:font typeface="Avenir Book" panose="02000503020000020003" pitchFamily="2" charset="0"/>
      <p:regular r:id="rId24"/>
      <p:italic r:id="rId25"/>
    </p:embeddedFont>
    <p:embeddedFont>
      <p:font typeface="Avenir Heavy" panose="02000503020000020003" pitchFamily="2" charset="0"/>
      <p:bold r:id="rId26"/>
      <p:italic r:id="rId27"/>
      <p:boldItalic r:id="rId28"/>
    </p:embeddedFont>
    <p:embeddedFont>
      <p:font typeface="Avenir Medium" panose="02000503020000020003" pitchFamily="2" charset="0"/>
      <p:regular r:id="rId29"/>
      <p:italic r:id="rId30"/>
    </p:embeddedFont>
    <p:embeddedFont>
      <p:font typeface="AVENIR MEDIUM OBLIQUE" panose="02000503020000020003" pitchFamily="2" charset="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a:srgbClr val="373939"/>
    <a:srgbClr val="FF9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416D37-5C7D-414F-9451-A0643DEF4DE0}" v="183" dt="2025-09-14T22:53:46.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589" autoAdjust="0"/>
    <p:restoredTop sz="91844" autoAdjust="0"/>
  </p:normalViewPr>
  <p:slideViewPr>
    <p:cSldViewPr>
      <p:cViewPr varScale="1">
        <p:scale>
          <a:sx n="56" d="100"/>
          <a:sy n="56" d="100"/>
        </p:scale>
        <p:origin x="208" y="7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E7146-E375-4EAE-B0DA-840E6B7C77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E39213E-0062-4BD8-9388-BBBCB29BE50D}">
      <dgm:prSet phldrT="[Text]"/>
      <dgm:spPr/>
      <dgm:t>
        <a:bodyPr/>
        <a:lstStyle/>
        <a:p>
          <a:r>
            <a:rPr lang="en-US" dirty="0">
              <a:latin typeface="+mj-lt"/>
            </a:rPr>
            <a:t>Governance Assessment</a:t>
          </a:r>
        </a:p>
      </dgm:t>
    </dgm:pt>
    <dgm:pt modelId="{8C5F1C1A-844D-41C9-921B-77BA71D89018}" type="parTrans" cxnId="{F61F21D4-FE8E-4D1E-B31A-AA60B106E592}">
      <dgm:prSet/>
      <dgm:spPr/>
      <dgm:t>
        <a:bodyPr/>
        <a:lstStyle/>
        <a:p>
          <a:endParaRPr lang="en-US"/>
        </a:p>
      </dgm:t>
    </dgm:pt>
    <dgm:pt modelId="{DBB69EFC-1034-4E60-953D-C0D7D962148F}" type="sibTrans" cxnId="{F61F21D4-FE8E-4D1E-B31A-AA60B106E592}">
      <dgm:prSet/>
      <dgm:spPr/>
      <dgm:t>
        <a:bodyPr/>
        <a:lstStyle/>
        <a:p>
          <a:endParaRPr lang="en-US"/>
        </a:p>
      </dgm:t>
    </dgm:pt>
    <dgm:pt modelId="{848C9648-5D9B-4D7A-984A-C3EA7C5D91A8}">
      <dgm:prSet phldrT="[Text]"/>
      <dgm:spPr/>
      <dgm:t>
        <a:bodyPr/>
        <a:lstStyle/>
        <a:p>
          <a:r>
            <a:rPr lang="en-US" dirty="0">
              <a:latin typeface="+mj-lt"/>
            </a:rPr>
            <a:t>Executive Readout</a:t>
          </a:r>
        </a:p>
      </dgm:t>
    </dgm:pt>
    <dgm:pt modelId="{43DEF339-39D0-4E9F-8736-205146F3431D}" type="parTrans" cxnId="{02C5D970-5798-4E51-A1E1-6D058A743AF7}">
      <dgm:prSet/>
      <dgm:spPr/>
      <dgm:t>
        <a:bodyPr/>
        <a:lstStyle/>
        <a:p>
          <a:endParaRPr lang="en-US"/>
        </a:p>
      </dgm:t>
    </dgm:pt>
    <dgm:pt modelId="{E903A5A4-E64D-42E8-A7E7-FFC37F49F1D9}" type="sibTrans" cxnId="{02C5D970-5798-4E51-A1E1-6D058A743AF7}">
      <dgm:prSet/>
      <dgm:spPr/>
      <dgm:t>
        <a:bodyPr/>
        <a:lstStyle/>
        <a:p>
          <a:endParaRPr lang="en-US"/>
        </a:p>
      </dgm:t>
    </dgm:pt>
    <dgm:pt modelId="{13553BC2-79EC-419D-89D6-3946167892A9}">
      <dgm:prSet phldrT="[Text]"/>
      <dgm:spPr/>
      <dgm:t>
        <a:bodyPr/>
        <a:lstStyle/>
        <a:p>
          <a:r>
            <a:rPr lang="en-US" dirty="0">
              <a:latin typeface="+mj-lt"/>
            </a:rPr>
            <a:t>Change Management</a:t>
          </a:r>
        </a:p>
      </dgm:t>
    </dgm:pt>
    <dgm:pt modelId="{D7D26BA4-0E20-478E-B24B-3BA92C9A1763}" type="parTrans" cxnId="{B208F499-C613-4BE6-A0FF-57596FBBF85B}">
      <dgm:prSet/>
      <dgm:spPr/>
      <dgm:t>
        <a:bodyPr/>
        <a:lstStyle/>
        <a:p>
          <a:endParaRPr lang="en-US"/>
        </a:p>
      </dgm:t>
    </dgm:pt>
    <dgm:pt modelId="{05ED4830-5B48-445B-975C-D8FA943212C1}" type="sibTrans" cxnId="{B208F499-C613-4BE6-A0FF-57596FBBF85B}">
      <dgm:prSet/>
      <dgm:spPr/>
      <dgm:t>
        <a:bodyPr/>
        <a:lstStyle/>
        <a:p>
          <a:endParaRPr lang="en-US"/>
        </a:p>
      </dgm:t>
    </dgm:pt>
    <dgm:pt modelId="{169081FC-15D5-45D5-8720-1519F7946609}">
      <dgm:prSet phldrT="[Text]"/>
      <dgm:spPr/>
      <dgm:t>
        <a:bodyPr/>
        <a:lstStyle/>
        <a:p>
          <a:r>
            <a:rPr lang="en-US" dirty="0">
              <a:effectLst/>
              <a:latin typeface="+mj-lt"/>
            </a:rPr>
            <a:t>Executive Alignment Workshop &amp; Interviews</a:t>
          </a:r>
          <a:endParaRPr lang="en-US" dirty="0">
            <a:latin typeface="+mj-lt"/>
          </a:endParaRPr>
        </a:p>
      </dgm:t>
    </dgm:pt>
    <dgm:pt modelId="{1C2C8199-09E9-4162-8959-3A9CA2BCE841}" type="parTrans" cxnId="{B293FDAF-6757-4B6F-A53D-10C8D94E2571}">
      <dgm:prSet/>
      <dgm:spPr/>
      <dgm:t>
        <a:bodyPr/>
        <a:lstStyle/>
        <a:p>
          <a:endParaRPr lang="en-US"/>
        </a:p>
      </dgm:t>
    </dgm:pt>
    <dgm:pt modelId="{75A0DEE1-294A-460B-9606-080337FA4529}" type="sibTrans" cxnId="{B293FDAF-6757-4B6F-A53D-10C8D94E2571}">
      <dgm:prSet/>
      <dgm:spPr/>
      <dgm:t>
        <a:bodyPr/>
        <a:lstStyle/>
        <a:p>
          <a:endParaRPr lang="en-US"/>
        </a:p>
      </dgm:t>
    </dgm:pt>
    <dgm:pt modelId="{727057CB-B143-4855-9D06-103F49C44F0C}">
      <dgm:prSet phldrT="[Text]"/>
      <dgm:spPr/>
      <dgm:t>
        <a:bodyPr/>
        <a:lstStyle/>
        <a:p>
          <a:r>
            <a:rPr lang="en-US" dirty="0">
              <a:latin typeface="+mj-lt"/>
            </a:rPr>
            <a:t>Program Readiness</a:t>
          </a:r>
        </a:p>
      </dgm:t>
    </dgm:pt>
    <dgm:pt modelId="{A72769ED-DAA3-41D3-AB87-3486CAC492AD}" type="parTrans" cxnId="{06037621-40FA-42BB-A885-419BFD5CA72A}">
      <dgm:prSet/>
      <dgm:spPr/>
      <dgm:t>
        <a:bodyPr/>
        <a:lstStyle/>
        <a:p>
          <a:endParaRPr lang="en-US"/>
        </a:p>
      </dgm:t>
    </dgm:pt>
    <dgm:pt modelId="{55C0FA5C-0BDA-4296-84D6-6ED741FB135C}" type="sibTrans" cxnId="{06037621-40FA-42BB-A885-419BFD5CA72A}">
      <dgm:prSet/>
      <dgm:spPr/>
      <dgm:t>
        <a:bodyPr/>
        <a:lstStyle/>
        <a:p>
          <a:endParaRPr lang="en-US"/>
        </a:p>
      </dgm:t>
    </dgm:pt>
    <dgm:pt modelId="{C13699C9-14F0-4ADD-A443-238D64BC6733}" type="pres">
      <dgm:prSet presAssocID="{19FE7146-E375-4EAE-B0DA-840E6B7C7798}" presName="Name0" presStyleCnt="0">
        <dgm:presLayoutVars>
          <dgm:chMax val="7"/>
          <dgm:chPref val="7"/>
          <dgm:dir/>
        </dgm:presLayoutVars>
      </dgm:prSet>
      <dgm:spPr/>
    </dgm:pt>
    <dgm:pt modelId="{9484B6E1-833F-4C58-8191-26EF5AB98729}" type="pres">
      <dgm:prSet presAssocID="{19FE7146-E375-4EAE-B0DA-840E6B7C7798}" presName="Name1" presStyleCnt="0"/>
      <dgm:spPr/>
    </dgm:pt>
    <dgm:pt modelId="{CF2C83CF-D765-48A2-9CCA-9A54B0DF3763}" type="pres">
      <dgm:prSet presAssocID="{19FE7146-E375-4EAE-B0DA-840E6B7C7798}" presName="cycle" presStyleCnt="0"/>
      <dgm:spPr/>
    </dgm:pt>
    <dgm:pt modelId="{E399D6DF-2DB5-4F81-AB73-BCE222A9AEAC}" type="pres">
      <dgm:prSet presAssocID="{19FE7146-E375-4EAE-B0DA-840E6B7C7798}" presName="srcNode" presStyleLbl="node1" presStyleIdx="0" presStyleCnt="5"/>
      <dgm:spPr/>
    </dgm:pt>
    <dgm:pt modelId="{FA23F3D2-2B2B-40CE-AFE0-BD7A62ADF7C3}" type="pres">
      <dgm:prSet presAssocID="{19FE7146-E375-4EAE-B0DA-840E6B7C7798}" presName="conn" presStyleLbl="parChTrans1D2" presStyleIdx="0" presStyleCnt="1"/>
      <dgm:spPr/>
    </dgm:pt>
    <dgm:pt modelId="{7B6D3EE4-9E0C-43A4-A2EC-18FE735763B3}" type="pres">
      <dgm:prSet presAssocID="{19FE7146-E375-4EAE-B0DA-840E6B7C7798}" presName="extraNode" presStyleLbl="node1" presStyleIdx="0" presStyleCnt="5"/>
      <dgm:spPr/>
    </dgm:pt>
    <dgm:pt modelId="{5A7AB8CC-7663-43AD-B7FD-26581C83999A}" type="pres">
      <dgm:prSet presAssocID="{19FE7146-E375-4EAE-B0DA-840E6B7C7798}" presName="dstNode" presStyleLbl="node1" presStyleIdx="0" presStyleCnt="5"/>
      <dgm:spPr/>
    </dgm:pt>
    <dgm:pt modelId="{4E736A8E-8FB2-4163-B7D6-C9837A74C024}" type="pres">
      <dgm:prSet presAssocID="{AE39213E-0062-4BD8-9388-BBBCB29BE50D}" presName="text_1" presStyleLbl="node1" presStyleIdx="0" presStyleCnt="5">
        <dgm:presLayoutVars>
          <dgm:bulletEnabled val="1"/>
        </dgm:presLayoutVars>
      </dgm:prSet>
      <dgm:spPr/>
    </dgm:pt>
    <dgm:pt modelId="{F620D699-0ED7-4E2B-9BE9-AC3579EDB359}" type="pres">
      <dgm:prSet presAssocID="{AE39213E-0062-4BD8-9388-BBBCB29BE50D}" presName="accent_1" presStyleCnt="0"/>
      <dgm:spPr/>
    </dgm:pt>
    <dgm:pt modelId="{72B3DF0C-580E-4855-86EF-2D506FD5057E}" type="pres">
      <dgm:prSet presAssocID="{AE39213E-0062-4BD8-9388-BBBCB29BE50D}" presName="accentRepeatNode" presStyleLbl="solidFgAcc1" presStyleIdx="0" presStyleCnt="5"/>
      <dgm:spPr/>
    </dgm:pt>
    <dgm:pt modelId="{28C88D66-4254-44A1-AAC1-4DBC1BE63E2F}" type="pres">
      <dgm:prSet presAssocID="{169081FC-15D5-45D5-8720-1519F7946609}" presName="text_2" presStyleLbl="node1" presStyleIdx="1" presStyleCnt="5">
        <dgm:presLayoutVars>
          <dgm:bulletEnabled val="1"/>
        </dgm:presLayoutVars>
      </dgm:prSet>
      <dgm:spPr/>
    </dgm:pt>
    <dgm:pt modelId="{E323A6A9-3E6C-4584-BDC2-D3E7B5518019}" type="pres">
      <dgm:prSet presAssocID="{169081FC-15D5-45D5-8720-1519F7946609}" presName="accent_2" presStyleCnt="0"/>
      <dgm:spPr/>
    </dgm:pt>
    <dgm:pt modelId="{812D181E-2632-4FD7-A5FA-89E8D79B49F3}" type="pres">
      <dgm:prSet presAssocID="{169081FC-15D5-45D5-8720-1519F7946609}" presName="accentRepeatNode" presStyleLbl="solidFgAcc1" presStyleIdx="1" presStyleCnt="5"/>
      <dgm:spPr/>
    </dgm:pt>
    <dgm:pt modelId="{F9BAE03E-4E74-42A3-AC3C-37C95CC62170}" type="pres">
      <dgm:prSet presAssocID="{727057CB-B143-4855-9D06-103F49C44F0C}" presName="text_3" presStyleLbl="node1" presStyleIdx="2" presStyleCnt="5">
        <dgm:presLayoutVars>
          <dgm:bulletEnabled val="1"/>
        </dgm:presLayoutVars>
      </dgm:prSet>
      <dgm:spPr/>
    </dgm:pt>
    <dgm:pt modelId="{064FDB79-754B-408E-BF62-48CBA4E6B15D}" type="pres">
      <dgm:prSet presAssocID="{727057CB-B143-4855-9D06-103F49C44F0C}" presName="accent_3" presStyleCnt="0"/>
      <dgm:spPr/>
    </dgm:pt>
    <dgm:pt modelId="{D37CB102-2279-4A3A-87B5-09689D8CA1F3}" type="pres">
      <dgm:prSet presAssocID="{727057CB-B143-4855-9D06-103F49C44F0C}" presName="accentRepeatNode" presStyleLbl="solidFgAcc1" presStyleIdx="2" presStyleCnt="5"/>
      <dgm:spPr/>
    </dgm:pt>
    <dgm:pt modelId="{3A955AEA-5D55-46B3-8B3C-E08A15C84C6D}" type="pres">
      <dgm:prSet presAssocID="{13553BC2-79EC-419D-89D6-3946167892A9}" presName="text_4" presStyleLbl="node1" presStyleIdx="3" presStyleCnt="5">
        <dgm:presLayoutVars>
          <dgm:bulletEnabled val="1"/>
        </dgm:presLayoutVars>
      </dgm:prSet>
      <dgm:spPr/>
    </dgm:pt>
    <dgm:pt modelId="{5FD9B9BE-B4B7-4479-9D68-FF35FA5B1EB7}" type="pres">
      <dgm:prSet presAssocID="{13553BC2-79EC-419D-89D6-3946167892A9}" presName="accent_4" presStyleCnt="0"/>
      <dgm:spPr/>
    </dgm:pt>
    <dgm:pt modelId="{8A49870C-8C2C-4B25-8C24-1ED7BC3C8C77}" type="pres">
      <dgm:prSet presAssocID="{13553BC2-79EC-419D-89D6-3946167892A9}" presName="accentRepeatNode" presStyleLbl="solidFgAcc1" presStyleIdx="3" presStyleCnt="5"/>
      <dgm:spPr/>
    </dgm:pt>
    <dgm:pt modelId="{CFF400A2-C80D-409F-8259-D6AFB8264227}" type="pres">
      <dgm:prSet presAssocID="{848C9648-5D9B-4D7A-984A-C3EA7C5D91A8}" presName="text_5" presStyleLbl="node1" presStyleIdx="4" presStyleCnt="5">
        <dgm:presLayoutVars>
          <dgm:bulletEnabled val="1"/>
        </dgm:presLayoutVars>
      </dgm:prSet>
      <dgm:spPr/>
    </dgm:pt>
    <dgm:pt modelId="{7DB5509C-7282-4D68-8F8D-C3C2F5C15B9C}" type="pres">
      <dgm:prSet presAssocID="{848C9648-5D9B-4D7A-984A-C3EA7C5D91A8}" presName="accent_5" presStyleCnt="0"/>
      <dgm:spPr/>
    </dgm:pt>
    <dgm:pt modelId="{E6662F21-2900-454C-AC2C-27B0895C66FF}" type="pres">
      <dgm:prSet presAssocID="{848C9648-5D9B-4D7A-984A-C3EA7C5D91A8}" presName="accentRepeatNode" presStyleLbl="solidFgAcc1" presStyleIdx="4" presStyleCnt="5"/>
      <dgm:spPr/>
    </dgm:pt>
  </dgm:ptLst>
  <dgm:cxnLst>
    <dgm:cxn modelId="{F9AE6D11-335B-4E9D-9875-5DDBA7704076}" type="presOf" srcId="{DBB69EFC-1034-4E60-953D-C0D7D962148F}" destId="{FA23F3D2-2B2B-40CE-AFE0-BD7A62ADF7C3}" srcOrd="0" destOrd="0" presId="urn:microsoft.com/office/officeart/2008/layout/VerticalCurvedList"/>
    <dgm:cxn modelId="{06037621-40FA-42BB-A885-419BFD5CA72A}" srcId="{19FE7146-E375-4EAE-B0DA-840E6B7C7798}" destId="{727057CB-B143-4855-9D06-103F49C44F0C}" srcOrd="2" destOrd="0" parTransId="{A72769ED-DAA3-41D3-AB87-3486CAC492AD}" sibTransId="{55C0FA5C-0BDA-4296-84D6-6ED741FB135C}"/>
    <dgm:cxn modelId="{B1CE013D-D23E-4474-9554-7E843B39AC61}" type="presOf" srcId="{19FE7146-E375-4EAE-B0DA-840E6B7C7798}" destId="{C13699C9-14F0-4ADD-A443-238D64BC6733}" srcOrd="0" destOrd="0" presId="urn:microsoft.com/office/officeart/2008/layout/VerticalCurvedList"/>
    <dgm:cxn modelId="{8EFD8770-4FF6-4E60-8381-E519C5099CCC}" type="presOf" srcId="{848C9648-5D9B-4D7A-984A-C3EA7C5D91A8}" destId="{CFF400A2-C80D-409F-8259-D6AFB8264227}" srcOrd="0" destOrd="0" presId="urn:microsoft.com/office/officeart/2008/layout/VerticalCurvedList"/>
    <dgm:cxn modelId="{02C5D970-5798-4E51-A1E1-6D058A743AF7}" srcId="{19FE7146-E375-4EAE-B0DA-840E6B7C7798}" destId="{848C9648-5D9B-4D7A-984A-C3EA7C5D91A8}" srcOrd="4" destOrd="0" parTransId="{43DEF339-39D0-4E9F-8736-205146F3431D}" sibTransId="{E903A5A4-E64D-42E8-A7E7-FFC37F49F1D9}"/>
    <dgm:cxn modelId="{919FA28A-C000-4D13-8F23-3FE73F5F2EAD}" type="presOf" srcId="{727057CB-B143-4855-9D06-103F49C44F0C}" destId="{F9BAE03E-4E74-42A3-AC3C-37C95CC62170}" srcOrd="0" destOrd="0" presId="urn:microsoft.com/office/officeart/2008/layout/VerticalCurvedList"/>
    <dgm:cxn modelId="{9E1F4699-B77C-4BB8-9D32-4713987B0CD2}" type="presOf" srcId="{AE39213E-0062-4BD8-9388-BBBCB29BE50D}" destId="{4E736A8E-8FB2-4163-B7D6-C9837A74C024}" srcOrd="0" destOrd="0" presId="urn:microsoft.com/office/officeart/2008/layout/VerticalCurvedList"/>
    <dgm:cxn modelId="{B208F499-C613-4BE6-A0FF-57596FBBF85B}" srcId="{19FE7146-E375-4EAE-B0DA-840E6B7C7798}" destId="{13553BC2-79EC-419D-89D6-3946167892A9}" srcOrd="3" destOrd="0" parTransId="{D7D26BA4-0E20-478E-B24B-3BA92C9A1763}" sibTransId="{05ED4830-5B48-445B-975C-D8FA943212C1}"/>
    <dgm:cxn modelId="{B293FDAF-6757-4B6F-A53D-10C8D94E2571}" srcId="{19FE7146-E375-4EAE-B0DA-840E6B7C7798}" destId="{169081FC-15D5-45D5-8720-1519F7946609}" srcOrd="1" destOrd="0" parTransId="{1C2C8199-09E9-4162-8959-3A9CA2BCE841}" sibTransId="{75A0DEE1-294A-460B-9606-080337FA4529}"/>
    <dgm:cxn modelId="{F61F21D4-FE8E-4D1E-B31A-AA60B106E592}" srcId="{19FE7146-E375-4EAE-B0DA-840E6B7C7798}" destId="{AE39213E-0062-4BD8-9388-BBBCB29BE50D}" srcOrd="0" destOrd="0" parTransId="{8C5F1C1A-844D-41C9-921B-77BA71D89018}" sibTransId="{DBB69EFC-1034-4E60-953D-C0D7D962148F}"/>
    <dgm:cxn modelId="{4D9B4DF0-E6B1-47B0-B457-423F5FC8DEC3}" type="presOf" srcId="{13553BC2-79EC-419D-89D6-3946167892A9}" destId="{3A955AEA-5D55-46B3-8B3C-E08A15C84C6D}" srcOrd="0" destOrd="0" presId="urn:microsoft.com/office/officeart/2008/layout/VerticalCurvedList"/>
    <dgm:cxn modelId="{A711FBF6-E000-469C-8017-FF465300F33E}" type="presOf" srcId="{169081FC-15D5-45D5-8720-1519F7946609}" destId="{28C88D66-4254-44A1-AAC1-4DBC1BE63E2F}" srcOrd="0" destOrd="0" presId="urn:microsoft.com/office/officeart/2008/layout/VerticalCurvedList"/>
    <dgm:cxn modelId="{3DE3B612-A928-4D4F-867A-26AF610C0A71}" type="presParOf" srcId="{C13699C9-14F0-4ADD-A443-238D64BC6733}" destId="{9484B6E1-833F-4C58-8191-26EF5AB98729}" srcOrd="0" destOrd="0" presId="urn:microsoft.com/office/officeart/2008/layout/VerticalCurvedList"/>
    <dgm:cxn modelId="{1DD1E964-3CB7-4B2C-9DB4-5EDCB23BB14A}" type="presParOf" srcId="{9484B6E1-833F-4C58-8191-26EF5AB98729}" destId="{CF2C83CF-D765-48A2-9CCA-9A54B0DF3763}" srcOrd="0" destOrd="0" presId="urn:microsoft.com/office/officeart/2008/layout/VerticalCurvedList"/>
    <dgm:cxn modelId="{C8B61913-23CD-4C3C-82A4-19DE10D443FE}" type="presParOf" srcId="{CF2C83CF-D765-48A2-9CCA-9A54B0DF3763}" destId="{E399D6DF-2DB5-4F81-AB73-BCE222A9AEAC}" srcOrd="0" destOrd="0" presId="urn:microsoft.com/office/officeart/2008/layout/VerticalCurvedList"/>
    <dgm:cxn modelId="{AC7F8344-CB62-4418-A8B7-A6303DF95A8F}" type="presParOf" srcId="{CF2C83CF-D765-48A2-9CCA-9A54B0DF3763}" destId="{FA23F3D2-2B2B-40CE-AFE0-BD7A62ADF7C3}" srcOrd="1" destOrd="0" presId="urn:microsoft.com/office/officeart/2008/layout/VerticalCurvedList"/>
    <dgm:cxn modelId="{BB9298E3-954D-4D72-A77D-E3A4237C09FE}" type="presParOf" srcId="{CF2C83CF-D765-48A2-9CCA-9A54B0DF3763}" destId="{7B6D3EE4-9E0C-43A4-A2EC-18FE735763B3}" srcOrd="2" destOrd="0" presId="urn:microsoft.com/office/officeart/2008/layout/VerticalCurvedList"/>
    <dgm:cxn modelId="{FD8A92DB-0CA6-48CE-AB8E-64F4F0FBFEE6}" type="presParOf" srcId="{CF2C83CF-D765-48A2-9CCA-9A54B0DF3763}" destId="{5A7AB8CC-7663-43AD-B7FD-26581C83999A}" srcOrd="3" destOrd="0" presId="urn:microsoft.com/office/officeart/2008/layout/VerticalCurvedList"/>
    <dgm:cxn modelId="{9A2DEE7F-B56B-4FC8-93BA-A838D6A2D483}" type="presParOf" srcId="{9484B6E1-833F-4C58-8191-26EF5AB98729}" destId="{4E736A8E-8FB2-4163-B7D6-C9837A74C024}" srcOrd="1" destOrd="0" presId="urn:microsoft.com/office/officeart/2008/layout/VerticalCurvedList"/>
    <dgm:cxn modelId="{9EC01031-0AD2-4310-88F2-9E2F35DEF0BA}" type="presParOf" srcId="{9484B6E1-833F-4C58-8191-26EF5AB98729}" destId="{F620D699-0ED7-4E2B-9BE9-AC3579EDB359}" srcOrd="2" destOrd="0" presId="urn:microsoft.com/office/officeart/2008/layout/VerticalCurvedList"/>
    <dgm:cxn modelId="{33B11272-5846-4EE4-ACBB-5EE7170537FB}" type="presParOf" srcId="{F620D699-0ED7-4E2B-9BE9-AC3579EDB359}" destId="{72B3DF0C-580E-4855-86EF-2D506FD5057E}" srcOrd="0" destOrd="0" presId="urn:microsoft.com/office/officeart/2008/layout/VerticalCurvedList"/>
    <dgm:cxn modelId="{880A7BF7-A061-4349-B47A-A4C0A18B163E}" type="presParOf" srcId="{9484B6E1-833F-4C58-8191-26EF5AB98729}" destId="{28C88D66-4254-44A1-AAC1-4DBC1BE63E2F}" srcOrd="3" destOrd="0" presId="urn:microsoft.com/office/officeart/2008/layout/VerticalCurvedList"/>
    <dgm:cxn modelId="{393E6B04-AE31-4CA7-8BF6-73C236D5038F}" type="presParOf" srcId="{9484B6E1-833F-4C58-8191-26EF5AB98729}" destId="{E323A6A9-3E6C-4584-BDC2-D3E7B5518019}" srcOrd="4" destOrd="0" presId="urn:microsoft.com/office/officeart/2008/layout/VerticalCurvedList"/>
    <dgm:cxn modelId="{401F4E24-38A3-43A6-B15B-72C461B153F0}" type="presParOf" srcId="{E323A6A9-3E6C-4584-BDC2-D3E7B5518019}" destId="{812D181E-2632-4FD7-A5FA-89E8D79B49F3}" srcOrd="0" destOrd="0" presId="urn:microsoft.com/office/officeart/2008/layout/VerticalCurvedList"/>
    <dgm:cxn modelId="{3BD4E7AD-7CE8-4D7F-90D8-D47130616F4C}" type="presParOf" srcId="{9484B6E1-833F-4C58-8191-26EF5AB98729}" destId="{F9BAE03E-4E74-42A3-AC3C-37C95CC62170}" srcOrd="5" destOrd="0" presId="urn:microsoft.com/office/officeart/2008/layout/VerticalCurvedList"/>
    <dgm:cxn modelId="{A454C9AB-7E3F-4B92-B1F7-2DD1F6B42B37}" type="presParOf" srcId="{9484B6E1-833F-4C58-8191-26EF5AB98729}" destId="{064FDB79-754B-408E-BF62-48CBA4E6B15D}" srcOrd="6" destOrd="0" presId="urn:microsoft.com/office/officeart/2008/layout/VerticalCurvedList"/>
    <dgm:cxn modelId="{FC7764BB-ED73-498B-821C-8CB4C8902E70}" type="presParOf" srcId="{064FDB79-754B-408E-BF62-48CBA4E6B15D}" destId="{D37CB102-2279-4A3A-87B5-09689D8CA1F3}" srcOrd="0" destOrd="0" presId="urn:microsoft.com/office/officeart/2008/layout/VerticalCurvedList"/>
    <dgm:cxn modelId="{54F68A1B-3378-4048-A429-E4556EABBD1C}" type="presParOf" srcId="{9484B6E1-833F-4C58-8191-26EF5AB98729}" destId="{3A955AEA-5D55-46B3-8B3C-E08A15C84C6D}" srcOrd="7" destOrd="0" presId="urn:microsoft.com/office/officeart/2008/layout/VerticalCurvedList"/>
    <dgm:cxn modelId="{3A6637E4-1704-496F-81CE-13FAB827921A}" type="presParOf" srcId="{9484B6E1-833F-4C58-8191-26EF5AB98729}" destId="{5FD9B9BE-B4B7-4479-9D68-FF35FA5B1EB7}" srcOrd="8" destOrd="0" presId="urn:microsoft.com/office/officeart/2008/layout/VerticalCurvedList"/>
    <dgm:cxn modelId="{FBBD5A08-0A66-4710-B610-2A269E3D4E58}" type="presParOf" srcId="{5FD9B9BE-B4B7-4479-9D68-FF35FA5B1EB7}" destId="{8A49870C-8C2C-4B25-8C24-1ED7BC3C8C77}" srcOrd="0" destOrd="0" presId="urn:microsoft.com/office/officeart/2008/layout/VerticalCurvedList"/>
    <dgm:cxn modelId="{21E82C27-C930-4387-B54D-BC4F36D9F8AF}" type="presParOf" srcId="{9484B6E1-833F-4C58-8191-26EF5AB98729}" destId="{CFF400A2-C80D-409F-8259-D6AFB8264227}" srcOrd="9" destOrd="0" presId="urn:microsoft.com/office/officeart/2008/layout/VerticalCurvedList"/>
    <dgm:cxn modelId="{5C9FDA8C-91B1-49D9-BE73-3242340FEFCA}" type="presParOf" srcId="{9484B6E1-833F-4C58-8191-26EF5AB98729}" destId="{7DB5509C-7282-4D68-8F8D-C3C2F5C15B9C}" srcOrd="10" destOrd="0" presId="urn:microsoft.com/office/officeart/2008/layout/VerticalCurvedList"/>
    <dgm:cxn modelId="{04E02B5C-B409-4158-A80B-268297BD602E}" type="presParOf" srcId="{7DB5509C-7282-4D68-8F8D-C3C2F5C15B9C}" destId="{E6662F21-2900-454C-AC2C-27B0895C66F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3F3D2-2B2B-40CE-AFE0-BD7A62ADF7C3}">
      <dsp:nvSpPr>
        <dsp:cNvPr id="0" name=""/>
        <dsp:cNvSpPr/>
      </dsp:nvSpPr>
      <dsp:spPr>
        <a:xfrm>
          <a:off x="-8569618" y="-1308756"/>
          <a:ext cx="10195165" cy="10195165"/>
        </a:xfrm>
        <a:prstGeom prst="blockArc">
          <a:avLst>
            <a:gd name="adj1" fmla="val 18900000"/>
            <a:gd name="adj2" fmla="val 2700000"/>
            <a:gd name="adj3" fmla="val 21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736A8E-8FB2-4163-B7D6-C9837A74C024}">
      <dsp:nvSpPr>
        <dsp:cNvPr id="0" name=""/>
        <dsp:cNvSpPr/>
      </dsp:nvSpPr>
      <dsp:spPr>
        <a:xfrm>
          <a:off x="709221" y="473451"/>
          <a:ext cx="5884925" cy="9475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208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mj-lt"/>
            </a:rPr>
            <a:t>Governance Assessment</a:t>
          </a:r>
        </a:p>
      </dsp:txBody>
      <dsp:txXfrm>
        <a:off x="709221" y="473451"/>
        <a:ext cx="5884925" cy="947509"/>
      </dsp:txXfrm>
    </dsp:sp>
    <dsp:sp modelId="{72B3DF0C-580E-4855-86EF-2D506FD5057E}">
      <dsp:nvSpPr>
        <dsp:cNvPr id="0" name=""/>
        <dsp:cNvSpPr/>
      </dsp:nvSpPr>
      <dsp:spPr>
        <a:xfrm>
          <a:off x="117027" y="355013"/>
          <a:ext cx="1184387" cy="118438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C88D66-4254-44A1-AAC1-4DBC1BE63E2F}">
      <dsp:nvSpPr>
        <dsp:cNvPr id="0" name=""/>
        <dsp:cNvSpPr/>
      </dsp:nvSpPr>
      <dsp:spPr>
        <a:xfrm>
          <a:off x="1388178" y="1894261"/>
          <a:ext cx="5205968" cy="9475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208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effectLst/>
              <a:latin typeface="+mj-lt"/>
            </a:rPr>
            <a:t>Executive Alignment Workshop &amp; Interviews</a:t>
          </a:r>
          <a:endParaRPr lang="en-US" sz="2500" kern="1200" dirty="0">
            <a:latin typeface="+mj-lt"/>
          </a:endParaRPr>
        </a:p>
      </dsp:txBody>
      <dsp:txXfrm>
        <a:off x="1388178" y="1894261"/>
        <a:ext cx="5205968" cy="947509"/>
      </dsp:txXfrm>
    </dsp:sp>
    <dsp:sp modelId="{812D181E-2632-4FD7-A5FA-89E8D79B49F3}">
      <dsp:nvSpPr>
        <dsp:cNvPr id="0" name=""/>
        <dsp:cNvSpPr/>
      </dsp:nvSpPr>
      <dsp:spPr>
        <a:xfrm>
          <a:off x="795985" y="1775822"/>
          <a:ext cx="1184387" cy="118438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BAE03E-4E74-42A3-AC3C-37C95CC62170}">
      <dsp:nvSpPr>
        <dsp:cNvPr id="0" name=""/>
        <dsp:cNvSpPr/>
      </dsp:nvSpPr>
      <dsp:spPr>
        <a:xfrm>
          <a:off x="1596564" y="3315071"/>
          <a:ext cx="4997582" cy="9475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208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mj-lt"/>
            </a:rPr>
            <a:t>Program Readiness</a:t>
          </a:r>
        </a:p>
      </dsp:txBody>
      <dsp:txXfrm>
        <a:off x="1596564" y="3315071"/>
        <a:ext cx="4997582" cy="947509"/>
      </dsp:txXfrm>
    </dsp:sp>
    <dsp:sp modelId="{D37CB102-2279-4A3A-87B5-09689D8CA1F3}">
      <dsp:nvSpPr>
        <dsp:cNvPr id="0" name=""/>
        <dsp:cNvSpPr/>
      </dsp:nvSpPr>
      <dsp:spPr>
        <a:xfrm>
          <a:off x="1004370" y="3196632"/>
          <a:ext cx="1184387" cy="118438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955AEA-5D55-46B3-8B3C-E08A15C84C6D}">
      <dsp:nvSpPr>
        <dsp:cNvPr id="0" name=""/>
        <dsp:cNvSpPr/>
      </dsp:nvSpPr>
      <dsp:spPr>
        <a:xfrm>
          <a:off x="1388178" y="4735881"/>
          <a:ext cx="5205968" cy="9475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208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mj-lt"/>
            </a:rPr>
            <a:t>Change Management</a:t>
          </a:r>
        </a:p>
      </dsp:txBody>
      <dsp:txXfrm>
        <a:off x="1388178" y="4735881"/>
        <a:ext cx="5205968" cy="947509"/>
      </dsp:txXfrm>
    </dsp:sp>
    <dsp:sp modelId="{8A49870C-8C2C-4B25-8C24-1ED7BC3C8C77}">
      <dsp:nvSpPr>
        <dsp:cNvPr id="0" name=""/>
        <dsp:cNvSpPr/>
      </dsp:nvSpPr>
      <dsp:spPr>
        <a:xfrm>
          <a:off x="795985" y="4617442"/>
          <a:ext cx="1184387" cy="118438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F400A2-C80D-409F-8259-D6AFB8264227}">
      <dsp:nvSpPr>
        <dsp:cNvPr id="0" name=""/>
        <dsp:cNvSpPr/>
      </dsp:nvSpPr>
      <dsp:spPr>
        <a:xfrm>
          <a:off x="709221" y="6156691"/>
          <a:ext cx="5884925" cy="9475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52086"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mj-lt"/>
            </a:rPr>
            <a:t>Executive Readout</a:t>
          </a:r>
        </a:p>
      </dsp:txBody>
      <dsp:txXfrm>
        <a:off x="709221" y="6156691"/>
        <a:ext cx="5884925" cy="947509"/>
      </dsp:txXfrm>
    </dsp:sp>
    <dsp:sp modelId="{E6662F21-2900-454C-AC2C-27B0895C66FF}">
      <dsp:nvSpPr>
        <dsp:cNvPr id="0" name=""/>
        <dsp:cNvSpPr/>
      </dsp:nvSpPr>
      <dsp:spPr>
        <a:xfrm>
          <a:off x="117027" y="6038252"/>
          <a:ext cx="1184387" cy="118438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BB341C3D-51E2-EB4D-9A60-423C9FFF46DB}" type="datetimeFigureOut">
              <a:rPr lang="en-US" smtClean="0"/>
              <a:pPr/>
              <a:t>9/17/25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FD3F3043-91A5-DA45-8F31-DFC59D263EF3}" type="slidenum">
              <a:rPr lang="en-US" smtClean="0"/>
              <a:pPr/>
              <a:t>‹#›</a:t>
            </a:fld>
            <a:endParaRPr lang="en-US" dirty="0"/>
          </a:p>
        </p:txBody>
      </p:sp>
    </p:spTree>
    <p:extLst>
      <p:ext uri="{BB962C8B-B14F-4D97-AF65-F5344CB8AC3E}">
        <p14:creationId xmlns:p14="http://schemas.microsoft.com/office/powerpoint/2010/main" val="1986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a:lvl2pPr marL="457200" algn="l" defTabSz="914400" rtl="0" eaLnBrk="1" latinLnBrk="0" hangingPunct="1">
      <a:defRPr sz="1200" b="0" i="0" kern="1200">
        <a:solidFill>
          <a:schemeClr val="tx1"/>
        </a:solidFill>
        <a:latin typeface="Avenir Book" panose="02000503020000020003" pitchFamily="2" charset="0"/>
        <a:ea typeface="+mn-ea"/>
        <a:cs typeface="+mn-cs"/>
      </a:defRPr>
    </a:lvl2pPr>
    <a:lvl3pPr marL="914400" algn="l" defTabSz="914400" rtl="0" eaLnBrk="1" latinLnBrk="0" hangingPunct="1">
      <a:defRPr sz="1200" b="0" i="0" kern="1200">
        <a:solidFill>
          <a:schemeClr val="tx1"/>
        </a:solidFill>
        <a:latin typeface="Avenir Book" panose="02000503020000020003" pitchFamily="2" charset="0"/>
        <a:ea typeface="+mn-ea"/>
        <a:cs typeface="+mn-cs"/>
      </a:defRPr>
    </a:lvl3pPr>
    <a:lvl4pPr marL="1371600" algn="l" defTabSz="914400" rtl="0" eaLnBrk="1" latinLnBrk="0" hangingPunct="1">
      <a:defRPr sz="1200" b="0" i="0" kern="1200">
        <a:solidFill>
          <a:schemeClr val="tx1"/>
        </a:solidFill>
        <a:latin typeface="Avenir Book" panose="02000503020000020003" pitchFamily="2" charset="0"/>
        <a:ea typeface="+mn-ea"/>
        <a:cs typeface="+mn-cs"/>
      </a:defRPr>
    </a:lvl4pPr>
    <a:lvl5pPr marL="1828800" algn="l" defTabSz="914400" rtl="0" eaLnBrk="1" latinLnBrk="0" hangingPunct="1">
      <a:defRPr sz="1200" b="0" i="0" kern="1200">
        <a:solidFill>
          <a:schemeClr val="tx1"/>
        </a:solidFill>
        <a:latin typeface="Avenir Book" panose="02000503020000020003"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microsoft.com/office/2007/relationships/hdphoto" Target="../media/hdphoto3.wdp"/><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Master" Target="../slideMasters/slideMaster1.xml"/><Relationship Id="rId4" Type="http://schemas.microsoft.com/office/2007/relationships/hdphoto" Target="../media/hdphoto4.wdp"/></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7.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1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Master" Target="../slideMasters/slideMaster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19" Type="http://schemas.microsoft.com/office/2007/relationships/hdphoto" Target="../media/hdphoto6.wdp"/><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6.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33.png"/><Relationship Id="rId2" Type="http://schemas.openxmlformats.org/officeDocument/2006/relationships/image" Target="../media/image46.png"/><Relationship Id="rId16"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58.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57.jpe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6.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33.png"/><Relationship Id="rId17" Type="http://schemas.microsoft.com/office/2007/relationships/hdphoto" Target="../media/hdphoto7.wdp"/><Relationship Id="rId2" Type="http://schemas.openxmlformats.org/officeDocument/2006/relationships/image" Target="../media/image46.pn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jpeg"/><Relationship Id="rId15" Type="http://schemas.openxmlformats.org/officeDocument/2006/relationships/image" Target="../media/image58.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57.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2.svg"/><Relationship Id="rId4" Type="http://schemas.openxmlformats.org/officeDocument/2006/relationships/image" Target="../media/image61.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3.jpeg"/><Relationship Id="rId1" Type="http://schemas.openxmlformats.org/officeDocument/2006/relationships/slideMaster" Target="../slideMasters/slideMaster1.xml"/><Relationship Id="rId4" Type="http://schemas.microsoft.com/office/2007/relationships/hdphoto" Target="../media/hdphoto9.wdp"/></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6.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6.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6.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71.svg"/><Relationship Id="rId4" Type="http://schemas.openxmlformats.org/officeDocument/2006/relationships/image" Target="../media/image70.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868A2230-F845-563A-96E7-269DBF483131}"/>
              </a:ext>
            </a:extLst>
          </p:cNvPr>
          <p:cNvSpPr/>
          <p:nvPr/>
        </p:nvSpPr>
        <p:spPr>
          <a:xfrm>
            <a:off x="-1" y="8526104"/>
            <a:ext cx="18288001" cy="1760896"/>
          </a:xfrm>
          <a:prstGeom prst="rect">
            <a:avLst/>
          </a:prstGeom>
          <a:solidFill>
            <a:srgbClr val="262626"/>
          </a:solidFill>
        </p:spPr>
        <p:txBody>
          <a:bodyPr/>
          <a:lstStyle/>
          <a:p>
            <a:endParaRPr lang="en-US"/>
          </a:p>
        </p:txBody>
      </p:sp>
      <p:sp>
        <p:nvSpPr>
          <p:cNvPr id="11" name="Freeform 7">
            <a:extLst>
              <a:ext uri="{FF2B5EF4-FFF2-40B4-BE49-F238E27FC236}">
                <a16:creationId xmlns:a16="http://schemas.microsoft.com/office/drawing/2014/main" id="{281BD547-1A47-745B-AA5F-AD4349C43EB4}"/>
              </a:ext>
            </a:extLst>
          </p:cNvPr>
          <p:cNvSpPr/>
          <p:nvPr userDrawn="1"/>
        </p:nvSpPr>
        <p:spPr>
          <a:xfrm>
            <a:off x="9805111" y="0"/>
            <a:ext cx="8482891" cy="8526104"/>
          </a:xfrm>
          <a:custGeom>
            <a:avLst/>
            <a:gdLst/>
            <a:ahLst/>
            <a:cxnLst/>
            <a:rect l="l" t="t" r="r" b="b"/>
            <a:pathLst>
              <a:path w="5691773" h="10650536">
                <a:moveTo>
                  <a:pt x="0" y="0"/>
                </a:moveTo>
                <a:lnTo>
                  <a:pt x="5691773" y="0"/>
                </a:lnTo>
                <a:lnTo>
                  <a:pt x="5691773" y="10650536"/>
                </a:lnTo>
                <a:lnTo>
                  <a:pt x="0" y="10650536"/>
                </a:lnTo>
                <a:lnTo>
                  <a:pt x="0" y="0"/>
                </a:lnTo>
                <a:close/>
              </a:path>
            </a:pathLst>
          </a:custGeom>
          <a:blipFill>
            <a:blip r:embed="rId2"/>
            <a:stretch>
              <a:fillRect l="-29916" r="-151469"/>
            </a:stretch>
          </a:blipFill>
        </p:spPr>
        <p:txBody>
          <a:bodyPr/>
          <a:lstStyle/>
          <a:p>
            <a:endParaRPr lang="en-US"/>
          </a:p>
        </p:txBody>
      </p:sp>
      <p:pic>
        <p:nvPicPr>
          <p:cNvPr id="12" name="Picture 11" descr="A white text on a black background&#10;&#10;AI-generated content may be incorrect.">
            <a:extLst>
              <a:ext uri="{FF2B5EF4-FFF2-40B4-BE49-F238E27FC236}">
                <a16:creationId xmlns:a16="http://schemas.microsoft.com/office/drawing/2014/main" id="{592EA9B4-F310-9C1F-DD5F-A49A974C74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17025" y="8682374"/>
            <a:ext cx="4470977" cy="1490327"/>
          </a:xfrm>
          <a:prstGeom prst="rect">
            <a:avLst/>
          </a:prstGeom>
        </p:spPr>
      </p:pic>
      <p:sp>
        <p:nvSpPr>
          <p:cNvPr id="14" name="AutoShape 2">
            <a:extLst>
              <a:ext uri="{FF2B5EF4-FFF2-40B4-BE49-F238E27FC236}">
                <a16:creationId xmlns:a16="http://schemas.microsoft.com/office/drawing/2014/main" id="{9835860A-38EF-CAF8-4DBD-1B018C63968B}"/>
              </a:ext>
            </a:extLst>
          </p:cNvPr>
          <p:cNvSpPr/>
          <p:nvPr userDrawn="1"/>
        </p:nvSpPr>
        <p:spPr>
          <a:xfrm flipH="1">
            <a:off x="9671681" y="0"/>
            <a:ext cx="45719" cy="10248900"/>
          </a:xfrm>
          <a:prstGeom prst="rect">
            <a:avLst/>
          </a:prstGeom>
          <a:solidFill>
            <a:srgbClr val="111B1E">
              <a:alpha val="29804"/>
            </a:srgbClr>
          </a:solidFill>
        </p:spPr>
        <p:txBody>
          <a:bodyPr/>
          <a:lstStyle/>
          <a:p>
            <a:endParaRPr lang="en-US"/>
          </a:p>
        </p:txBody>
      </p:sp>
      <p:sp>
        <p:nvSpPr>
          <p:cNvPr id="3" name="Text Placeholder 2">
            <a:extLst>
              <a:ext uri="{FF2B5EF4-FFF2-40B4-BE49-F238E27FC236}">
                <a16:creationId xmlns:a16="http://schemas.microsoft.com/office/drawing/2014/main" id="{482D9CC7-7066-6B3B-1374-01C9155DAF3B}"/>
              </a:ext>
            </a:extLst>
          </p:cNvPr>
          <p:cNvSpPr>
            <a:spLocks noGrp="1"/>
          </p:cNvSpPr>
          <p:nvPr>
            <p:ph type="body" sz="quarter" idx="10" hasCustomPrompt="1"/>
          </p:nvPr>
        </p:nvSpPr>
        <p:spPr>
          <a:xfrm>
            <a:off x="1028701" y="2502739"/>
            <a:ext cx="7886700" cy="2654300"/>
          </a:xfrm>
          <a:prstGeom prst="rect">
            <a:avLst/>
          </a:prstGeom>
        </p:spPr>
        <p:txBody>
          <a:bodyPr/>
          <a:lstStyle>
            <a:lvl1pPr marL="0" indent="0">
              <a:buNone/>
              <a:defRPr sz="8000" b="1" i="0">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5" name="Text Placeholder 4">
            <a:extLst>
              <a:ext uri="{FF2B5EF4-FFF2-40B4-BE49-F238E27FC236}">
                <a16:creationId xmlns:a16="http://schemas.microsoft.com/office/drawing/2014/main" id="{948175FE-DBA3-5C36-BDCA-CFD8D790138D}"/>
              </a:ext>
            </a:extLst>
          </p:cNvPr>
          <p:cNvSpPr>
            <a:spLocks noGrp="1"/>
          </p:cNvSpPr>
          <p:nvPr>
            <p:ph type="body" sz="quarter" idx="11" hasCustomPrompt="1"/>
          </p:nvPr>
        </p:nvSpPr>
        <p:spPr>
          <a:xfrm>
            <a:off x="1028701" y="5282059"/>
            <a:ext cx="7886700" cy="1143000"/>
          </a:xfrm>
          <a:prstGeom prst="rect">
            <a:avLst/>
          </a:prstGeom>
        </p:spPr>
        <p:txBody>
          <a:bodyPr/>
          <a:lstStyle>
            <a:lvl1pPr marL="0" indent="0">
              <a:buNone/>
              <a:defRPr sz="2800">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15" name="Text Placeholder 14">
            <a:extLst>
              <a:ext uri="{FF2B5EF4-FFF2-40B4-BE49-F238E27FC236}">
                <a16:creationId xmlns:a16="http://schemas.microsoft.com/office/drawing/2014/main" id="{4D4AD30D-57A4-E7BE-FA41-3B1F9C77A858}"/>
              </a:ext>
            </a:extLst>
          </p:cNvPr>
          <p:cNvSpPr>
            <a:spLocks noGrp="1"/>
          </p:cNvSpPr>
          <p:nvPr>
            <p:ph type="body" sz="quarter" idx="12" hasCustomPrompt="1"/>
          </p:nvPr>
        </p:nvSpPr>
        <p:spPr>
          <a:xfrm>
            <a:off x="1028701" y="916683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resenters Slide Option 2">
    <p:bg>
      <p:bgPr>
        <a:solidFill>
          <a:schemeClr val="tx2"/>
        </a:solidFill>
        <a:effectLst/>
      </p:bgPr>
    </p:bg>
    <p:spTree>
      <p:nvGrpSpPr>
        <p:cNvPr id="1" name=""/>
        <p:cNvGrpSpPr/>
        <p:nvPr/>
      </p:nvGrpSpPr>
      <p:grpSpPr>
        <a:xfrm>
          <a:off x="0" y="0"/>
          <a:ext cx="0" cy="0"/>
          <a:chOff x="0" y="0"/>
          <a:chExt cx="0" cy="0"/>
        </a:xfrm>
      </p:grpSpPr>
      <p:sp>
        <p:nvSpPr>
          <p:cNvPr id="11" name="TextBox 6">
            <a:extLst>
              <a:ext uri="{FF2B5EF4-FFF2-40B4-BE49-F238E27FC236}">
                <a16:creationId xmlns:a16="http://schemas.microsoft.com/office/drawing/2014/main" id="{88904FB1-F1CD-4FBA-A13E-52E7EE1CABAF}"/>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chemeClr val="bg1"/>
                </a:solidFill>
                <a:latin typeface="Avenir Heavy" panose="02000503020000020003" pitchFamily="2" charset="0"/>
                <a:cs typeface="Arial"/>
              </a:rPr>
              <a:t>Presenters or Meeting Contacts</a:t>
            </a:r>
          </a:p>
        </p:txBody>
      </p:sp>
      <p:sp>
        <p:nvSpPr>
          <p:cNvPr id="12" name="AutoShape 8">
            <a:extLst>
              <a:ext uri="{FF2B5EF4-FFF2-40B4-BE49-F238E27FC236}">
                <a16:creationId xmlns:a16="http://schemas.microsoft.com/office/drawing/2014/main" id="{F469F0D1-8931-5141-1C89-E3F463D35A8F}"/>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
        <p:nvSpPr>
          <p:cNvPr id="2" name="Text Placeholder 4">
            <a:extLst>
              <a:ext uri="{FF2B5EF4-FFF2-40B4-BE49-F238E27FC236}">
                <a16:creationId xmlns:a16="http://schemas.microsoft.com/office/drawing/2014/main" id="{D6E731D3-16AE-4006-A1F5-D1AEC771C73D}"/>
              </a:ext>
            </a:extLst>
          </p:cNvPr>
          <p:cNvSpPr>
            <a:spLocks noGrp="1"/>
          </p:cNvSpPr>
          <p:nvPr>
            <p:ph type="body" sz="quarter" idx="10" hasCustomPrompt="1"/>
          </p:nvPr>
        </p:nvSpPr>
        <p:spPr>
          <a:xfrm>
            <a:off x="1751486" y="6743700"/>
            <a:ext cx="4419600" cy="547481"/>
          </a:xfrm>
          <a:prstGeom prst="rect">
            <a:avLst/>
          </a:prstGeom>
        </p:spPr>
        <p:txBody>
          <a:bodyPr/>
          <a:lstStyle>
            <a:lvl1pPr marL="0" indent="0" algn="l">
              <a:buNone/>
              <a:defRPr sz="3200" b="1" i="0">
                <a:solidFill>
                  <a:schemeClr val="bg1"/>
                </a:solidFill>
                <a:latin typeface="Avenir Heavy" panose="02000503020000020003" pitchFamily="2" charset="0"/>
              </a:defRPr>
            </a:lvl1pPr>
            <a:lvl2pPr marL="457188" indent="0">
              <a:buNone/>
              <a:defRPr/>
            </a:lvl2pPr>
          </a:lstStyle>
          <a:p>
            <a:pPr lvl="0"/>
            <a:r>
              <a:rPr lang="en-US" dirty="0"/>
              <a:t>Name Here</a:t>
            </a:r>
          </a:p>
        </p:txBody>
      </p:sp>
      <p:sp>
        <p:nvSpPr>
          <p:cNvPr id="3" name="Text Placeholder 4">
            <a:extLst>
              <a:ext uri="{FF2B5EF4-FFF2-40B4-BE49-F238E27FC236}">
                <a16:creationId xmlns:a16="http://schemas.microsoft.com/office/drawing/2014/main" id="{44F3982A-2EAB-AB3F-99B3-2608DF18F2E4}"/>
              </a:ext>
            </a:extLst>
          </p:cNvPr>
          <p:cNvSpPr>
            <a:spLocks noGrp="1"/>
          </p:cNvSpPr>
          <p:nvPr>
            <p:ph type="body" sz="quarter" idx="11" hasCustomPrompt="1"/>
          </p:nvPr>
        </p:nvSpPr>
        <p:spPr>
          <a:xfrm>
            <a:off x="1751486" y="7337425"/>
            <a:ext cx="4419600" cy="547481"/>
          </a:xfrm>
          <a:prstGeom prst="rect">
            <a:avLst/>
          </a:prstGeom>
        </p:spPr>
        <p:txBody>
          <a:bodyPr/>
          <a:lstStyle>
            <a:lvl1pPr marL="0" indent="0" algn="l">
              <a:buNone/>
              <a:defRPr sz="2700" b="0" i="0">
                <a:solidFill>
                  <a:schemeClr val="bg1"/>
                </a:solidFill>
                <a:latin typeface="Avenir Book" panose="02000503020000020003" pitchFamily="2" charset="0"/>
              </a:defRPr>
            </a:lvl1pPr>
            <a:lvl2pPr marL="457188" indent="0">
              <a:buNone/>
              <a:defRPr/>
            </a:lvl2pPr>
          </a:lstStyle>
          <a:p>
            <a:pPr lvl="0"/>
            <a:r>
              <a:rPr lang="en-US" dirty="0"/>
              <a:t>Job Title</a:t>
            </a:r>
          </a:p>
        </p:txBody>
      </p:sp>
      <p:sp>
        <p:nvSpPr>
          <p:cNvPr id="4" name="Text Placeholder 4">
            <a:extLst>
              <a:ext uri="{FF2B5EF4-FFF2-40B4-BE49-F238E27FC236}">
                <a16:creationId xmlns:a16="http://schemas.microsoft.com/office/drawing/2014/main" id="{4E32B7CD-BAF8-5EE4-335F-2E968F0667B4}"/>
              </a:ext>
            </a:extLst>
          </p:cNvPr>
          <p:cNvSpPr>
            <a:spLocks noGrp="1"/>
          </p:cNvSpPr>
          <p:nvPr>
            <p:ph type="body" sz="quarter" idx="12" hasCustomPrompt="1"/>
          </p:nvPr>
        </p:nvSpPr>
        <p:spPr>
          <a:xfrm>
            <a:off x="1751486" y="7916655"/>
            <a:ext cx="4419600" cy="547481"/>
          </a:xfrm>
          <a:prstGeom prst="rect">
            <a:avLst/>
          </a:prstGeom>
        </p:spPr>
        <p:txBody>
          <a:bodyPr/>
          <a:lstStyle>
            <a:lvl1pPr marL="0" indent="0" algn="l">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5" name="Text Placeholder 4">
            <a:extLst>
              <a:ext uri="{FF2B5EF4-FFF2-40B4-BE49-F238E27FC236}">
                <a16:creationId xmlns:a16="http://schemas.microsoft.com/office/drawing/2014/main" id="{1B708605-56F3-7D0F-0A95-41A9156A5660}"/>
              </a:ext>
            </a:extLst>
          </p:cNvPr>
          <p:cNvSpPr>
            <a:spLocks noGrp="1"/>
          </p:cNvSpPr>
          <p:nvPr>
            <p:ph type="body" sz="quarter" idx="13" hasCustomPrompt="1"/>
          </p:nvPr>
        </p:nvSpPr>
        <p:spPr>
          <a:xfrm>
            <a:off x="7479771" y="6743700"/>
            <a:ext cx="4419600" cy="547481"/>
          </a:xfrm>
          <a:prstGeom prst="rect">
            <a:avLst/>
          </a:prstGeom>
        </p:spPr>
        <p:txBody>
          <a:bodyPr/>
          <a:lstStyle>
            <a:lvl1pPr marL="0" indent="0" algn="l">
              <a:buNone/>
              <a:defRPr sz="3200" b="1" i="0">
                <a:solidFill>
                  <a:schemeClr val="bg1"/>
                </a:solidFill>
                <a:latin typeface="Avenir Heavy" panose="02000503020000020003" pitchFamily="2" charset="0"/>
              </a:defRPr>
            </a:lvl1pPr>
            <a:lvl2pPr marL="457188" indent="0">
              <a:buNone/>
              <a:defRPr/>
            </a:lvl2pPr>
          </a:lstStyle>
          <a:p>
            <a:pPr lvl="0"/>
            <a:r>
              <a:rPr lang="en-US" dirty="0"/>
              <a:t>Name Here</a:t>
            </a:r>
          </a:p>
        </p:txBody>
      </p:sp>
      <p:sp>
        <p:nvSpPr>
          <p:cNvPr id="6" name="Text Placeholder 4">
            <a:extLst>
              <a:ext uri="{FF2B5EF4-FFF2-40B4-BE49-F238E27FC236}">
                <a16:creationId xmlns:a16="http://schemas.microsoft.com/office/drawing/2014/main" id="{C4105C23-6398-A150-E960-4F0741A96E7B}"/>
              </a:ext>
            </a:extLst>
          </p:cNvPr>
          <p:cNvSpPr>
            <a:spLocks noGrp="1"/>
          </p:cNvSpPr>
          <p:nvPr>
            <p:ph type="body" sz="quarter" idx="14" hasCustomPrompt="1"/>
          </p:nvPr>
        </p:nvSpPr>
        <p:spPr>
          <a:xfrm>
            <a:off x="7479771" y="7337425"/>
            <a:ext cx="4419600" cy="547481"/>
          </a:xfrm>
          <a:prstGeom prst="rect">
            <a:avLst/>
          </a:prstGeom>
        </p:spPr>
        <p:txBody>
          <a:bodyPr/>
          <a:lstStyle>
            <a:lvl1pPr marL="0" indent="0" algn="l">
              <a:buNone/>
              <a:defRPr sz="2700" b="0" i="0">
                <a:solidFill>
                  <a:schemeClr val="bg1"/>
                </a:solidFill>
                <a:latin typeface="Avenir Book" panose="02000503020000020003" pitchFamily="2" charset="0"/>
              </a:defRPr>
            </a:lvl1pPr>
            <a:lvl2pPr marL="457188" indent="0">
              <a:buNone/>
              <a:defRPr/>
            </a:lvl2pPr>
          </a:lstStyle>
          <a:p>
            <a:pPr lvl="0"/>
            <a:r>
              <a:rPr lang="en-US" dirty="0"/>
              <a:t>Job Title</a:t>
            </a:r>
          </a:p>
        </p:txBody>
      </p:sp>
      <p:sp>
        <p:nvSpPr>
          <p:cNvPr id="7" name="Text Placeholder 4">
            <a:extLst>
              <a:ext uri="{FF2B5EF4-FFF2-40B4-BE49-F238E27FC236}">
                <a16:creationId xmlns:a16="http://schemas.microsoft.com/office/drawing/2014/main" id="{57B0BC67-C57D-6830-99F5-1E3132C0C9AC}"/>
              </a:ext>
            </a:extLst>
          </p:cNvPr>
          <p:cNvSpPr>
            <a:spLocks noGrp="1"/>
          </p:cNvSpPr>
          <p:nvPr>
            <p:ph type="body" sz="quarter" idx="15" hasCustomPrompt="1"/>
          </p:nvPr>
        </p:nvSpPr>
        <p:spPr>
          <a:xfrm>
            <a:off x="7479771" y="7916655"/>
            <a:ext cx="4419600" cy="547481"/>
          </a:xfrm>
          <a:prstGeom prst="rect">
            <a:avLst/>
          </a:prstGeom>
        </p:spPr>
        <p:txBody>
          <a:bodyPr/>
          <a:lstStyle>
            <a:lvl1pPr marL="0" indent="0" algn="l">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8" name="Text Placeholder 4">
            <a:extLst>
              <a:ext uri="{FF2B5EF4-FFF2-40B4-BE49-F238E27FC236}">
                <a16:creationId xmlns:a16="http://schemas.microsoft.com/office/drawing/2014/main" id="{CB93D729-D42E-5C30-B074-3B8EEFC323F2}"/>
              </a:ext>
            </a:extLst>
          </p:cNvPr>
          <p:cNvSpPr>
            <a:spLocks noGrp="1"/>
          </p:cNvSpPr>
          <p:nvPr>
            <p:ph type="body" sz="quarter" idx="16" hasCustomPrompt="1"/>
          </p:nvPr>
        </p:nvSpPr>
        <p:spPr>
          <a:xfrm>
            <a:off x="13208056" y="6699664"/>
            <a:ext cx="4419600" cy="547481"/>
          </a:xfrm>
          <a:prstGeom prst="rect">
            <a:avLst/>
          </a:prstGeom>
        </p:spPr>
        <p:txBody>
          <a:bodyPr/>
          <a:lstStyle>
            <a:lvl1pPr marL="0" indent="0" algn="l">
              <a:buNone/>
              <a:defRPr sz="3200" b="1" i="0">
                <a:solidFill>
                  <a:schemeClr val="bg1"/>
                </a:solidFill>
                <a:latin typeface="Avenir Heavy" panose="02000503020000020003" pitchFamily="2" charset="0"/>
              </a:defRPr>
            </a:lvl1pPr>
            <a:lvl2pPr marL="457188" indent="0">
              <a:buNone/>
              <a:defRPr/>
            </a:lvl2pPr>
          </a:lstStyle>
          <a:p>
            <a:pPr lvl="0"/>
            <a:r>
              <a:rPr lang="en-US" dirty="0"/>
              <a:t>Name Here</a:t>
            </a:r>
          </a:p>
        </p:txBody>
      </p:sp>
      <p:sp>
        <p:nvSpPr>
          <p:cNvPr id="9" name="Text Placeholder 4">
            <a:extLst>
              <a:ext uri="{FF2B5EF4-FFF2-40B4-BE49-F238E27FC236}">
                <a16:creationId xmlns:a16="http://schemas.microsoft.com/office/drawing/2014/main" id="{3A3D0360-2EDC-F28E-829A-9392E68A1C5E}"/>
              </a:ext>
            </a:extLst>
          </p:cNvPr>
          <p:cNvSpPr>
            <a:spLocks noGrp="1"/>
          </p:cNvSpPr>
          <p:nvPr>
            <p:ph type="body" sz="quarter" idx="17" hasCustomPrompt="1"/>
          </p:nvPr>
        </p:nvSpPr>
        <p:spPr>
          <a:xfrm>
            <a:off x="13208056" y="7293389"/>
            <a:ext cx="4419600" cy="547481"/>
          </a:xfrm>
          <a:prstGeom prst="rect">
            <a:avLst/>
          </a:prstGeom>
        </p:spPr>
        <p:txBody>
          <a:bodyPr/>
          <a:lstStyle>
            <a:lvl1pPr marL="0" indent="0" algn="l">
              <a:buNone/>
              <a:defRPr sz="2700" b="0" i="0">
                <a:solidFill>
                  <a:schemeClr val="bg1"/>
                </a:solidFill>
                <a:latin typeface="Avenir Book" panose="02000503020000020003" pitchFamily="2" charset="0"/>
              </a:defRPr>
            </a:lvl1pPr>
            <a:lvl2pPr marL="457188" indent="0">
              <a:buNone/>
              <a:defRPr/>
            </a:lvl2pPr>
          </a:lstStyle>
          <a:p>
            <a:pPr lvl="0"/>
            <a:r>
              <a:rPr lang="en-US" dirty="0"/>
              <a:t>Job Title</a:t>
            </a:r>
          </a:p>
        </p:txBody>
      </p:sp>
      <p:sp>
        <p:nvSpPr>
          <p:cNvPr id="18" name="Text Placeholder 4">
            <a:extLst>
              <a:ext uri="{FF2B5EF4-FFF2-40B4-BE49-F238E27FC236}">
                <a16:creationId xmlns:a16="http://schemas.microsoft.com/office/drawing/2014/main" id="{39021664-20A5-0F57-1E34-59127F006816}"/>
              </a:ext>
            </a:extLst>
          </p:cNvPr>
          <p:cNvSpPr>
            <a:spLocks noGrp="1"/>
          </p:cNvSpPr>
          <p:nvPr>
            <p:ph type="body" sz="quarter" idx="18" hasCustomPrompt="1"/>
          </p:nvPr>
        </p:nvSpPr>
        <p:spPr>
          <a:xfrm>
            <a:off x="13208056" y="7872619"/>
            <a:ext cx="4419600" cy="547481"/>
          </a:xfrm>
          <a:prstGeom prst="rect">
            <a:avLst/>
          </a:prstGeom>
        </p:spPr>
        <p:txBody>
          <a:bodyPr/>
          <a:lstStyle>
            <a:lvl1pPr marL="0" indent="0" algn="l">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20" name="Picture Placeholder 19">
            <a:extLst>
              <a:ext uri="{FF2B5EF4-FFF2-40B4-BE49-F238E27FC236}">
                <a16:creationId xmlns:a16="http://schemas.microsoft.com/office/drawing/2014/main" id="{B7B0075C-0121-6E5A-9047-B3DF1871EC54}"/>
              </a:ext>
            </a:extLst>
          </p:cNvPr>
          <p:cNvSpPr>
            <a:spLocks noGrp="1"/>
          </p:cNvSpPr>
          <p:nvPr>
            <p:ph type="pic" sz="quarter" idx="19"/>
          </p:nvPr>
        </p:nvSpPr>
        <p:spPr>
          <a:xfrm>
            <a:off x="1751486" y="2785419"/>
            <a:ext cx="3657600" cy="3429000"/>
          </a:xfrm>
          <a:prstGeom prst="rect">
            <a:avLst/>
          </a:prstGeom>
        </p:spPr>
        <p:txBody>
          <a:bodyPr/>
          <a:lstStyle/>
          <a:p>
            <a:r>
              <a:rPr lang="en-US"/>
              <a:t>Click icon to add picture</a:t>
            </a:r>
          </a:p>
        </p:txBody>
      </p:sp>
      <p:sp>
        <p:nvSpPr>
          <p:cNvPr id="21" name="Picture Placeholder 19">
            <a:extLst>
              <a:ext uri="{FF2B5EF4-FFF2-40B4-BE49-F238E27FC236}">
                <a16:creationId xmlns:a16="http://schemas.microsoft.com/office/drawing/2014/main" id="{42B09C86-C696-05D0-F14E-0494EEDDA61E}"/>
              </a:ext>
            </a:extLst>
          </p:cNvPr>
          <p:cNvSpPr>
            <a:spLocks noGrp="1"/>
          </p:cNvSpPr>
          <p:nvPr>
            <p:ph type="pic" sz="quarter" idx="20"/>
          </p:nvPr>
        </p:nvSpPr>
        <p:spPr>
          <a:xfrm>
            <a:off x="7479771" y="2757281"/>
            <a:ext cx="3657600" cy="3429000"/>
          </a:xfrm>
          <a:prstGeom prst="rect">
            <a:avLst/>
          </a:prstGeom>
        </p:spPr>
        <p:txBody>
          <a:bodyPr/>
          <a:lstStyle/>
          <a:p>
            <a:r>
              <a:rPr lang="en-US"/>
              <a:t>Click icon to add picture</a:t>
            </a:r>
          </a:p>
        </p:txBody>
      </p:sp>
      <p:sp>
        <p:nvSpPr>
          <p:cNvPr id="22" name="Picture Placeholder 19">
            <a:extLst>
              <a:ext uri="{FF2B5EF4-FFF2-40B4-BE49-F238E27FC236}">
                <a16:creationId xmlns:a16="http://schemas.microsoft.com/office/drawing/2014/main" id="{0FB372F9-5AE9-8AD3-42ED-A5413A918496}"/>
              </a:ext>
            </a:extLst>
          </p:cNvPr>
          <p:cNvSpPr>
            <a:spLocks noGrp="1"/>
          </p:cNvSpPr>
          <p:nvPr>
            <p:ph type="pic" sz="quarter" idx="21"/>
          </p:nvPr>
        </p:nvSpPr>
        <p:spPr>
          <a:xfrm>
            <a:off x="13227271" y="2757281"/>
            <a:ext cx="3657600" cy="3429000"/>
          </a:xfrm>
          <a:prstGeom prst="rect">
            <a:avLst/>
          </a:prstGeom>
        </p:spPr>
        <p:txBody>
          <a:bodyPr/>
          <a:lstStyle/>
          <a:p>
            <a:r>
              <a:rPr lang="en-US"/>
              <a:t>Click icon to add picture</a:t>
            </a:r>
          </a:p>
        </p:txBody>
      </p:sp>
    </p:spTree>
    <p:extLst>
      <p:ext uri="{BB962C8B-B14F-4D97-AF65-F5344CB8AC3E}">
        <p14:creationId xmlns:p14="http://schemas.microsoft.com/office/powerpoint/2010/main" val="2351596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at We Do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1F1167-D712-0C40-60D4-71279E9927FA}"/>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7" name="TextBox 6">
            <a:extLst>
              <a:ext uri="{FF2B5EF4-FFF2-40B4-BE49-F238E27FC236}">
                <a16:creationId xmlns:a16="http://schemas.microsoft.com/office/drawing/2014/main" id="{D44F9A1D-82E4-1D1E-E80A-885A1300279A}"/>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rgbClr val="000000"/>
                </a:solidFill>
                <a:latin typeface="Avenir Heavy" panose="02000503020000020003" pitchFamily="2" charset="0"/>
                <a:cs typeface="Arial"/>
              </a:rPr>
              <a:t>What We Do</a:t>
            </a:r>
          </a:p>
        </p:txBody>
      </p:sp>
      <p:grpSp>
        <p:nvGrpSpPr>
          <p:cNvPr id="8" name="Group 7">
            <a:extLst>
              <a:ext uri="{FF2B5EF4-FFF2-40B4-BE49-F238E27FC236}">
                <a16:creationId xmlns:a16="http://schemas.microsoft.com/office/drawing/2014/main" id="{D525B501-059E-3767-9F16-14F1C144A829}"/>
              </a:ext>
            </a:extLst>
          </p:cNvPr>
          <p:cNvGrpSpPr/>
          <p:nvPr userDrawn="1"/>
        </p:nvGrpSpPr>
        <p:grpSpPr>
          <a:xfrm>
            <a:off x="921613" y="3276575"/>
            <a:ext cx="16587071" cy="6851743"/>
            <a:chOff x="614407" y="2074293"/>
            <a:chExt cx="11058047" cy="4567827"/>
          </a:xfrm>
        </p:grpSpPr>
        <p:sp>
          <p:nvSpPr>
            <p:cNvPr id="9" name="TextBox 8">
              <a:extLst>
                <a:ext uri="{FF2B5EF4-FFF2-40B4-BE49-F238E27FC236}">
                  <a16:creationId xmlns:a16="http://schemas.microsoft.com/office/drawing/2014/main" id="{464FCD99-668C-506A-55F9-9AEC23BFF06D}"/>
                </a:ext>
              </a:extLst>
            </p:cNvPr>
            <p:cNvSpPr txBox="1">
              <a:spLocks noChangeAspect="1"/>
            </p:cNvSpPr>
            <p:nvPr/>
          </p:nvSpPr>
          <p:spPr>
            <a:xfrm>
              <a:off x="614407" y="6051114"/>
              <a:ext cx="10963186" cy="591006"/>
            </a:xfrm>
            <a:prstGeom prst="leftRightArrow">
              <a:avLst/>
            </a:prstGeom>
            <a:solidFill>
              <a:srgbClr val="373939"/>
            </a:solidFill>
          </p:spPr>
          <p:txBody>
            <a:bodyPr wrap="square" lIns="137160" tIns="68580" rIns="137160" bIns="68580" rtlCol="0" anchor="ctr">
              <a:spAutoFit/>
            </a:bodyPr>
            <a:lstStyle/>
            <a:p>
              <a:pPr algn="ctr"/>
              <a:r>
                <a:rPr lang="en-US" sz="2000" dirty="0">
                  <a:solidFill>
                    <a:schemeClr val="bg1"/>
                  </a:solidFill>
                  <a:latin typeface="Avenir Medium"/>
                </a:rPr>
                <a:t>Organizational Change Management (OCM)</a:t>
              </a:r>
            </a:p>
          </p:txBody>
        </p:sp>
        <p:grpSp>
          <p:nvGrpSpPr>
            <p:cNvPr id="10" name="Group 9">
              <a:extLst>
                <a:ext uri="{FF2B5EF4-FFF2-40B4-BE49-F238E27FC236}">
                  <a16:creationId xmlns:a16="http://schemas.microsoft.com/office/drawing/2014/main" id="{AE7FA102-D645-0195-2084-B94FE2593B64}"/>
                </a:ext>
              </a:extLst>
            </p:cNvPr>
            <p:cNvGrpSpPr/>
            <p:nvPr/>
          </p:nvGrpSpPr>
          <p:grpSpPr>
            <a:xfrm>
              <a:off x="614407" y="2074293"/>
              <a:ext cx="10963185" cy="3867971"/>
              <a:chOff x="634455" y="1534742"/>
              <a:chExt cx="10963185" cy="4420538"/>
            </a:xfrm>
          </p:grpSpPr>
          <p:sp>
            <p:nvSpPr>
              <p:cNvPr id="15" name="Rectangle 14">
                <a:extLst>
                  <a:ext uri="{FF2B5EF4-FFF2-40B4-BE49-F238E27FC236}">
                    <a16:creationId xmlns:a16="http://schemas.microsoft.com/office/drawing/2014/main" id="{3522280F-DC7C-48FB-173D-1167C149BCE2}"/>
                  </a:ext>
                </a:extLst>
              </p:cNvPr>
              <p:cNvSpPr/>
              <p:nvPr/>
            </p:nvSpPr>
            <p:spPr>
              <a:xfrm>
                <a:off x="634455" y="1534742"/>
                <a:ext cx="2286000" cy="4420538"/>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6" name="Rectangle 15">
                <a:extLst>
                  <a:ext uri="{FF2B5EF4-FFF2-40B4-BE49-F238E27FC236}">
                    <a16:creationId xmlns:a16="http://schemas.microsoft.com/office/drawing/2014/main" id="{2376B34D-B840-4EF5-15A1-4D4E12838A4A}"/>
                  </a:ext>
                </a:extLst>
              </p:cNvPr>
              <p:cNvSpPr/>
              <p:nvPr/>
            </p:nvSpPr>
            <p:spPr>
              <a:xfrm>
                <a:off x="3526850" y="1534742"/>
                <a:ext cx="2286000" cy="4420538"/>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7" name="Rectangle 16">
                <a:extLst>
                  <a:ext uri="{FF2B5EF4-FFF2-40B4-BE49-F238E27FC236}">
                    <a16:creationId xmlns:a16="http://schemas.microsoft.com/office/drawing/2014/main" id="{787F65A0-A758-D82D-823C-EFCC72ED2F07}"/>
                  </a:ext>
                </a:extLst>
              </p:cNvPr>
              <p:cNvSpPr/>
              <p:nvPr/>
            </p:nvSpPr>
            <p:spPr>
              <a:xfrm>
                <a:off x="6419245" y="1545969"/>
                <a:ext cx="2286000" cy="4408696"/>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Rectangle 17">
                <a:extLst>
                  <a:ext uri="{FF2B5EF4-FFF2-40B4-BE49-F238E27FC236}">
                    <a16:creationId xmlns:a16="http://schemas.microsoft.com/office/drawing/2014/main" id="{1890F7FF-9E45-B5F7-9271-64A1C31EEF84}"/>
                  </a:ext>
                </a:extLst>
              </p:cNvPr>
              <p:cNvSpPr/>
              <p:nvPr/>
            </p:nvSpPr>
            <p:spPr>
              <a:xfrm>
                <a:off x="9311640" y="1545969"/>
                <a:ext cx="2286000" cy="4408696"/>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1" name="TextBox 10">
              <a:extLst>
                <a:ext uri="{FF2B5EF4-FFF2-40B4-BE49-F238E27FC236}">
                  <a16:creationId xmlns:a16="http://schemas.microsoft.com/office/drawing/2014/main" id="{6BBC96F0-F070-533F-AF82-26FC59157D72}"/>
                </a:ext>
              </a:extLst>
            </p:cNvPr>
            <p:cNvSpPr txBox="1"/>
            <p:nvPr/>
          </p:nvSpPr>
          <p:spPr>
            <a:xfrm>
              <a:off x="654051" y="3173338"/>
              <a:ext cx="2246356" cy="2585323"/>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Microsoft 365</a:t>
              </a:r>
              <a:endParaRPr lang="en-US" sz="2400" dirty="0">
                <a:solidFill>
                  <a:schemeClr val="bg1"/>
                </a:solidFill>
                <a:cs typeface="Arial"/>
              </a:endParaRPr>
            </a:p>
            <a:p>
              <a:endParaRPr lang="en-US" sz="2100" dirty="0">
                <a:solidFill>
                  <a:schemeClr val="bg1"/>
                </a:solidFill>
                <a:latin typeface="Avenir Book"/>
              </a:endParaRPr>
            </a:p>
            <a:p>
              <a:pPr marL="257168" indent="-257168">
                <a:buFont typeface="Wingdings" pitchFamily="2" charset="2"/>
                <a:buChar char="Ø"/>
              </a:pPr>
              <a:r>
                <a:rPr lang="en-US" dirty="0">
                  <a:solidFill>
                    <a:schemeClr val="bg1"/>
                  </a:solidFill>
                  <a:latin typeface="Avenir Book"/>
                </a:rPr>
                <a:t>Entra ID</a:t>
              </a:r>
            </a:p>
            <a:p>
              <a:pPr marL="257168" indent="-257168">
                <a:buFont typeface="Wingdings" pitchFamily="2" charset="2"/>
                <a:buChar char="Ø"/>
              </a:pPr>
              <a:r>
                <a:rPr lang="en-US" dirty="0">
                  <a:solidFill>
                    <a:schemeClr val="bg1"/>
                  </a:solidFill>
                  <a:latin typeface="Avenir Book"/>
                </a:rPr>
                <a:t>Exchange Online</a:t>
              </a:r>
            </a:p>
            <a:p>
              <a:pPr marL="257168" indent="-257168">
                <a:buFont typeface="Wingdings" pitchFamily="2" charset="2"/>
                <a:buChar char="Ø"/>
              </a:pPr>
              <a:r>
                <a:rPr lang="en-US" dirty="0">
                  <a:solidFill>
                    <a:schemeClr val="bg1"/>
                  </a:solidFill>
                  <a:latin typeface="Avenir Book"/>
                </a:rPr>
                <a:t>OneDrive</a:t>
              </a:r>
            </a:p>
            <a:p>
              <a:pPr marL="257168" indent="-257168">
                <a:buFont typeface="Wingdings" pitchFamily="2" charset="2"/>
                <a:buChar char="Ø"/>
              </a:pPr>
              <a:r>
                <a:rPr lang="en-US" dirty="0">
                  <a:solidFill>
                    <a:schemeClr val="bg1"/>
                  </a:solidFill>
                  <a:latin typeface="Avenir Book"/>
                </a:rPr>
                <a:t>Intune</a:t>
              </a:r>
            </a:p>
            <a:p>
              <a:pPr marL="257168" indent="-257168">
                <a:buFont typeface="Wingdings" pitchFamily="2" charset="2"/>
                <a:buChar char="Ø"/>
              </a:pPr>
              <a:r>
                <a:rPr lang="en-US" dirty="0">
                  <a:solidFill>
                    <a:schemeClr val="bg1"/>
                  </a:solidFill>
                  <a:latin typeface="Avenir Book"/>
                </a:rPr>
                <a:t>Teams</a:t>
              </a:r>
            </a:p>
            <a:p>
              <a:pPr marL="257168" indent="-257168">
                <a:buFont typeface="Wingdings" pitchFamily="2" charset="2"/>
                <a:buChar char="Ø"/>
              </a:pPr>
              <a:r>
                <a:rPr lang="en-US" dirty="0">
                  <a:solidFill>
                    <a:schemeClr val="bg1"/>
                  </a:solidFill>
                  <a:latin typeface="Avenir Book"/>
                </a:rPr>
                <a:t>Teams Phone</a:t>
              </a:r>
            </a:p>
            <a:p>
              <a:pPr marL="257168" indent="-257168">
                <a:buFont typeface="Wingdings" pitchFamily="2" charset="2"/>
                <a:buChar char="Ø"/>
              </a:pPr>
              <a:r>
                <a:rPr lang="en-US" dirty="0">
                  <a:solidFill>
                    <a:schemeClr val="bg1"/>
                  </a:solidFill>
                  <a:latin typeface="Avenir Book"/>
                </a:rPr>
                <a:t>Teams Meetings &amp; Rooms</a:t>
              </a:r>
            </a:p>
            <a:p>
              <a:pPr marL="257168" indent="-257168">
                <a:buFont typeface="Wingdings" pitchFamily="2" charset="2"/>
                <a:buChar char="Ø"/>
              </a:pPr>
              <a:r>
                <a:rPr lang="en-US" dirty="0">
                  <a:solidFill>
                    <a:schemeClr val="bg1"/>
                  </a:solidFill>
                  <a:latin typeface="Avenir Book"/>
                </a:rPr>
                <a:t>Defender for O365</a:t>
              </a:r>
            </a:p>
            <a:p>
              <a:pPr marL="257168" indent="-257168">
                <a:buFont typeface="Wingdings" pitchFamily="2" charset="2"/>
                <a:buChar char="Ø"/>
              </a:pPr>
              <a:r>
                <a:rPr lang="en-US" dirty="0">
                  <a:solidFill>
                    <a:schemeClr val="bg1"/>
                  </a:solidFill>
                  <a:latin typeface="Avenir Book"/>
                </a:rPr>
                <a:t>Defender for Endpoint</a:t>
              </a:r>
            </a:p>
            <a:p>
              <a:pPr marL="257168" indent="-257168">
                <a:buFont typeface="Wingdings" pitchFamily="2" charset="2"/>
                <a:buChar char="Ø"/>
              </a:pPr>
              <a:r>
                <a:rPr lang="en-US" dirty="0">
                  <a:solidFill>
                    <a:schemeClr val="bg1"/>
                  </a:solidFill>
                  <a:latin typeface="Avenir Book"/>
                </a:rPr>
                <a:t>Defender for Identity</a:t>
              </a:r>
            </a:p>
            <a:p>
              <a:pPr marL="257168" indent="-257168">
                <a:buFont typeface="Wingdings" pitchFamily="2" charset="2"/>
                <a:buChar char="Ø"/>
              </a:pPr>
              <a:endParaRPr lang="en-US" dirty="0">
                <a:solidFill>
                  <a:schemeClr val="bg1"/>
                </a:solidFill>
                <a:latin typeface="Avenir Book"/>
              </a:endParaRPr>
            </a:p>
          </p:txBody>
        </p:sp>
        <p:sp>
          <p:nvSpPr>
            <p:cNvPr id="12" name="TextBox 11">
              <a:extLst>
                <a:ext uri="{FF2B5EF4-FFF2-40B4-BE49-F238E27FC236}">
                  <a16:creationId xmlns:a16="http://schemas.microsoft.com/office/drawing/2014/main" id="{96EF4CC0-CDCB-1B40-E042-28312923FB84}"/>
                </a:ext>
              </a:extLst>
            </p:cNvPr>
            <p:cNvSpPr txBox="1"/>
            <p:nvPr/>
          </p:nvSpPr>
          <p:spPr>
            <a:xfrm>
              <a:off x="3609474" y="3173338"/>
              <a:ext cx="2098307" cy="2400657"/>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Microsoft Azure</a:t>
              </a:r>
              <a:endParaRPr lang="en-US" sz="2400" dirty="0">
                <a:solidFill>
                  <a:schemeClr val="bg1"/>
                </a:solidFill>
                <a:latin typeface="Avenir Heavy"/>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Azure Native</a:t>
              </a:r>
            </a:p>
            <a:p>
              <a:pPr marL="428615" indent="-428615">
                <a:buFont typeface="Wingdings" pitchFamily="2" charset="2"/>
                <a:buChar char="Ø"/>
              </a:pPr>
              <a:r>
                <a:rPr lang="en-US" dirty="0">
                  <a:solidFill>
                    <a:schemeClr val="bg1"/>
                  </a:solidFill>
                  <a:latin typeface="Avenir Book"/>
                </a:rPr>
                <a:t>Azure VMware Solution</a:t>
              </a:r>
            </a:p>
            <a:p>
              <a:pPr marL="428615" indent="-428615">
                <a:buFont typeface="Wingdings" pitchFamily="2" charset="2"/>
                <a:buChar char="Ø"/>
              </a:pPr>
              <a:r>
                <a:rPr lang="en-US" dirty="0">
                  <a:solidFill>
                    <a:schemeClr val="bg1"/>
                  </a:solidFill>
                  <a:latin typeface="Avenir Book"/>
                </a:rPr>
                <a:t>Nutanix NC2</a:t>
              </a:r>
            </a:p>
            <a:p>
              <a:pPr marL="428615" indent="-428615">
                <a:buFont typeface="Wingdings" pitchFamily="2" charset="2"/>
                <a:buChar char="Ø"/>
              </a:pPr>
              <a:r>
                <a:rPr lang="en-US" dirty="0">
                  <a:solidFill>
                    <a:schemeClr val="bg1"/>
                  </a:solidFill>
                  <a:latin typeface="Avenir Book"/>
                </a:rPr>
                <a:t>Cloud Migration</a:t>
              </a:r>
            </a:p>
            <a:p>
              <a:pPr marL="428615" indent="-428615">
                <a:buFont typeface="Wingdings" pitchFamily="2" charset="2"/>
                <a:buChar char="Ø"/>
              </a:pPr>
              <a:r>
                <a:rPr lang="en-US" dirty="0">
                  <a:solidFill>
                    <a:schemeClr val="bg1"/>
                  </a:solidFill>
                  <a:latin typeface="Avenir Book"/>
                </a:rPr>
                <a:t>Hybrid Cloud </a:t>
              </a:r>
            </a:p>
            <a:p>
              <a:pPr marL="428615" indent="-428615">
                <a:buFont typeface="Wingdings" pitchFamily="2" charset="2"/>
                <a:buChar char="Ø"/>
              </a:pPr>
              <a:r>
                <a:rPr lang="en-US" dirty="0">
                  <a:solidFill>
                    <a:schemeClr val="bg1"/>
                  </a:solidFill>
                  <a:latin typeface="Avenir Book"/>
                </a:rPr>
                <a:t>Azure Virtual Desktop</a:t>
              </a:r>
            </a:p>
            <a:p>
              <a:pPr marL="428615" indent="-428615">
                <a:buFont typeface="Wingdings" pitchFamily="2" charset="2"/>
                <a:buChar char="Ø"/>
              </a:pPr>
              <a:r>
                <a:rPr lang="en-US" dirty="0">
                  <a:solidFill>
                    <a:schemeClr val="bg1"/>
                  </a:solidFill>
                  <a:latin typeface="Avenir Book"/>
                </a:rPr>
                <a:t>Cloud Security</a:t>
              </a:r>
            </a:p>
            <a:p>
              <a:pPr marL="428615" indent="-428615">
                <a:buFont typeface="Wingdings" pitchFamily="2" charset="2"/>
                <a:buChar char="Ø"/>
              </a:pPr>
              <a:r>
                <a:rPr lang="en-US" dirty="0">
                  <a:solidFill>
                    <a:schemeClr val="bg1"/>
                  </a:solidFill>
                  <a:latin typeface="Avenir Book"/>
                </a:rPr>
                <a:t>Sentinel</a:t>
              </a:r>
            </a:p>
            <a:p>
              <a:pPr marL="428615" indent="-428615">
                <a:buFont typeface="Wingdings" pitchFamily="2" charset="2"/>
                <a:buChar char="Ø"/>
              </a:pPr>
              <a:r>
                <a:rPr lang="en-US" dirty="0">
                  <a:solidFill>
                    <a:schemeClr val="bg1"/>
                  </a:solidFill>
                  <a:latin typeface="Avenir Book"/>
                </a:rPr>
                <a:t>Cloud DR</a:t>
              </a:r>
            </a:p>
            <a:p>
              <a:pPr marL="428615" indent="-428615">
                <a:buFont typeface="Wingdings" pitchFamily="2" charset="2"/>
                <a:buChar char="Ø"/>
              </a:pPr>
              <a:r>
                <a:rPr lang="en-US" dirty="0">
                  <a:solidFill>
                    <a:schemeClr val="bg1"/>
                  </a:solidFill>
                  <a:latin typeface="Avenir Book"/>
                </a:rPr>
                <a:t>Cloud Backups</a:t>
              </a:r>
            </a:p>
          </p:txBody>
        </p:sp>
        <p:sp>
          <p:nvSpPr>
            <p:cNvPr id="13" name="TextBox 12">
              <a:extLst>
                <a:ext uri="{FF2B5EF4-FFF2-40B4-BE49-F238E27FC236}">
                  <a16:creationId xmlns:a16="http://schemas.microsoft.com/office/drawing/2014/main" id="{25F11B9C-ADBF-2B0D-DA2D-F09E3E41E843}"/>
                </a:ext>
              </a:extLst>
            </p:cNvPr>
            <p:cNvSpPr txBox="1"/>
            <p:nvPr/>
          </p:nvSpPr>
          <p:spPr>
            <a:xfrm>
              <a:off x="6507678" y="3173338"/>
              <a:ext cx="2177519" cy="2246768"/>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Modern Data Center</a:t>
              </a:r>
              <a:endParaRPr lang="en-US" sz="2400" dirty="0">
                <a:solidFill>
                  <a:schemeClr val="bg1"/>
                </a:solidFill>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Nutanix Hyperconverged</a:t>
              </a:r>
            </a:p>
            <a:p>
              <a:pPr marL="428615" indent="-428615">
                <a:buFont typeface="Wingdings" pitchFamily="2" charset="2"/>
                <a:buChar char="Ø"/>
              </a:pPr>
              <a:r>
                <a:rPr lang="en-US" dirty="0">
                  <a:solidFill>
                    <a:schemeClr val="bg1"/>
                  </a:solidFill>
                  <a:latin typeface="Avenir Book"/>
                </a:rPr>
                <a:t>VMware Virtualization</a:t>
              </a:r>
            </a:p>
            <a:p>
              <a:pPr marL="428615" indent="-428615">
                <a:buFont typeface="Wingdings" pitchFamily="2" charset="2"/>
                <a:buChar char="Ø"/>
              </a:pPr>
              <a:r>
                <a:rPr lang="en-US" dirty="0">
                  <a:solidFill>
                    <a:schemeClr val="bg1"/>
                  </a:solidFill>
                  <a:latin typeface="Avenir Book"/>
                </a:rPr>
                <a:t>Cisco Networking</a:t>
              </a:r>
            </a:p>
            <a:p>
              <a:pPr marL="428615" indent="-428615">
                <a:buFont typeface="Wingdings" pitchFamily="2" charset="2"/>
                <a:buChar char="Ø"/>
              </a:pPr>
              <a:r>
                <a:rPr lang="en-US" dirty="0">
                  <a:solidFill>
                    <a:schemeClr val="bg1"/>
                  </a:solidFill>
                  <a:latin typeface="Avenir Book"/>
                </a:rPr>
                <a:t>Meraki Wireless</a:t>
              </a:r>
            </a:p>
            <a:p>
              <a:pPr marL="428615" indent="-428615">
                <a:buFont typeface="Wingdings" pitchFamily="2" charset="2"/>
                <a:buChar char="Ø"/>
              </a:pPr>
              <a:r>
                <a:rPr lang="en-US" dirty="0">
                  <a:solidFill>
                    <a:schemeClr val="bg1"/>
                  </a:solidFill>
                  <a:latin typeface="Avenir Book"/>
                </a:rPr>
                <a:t>Pure Storage</a:t>
              </a:r>
            </a:p>
            <a:p>
              <a:pPr marL="428615" indent="-428615">
                <a:buFont typeface="Wingdings" pitchFamily="2" charset="2"/>
                <a:buChar char="Ø"/>
              </a:pPr>
              <a:r>
                <a:rPr lang="en-US" dirty="0">
                  <a:solidFill>
                    <a:schemeClr val="bg1"/>
                  </a:solidFill>
                  <a:latin typeface="Avenir Book"/>
                </a:rPr>
                <a:t>Disaster Recovery</a:t>
              </a:r>
            </a:p>
            <a:p>
              <a:pPr marL="428615" indent="-428615">
                <a:buFont typeface="Wingdings" pitchFamily="2" charset="2"/>
                <a:buChar char="Ø"/>
              </a:pPr>
              <a:r>
                <a:rPr lang="en-US" dirty="0">
                  <a:solidFill>
                    <a:schemeClr val="bg1"/>
                  </a:solidFill>
                  <a:latin typeface="Avenir Book"/>
                </a:rPr>
                <a:t>Backup &amp; Immutability</a:t>
              </a:r>
            </a:p>
            <a:p>
              <a:pPr marL="428615" indent="-428615">
                <a:buFont typeface="Wingdings" pitchFamily="2" charset="2"/>
                <a:buChar char="Ø"/>
              </a:pPr>
              <a:r>
                <a:rPr lang="en-US" dirty="0">
                  <a:solidFill>
                    <a:schemeClr val="bg1"/>
                  </a:solidFill>
                  <a:latin typeface="Avenir Book"/>
                </a:rPr>
                <a:t>Horizon &amp; Citrix</a:t>
              </a:r>
            </a:p>
            <a:p>
              <a:endParaRPr lang="en-US" sz="2100" dirty="0">
                <a:solidFill>
                  <a:schemeClr val="bg1"/>
                </a:solidFill>
                <a:latin typeface="Avenir Book"/>
              </a:endParaRPr>
            </a:p>
          </p:txBody>
        </p:sp>
        <p:sp>
          <p:nvSpPr>
            <p:cNvPr id="14" name="TextBox 13">
              <a:extLst>
                <a:ext uri="{FF2B5EF4-FFF2-40B4-BE49-F238E27FC236}">
                  <a16:creationId xmlns:a16="http://schemas.microsoft.com/office/drawing/2014/main" id="{2B96C008-5236-AFEA-B005-9BED45519996}"/>
                </a:ext>
              </a:extLst>
            </p:cNvPr>
            <p:cNvSpPr txBox="1"/>
            <p:nvPr/>
          </p:nvSpPr>
          <p:spPr>
            <a:xfrm>
              <a:off x="9291590" y="3171738"/>
              <a:ext cx="2380864" cy="2769988"/>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Data &amp; AI</a:t>
              </a:r>
              <a:endParaRPr lang="en-US" sz="2400" dirty="0">
                <a:solidFill>
                  <a:schemeClr val="bg1"/>
                </a:solidFill>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Microsoft 365 Copilot</a:t>
              </a:r>
            </a:p>
            <a:p>
              <a:pPr marL="428615" indent="-428615">
                <a:buFont typeface="Wingdings" pitchFamily="2" charset="2"/>
                <a:buChar char="Ø"/>
              </a:pPr>
              <a:r>
                <a:rPr lang="en-US" dirty="0">
                  <a:solidFill>
                    <a:schemeClr val="bg1"/>
                  </a:solidFill>
                  <a:latin typeface="Avenir Book"/>
                </a:rPr>
                <a:t>Custom AI Solutions</a:t>
              </a:r>
            </a:p>
            <a:p>
              <a:pPr marL="688165" lvl="1" indent="-261932">
                <a:buFont typeface="Arial" panose="020B0604020202020204" pitchFamily="34" charset="0"/>
                <a:buChar char="•"/>
              </a:pPr>
              <a:r>
                <a:rPr lang="en-US" dirty="0">
                  <a:solidFill>
                    <a:schemeClr val="bg1"/>
                  </a:solidFill>
                  <a:latin typeface="Avenir Book"/>
                </a:rPr>
                <a:t>Custom Copilots</a:t>
              </a:r>
            </a:p>
            <a:p>
              <a:pPr marL="688165" lvl="1" indent="-261932">
                <a:buFont typeface="Arial" panose="020B0604020202020204" pitchFamily="34" charset="0"/>
                <a:buChar char="•"/>
              </a:pPr>
              <a:r>
                <a:rPr lang="en-US" dirty="0">
                  <a:solidFill>
                    <a:schemeClr val="bg1"/>
                  </a:solidFill>
                  <a:latin typeface="Avenir Book"/>
                </a:rPr>
                <a:t>Azure AI Studio/Services</a:t>
              </a:r>
            </a:p>
            <a:p>
              <a:pPr marL="428615" indent="-428615">
                <a:buFont typeface="Wingdings" pitchFamily="2" charset="2"/>
                <a:buChar char="Ø"/>
              </a:pPr>
              <a:r>
                <a:rPr lang="en-US" dirty="0">
                  <a:solidFill>
                    <a:schemeClr val="bg1"/>
                  </a:solidFill>
                  <a:latin typeface="Avenir Book"/>
                </a:rPr>
                <a:t>Data Architecture &amp; Engineering</a:t>
              </a:r>
            </a:p>
            <a:p>
              <a:pPr marL="428615" indent="-428615">
                <a:buFont typeface="Wingdings" pitchFamily="2" charset="2"/>
                <a:buChar char="Ø"/>
              </a:pPr>
              <a:r>
                <a:rPr lang="en-US" dirty="0">
                  <a:solidFill>
                    <a:schemeClr val="bg1"/>
                  </a:solidFill>
                  <a:latin typeface="Avenir Book"/>
                </a:rPr>
                <a:t>Power BI</a:t>
              </a:r>
            </a:p>
            <a:p>
              <a:pPr marL="428615" indent="-428615">
                <a:buFont typeface="Wingdings" pitchFamily="2" charset="2"/>
                <a:buChar char="Ø"/>
              </a:pPr>
              <a:r>
                <a:rPr lang="en-US" dirty="0">
                  <a:solidFill>
                    <a:schemeClr val="bg1"/>
                  </a:solidFill>
                  <a:latin typeface="Avenir Book"/>
                </a:rPr>
                <a:t>Microsoft Fabric</a:t>
              </a:r>
            </a:p>
            <a:p>
              <a:pPr marL="428615" indent="-428615">
                <a:buFont typeface="Wingdings" pitchFamily="2" charset="2"/>
                <a:buChar char="Ø"/>
              </a:pPr>
              <a:r>
                <a:rPr lang="en-US" dirty="0">
                  <a:solidFill>
                    <a:schemeClr val="bg1"/>
                  </a:solidFill>
                  <a:latin typeface="Avenir Book"/>
                </a:rPr>
                <a:t>Power Platform</a:t>
              </a:r>
            </a:p>
            <a:p>
              <a:pPr marL="688165" lvl="1" indent="-261932">
                <a:buFont typeface="Arial" panose="020B0604020202020204" pitchFamily="34" charset="0"/>
                <a:buChar char="•"/>
              </a:pPr>
              <a:r>
                <a:rPr lang="en-US" dirty="0">
                  <a:solidFill>
                    <a:schemeClr val="bg1"/>
                  </a:solidFill>
                  <a:latin typeface="Avenir Book"/>
                </a:rPr>
                <a:t>App Development</a:t>
              </a:r>
            </a:p>
            <a:p>
              <a:pPr marL="688165" lvl="1" indent="-261932">
                <a:buFont typeface="Arial" panose="020B0604020202020204" pitchFamily="34" charset="0"/>
                <a:buChar char="•"/>
              </a:pPr>
              <a:r>
                <a:rPr lang="en-US" dirty="0">
                  <a:solidFill>
                    <a:schemeClr val="bg1"/>
                  </a:solidFill>
                  <a:latin typeface="Avenir Book"/>
                </a:rPr>
                <a:t>Workflow Automation</a:t>
              </a:r>
            </a:p>
            <a:p>
              <a:pPr marL="428615" indent="-428615">
                <a:buFont typeface="Wingdings" pitchFamily="2" charset="2"/>
                <a:buChar char="Ø"/>
              </a:pPr>
              <a:r>
                <a:rPr lang="en-US" dirty="0">
                  <a:solidFill>
                    <a:schemeClr val="bg1"/>
                  </a:solidFill>
                  <a:latin typeface="Avenir Book"/>
                </a:rPr>
                <a:t>Process Optimization</a:t>
              </a:r>
            </a:p>
          </p:txBody>
        </p:sp>
      </p:grpSp>
      <p:sp>
        <p:nvSpPr>
          <p:cNvPr id="19" name="TextBox 18">
            <a:extLst>
              <a:ext uri="{FF2B5EF4-FFF2-40B4-BE49-F238E27FC236}">
                <a16:creationId xmlns:a16="http://schemas.microsoft.com/office/drawing/2014/main" id="{BC87DAC7-4987-B7EF-088D-89BF57A00444}"/>
              </a:ext>
            </a:extLst>
          </p:cNvPr>
          <p:cNvSpPr txBox="1"/>
          <p:nvPr userDrawn="1"/>
        </p:nvSpPr>
        <p:spPr>
          <a:xfrm>
            <a:off x="707297" y="1949997"/>
            <a:ext cx="17080640" cy="957250"/>
          </a:xfrm>
          <a:prstGeom prst="rect">
            <a:avLst/>
          </a:prstGeom>
          <a:noFill/>
        </p:spPr>
        <p:txBody>
          <a:bodyPr wrap="square">
            <a:spAutoFit/>
          </a:bodyPr>
          <a:lstStyle/>
          <a:p>
            <a:pPr defTabSz="1371566">
              <a:lnSpc>
                <a:spcPts val="3359"/>
              </a:lnSpc>
              <a:defRPr/>
            </a:pPr>
            <a:r>
              <a:rPr lang="en-US" sz="2700" dirty="0">
                <a:solidFill>
                  <a:srgbClr val="000000"/>
                </a:solidFill>
                <a:latin typeface="Avenir Book" panose="02000503020000020003" pitchFamily="2" charset="0"/>
                <a:ea typeface="Roboto"/>
                <a:cs typeface="Roboto"/>
              </a:rPr>
              <a:t>Delivering speed and certainty to your business with comprehensive </a:t>
            </a:r>
            <a:r>
              <a:rPr lang="en-US" sz="2700" b="1" dirty="0">
                <a:solidFill>
                  <a:schemeClr val="accent1"/>
                </a:solidFill>
                <a:latin typeface="Avenir Heavy" panose="02000503020000020003" pitchFamily="2" charset="0"/>
                <a:ea typeface="Roboto"/>
                <a:cs typeface="Roboto"/>
              </a:rPr>
              <a:t>managed security, managed infrastructure</a:t>
            </a:r>
            <a:r>
              <a:rPr lang="en-US" sz="2700" dirty="0">
                <a:solidFill>
                  <a:schemeClr val="accent1"/>
                </a:solidFill>
                <a:latin typeface="Avenir Book" panose="02000503020000020003" pitchFamily="2" charset="0"/>
                <a:ea typeface="Roboto"/>
                <a:cs typeface="Roboto"/>
              </a:rPr>
              <a:t>, </a:t>
            </a:r>
            <a:r>
              <a:rPr lang="en-US" sz="2700" dirty="0">
                <a:solidFill>
                  <a:srgbClr val="000000"/>
                </a:solidFill>
                <a:latin typeface="Avenir Book" panose="02000503020000020003" pitchFamily="2" charset="0"/>
                <a:ea typeface="Roboto"/>
                <a:cs typeface="Roboto"/>
              </a:rPr>
              <a:t>and </a:t>
            </a:r>
            <a:r>
              <a:rPr lang="en-US" sz="2700" b="1" dirty="0">
                <a:solidFill>
                  <a:schemeClr val="accent1"/>
                </a:solidFill>
                <a:latin typeface="Avenir Heavy" panose="02000503020000020003" pitchFamily="2" charset="0"/>
                <a:ea typeface="Roboto"/>
                <a:cs typeface="Roboto"/>
              </a:rPr>
              <a:t>implementation services </a:t>
            </a:r>
            <a:r>
              <a:rPr lang="en-US" sz="2700" dirty="0">
                <a:solidFill>
                  <a:srgbClr val="000000"/>
                </a:solidFill>
                <a:latin typeface="Avenir Book" panose="02000503020000020003" pitchFamily="2" charset="0"/>
                <a:ea typeface="Roboto"/>
                <a:cs typeface="Roboto"/>
              </a:rPr>
              <a:t>across Microsoft 365, Azure, Data Center and Data/AI solutions. </a:t>
            </a:r>
          </a:p>
        </p:txBody>
      </p:sp>
      <p:pic>
        <p:nvPicPr>
          <p:cNvPr id="20" name="Graphic 19" descr="Server outline">
            <a:extLst>
              <a:ext uri="{FF2B5EF4-FFF2-40B4-BE49-F238E27FC236}">
                <a16:creationId xmlns:a16="http://schemas.microsoft.com/office/drawing/2014/main" id="{D038B212-6DA2-A90C-6F22-40BF465122E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96928" y="3504895"/>
            <a:ext cx="1288152" cy="1288152"/>
          </a:xfrm>
          <a:prstGeom prst="rect">
            <a:avLst/>
          </a:prstGeom>
        </p:spPr>
      </p:pic>
      <p:pic>
        <p:nvPicPr>
          <p:cNvPr id="21" name="Graphic 20" descr="Artificial Intelligence outline">
            <a:extLst>
              <a:ext uri="{FF2B5EF4-FFF2-40B4-BE49-F238E27FC236}">
                <a16:creationId xmlns:a16="http://schemas.microsoft.com/office/drawing/2014/main" id="{FB8649DF-D493-3CA1-8797-167EEA5CA7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5115409" y="3471049"/>
            <a:ext cx="1215251" cy="1215251"/>
          </a:xfrm>
          <a:prstGeom prst="rect">
            <a:avLst/>
          </a:prstGeom>
        </p:spPr>
      </p:pic>
      <p:pic>
        <p:nvPicPr>
          <p:cNvPr id="22" name="Graphic 21" descr="Upload outline">
            <a:extLst>
              <a:ext uri="{FF2B5EF4-FFF2-40B4-BE49-F238E27FC236}">
                <a16:creationId xmlns:a16="http://schemas.microsoft.com/office/drawing/2014/main" id="{B658E096-65AD-C96D-847E-DDC0416B7CE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312274" y="3523118"/>
            <a:ext cx="1231527" cy="1231527"/>
          </a:xfrm>
          <a:prstGeom prst="rect">
            <a:avLst/>
          </a:prstGeom>
        </p:spPr>
      </p:pic>
      <p:pic>
        <p:nvPicPr>
          <p:cNvPr id="23" name="Graphic 22" descr="Online meeting outline">
            <a:extLst>
              <a:ext uri="{FF2B5EF4-FFF2-40B4-BE49-F238E27FC236}">
                <a16:creationId xmlns:a16="http://schemas.microsoft.com/office/drawing/2014/main" id="{34C90EBD-FBE4-CFBD-FD13-827407844DF2}"/>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897484" y="3543301"/>
            <a:ext cx="1211345" cy="1211345"/>
          </a:xfrm>
          <a:prstGeom prst="rect">
            <a:avLst/>
          </a:prstGeom>
        </p:spPr>
      </p:pic>
      <p:sp>
        <p:nvSpPr>
          <p:cNvPr id="24" name="AutoShape 8">
            <a:extLst>
              <a:ext uri="{FF2B5EF4-FFF2-40B4-BE49-F238E27FC236}">
                <a16:creationId xmlns:a16="http://schemas.microsoft.com/office/drawing/2014/main" id="{C82DB9A7-C66E-4216-054D-4C5AAA43F7D8}"/>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Mode What We Do">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1F1167-D712-0C40-60D4-71279E9927FA}"/>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a:noFill/>
          <a:ln>
            <a:noFill/>
          </a:ln>
        </p:spPr>
      </p:pic>
      <p:sp>
        <p:nvSpPr>
          <p:cNvPr id="7" name="TextBox 6">
            <a:extLst>
              <a:ext uri="{FF2B5EF4-FFF2-40B4-BE49-F238E27FC236}">
                <a16:creationId xmlns:a16="http://schemas.microsoft.com/office/drawing/2014/main" id="{D44F9A1D-82E4-1D1E-E80A-885A1300279A}"/>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chemeClr val="bg1"/>
                </a:solidFill>
                <a:latin typeface="Avenir Heavy" panose="02000503020000020003" pitchFamily="2" charset="0"/>
                <a:cs typeface="Arial"/>
              </a:rPr>
              <a:t>What We Do</a:t>
            </a:r>
          </a:p>
        </p:txBody>
      </p:sp>
      <p:grpSp>
        <p:nvGrpSpPr>
          <p:cNvPr id="8" name="Group 7">
            <a:extLst>
              <a:ext uri="{FF2B5EF4-FFF2-40B4-BE49-F238E27FC236}">
                <a16:creationId xmlns:a16="http://schemas.microsoft.com/office/drawing/2014/main" id="{D525B501-059E-3767-9F16-14F1C144A829}"/>
              </a:ext>
            </a:extLst>
          </p:cNvPr>
          <p:cNvGrpSpPr/>
          <p:nvPr userDrawn="1"/>
        </p:nvGrpSpPr>
        <p:grpSpPr>
          <a:xfrm>
            <a:off x="921613" y="3276575"/>
            <a:ext cx="16587071" cy="6851743"/>
            <a:chOff x="614407" y="2074293"/>
            <a:chExt cx="11058047" cy="4567827"/>
          </a:xfrm>
        </p:grpSpPr>
        <p:sp>
          <p:nvSpPr>
            <p:cNvPr id="9" name="TextBox 8">
              <a:extLst>
                <a:ext uri="{FF2B5EF4-FFF2-40B4-BE49-F238E27FC236}">
                  <a16:creationId xmlns:a16="http://schemas.microsoft.com/office/drawing/2014/main" id="{464FCD99-668C-506A-55F9-9AEC23BFF06D}"/>
                </a:ext>
              </a:extLst>
            </p:cNvPr>
            <p:cNvSpPr txBox="1">
              <a:spLocks noChangeAspect="1"/>
            </p:cNvSpPr>
            <p:nvPr/>
          </p:nvSpPr>
          <p:spPr>
            <a:xfrm>
              <a:off x="614407" y="6051114"/>
              <a:ext cx="10963186" cy="591006"/>
            </a:xfrm>
            <a:prstGeom prst="leftRightArrow">
              <a:avLst/>
            </a:prstGeom>
            <a:solidFill>
              <a:schemeClr val="accent5"/>
            </a:solidFill>
          </p:spPr>
          <p:txBody>
            <a:bodyPr wrap="square" lIns="137160" tIns="68580" rIns="137160" bIns="68580" rtlCol="0" anchor="ctr">
              <a:spAutoFit/>
            </a:bodyPr>
            <a:lstStyle/>
            <a:p>
              <a:pPr algn="ctr"/>
              <a:r>
                <a:rPr lang="en-US" sz="2000" dirty="0">
                  <a:solidFill>
                    <a:schemeClr val="tx1"/>
                  </a:solidFill>
                  <a:latin typeface="Avenir Medium"/>
                </a:rPr>
                <a:t>Organizational Change Management (OCM)</a:t>
              </a:r>
            </a:p>
          </p:txBody>
        </p:sp>
        <p:grpSp>
          <p:nvGrpSpPr>
            <p:cNvPr id="10" name="Group 9">
              <a:extLst>
                <a:ext uri="{FF2B5EF4-FFF2-40B4-BE49-F238E27FC236}">
                  <a16:creationId xmlns:a16="http://schemas.microsoft.com/office/drawing/2014/main" id="{AE7FA102-D645-0195-2084-B94FE2593B64}"/>
                </a:ext>
              </a:extLst>
            </p:cNvPr>
            <p:cNvGrpSpPr/>
            <p:nvPr/>
          </p:nvGrpSpPr>
          <p:grpSpPr>
            <a:xfrm>
              <a:off x="614407" y="2074293"/>
              <a:ext cx="10963185" cy="3867971"/>
              <a:chOff x="634455" y="1534742"/>
              <a:chExt cx="10963185" cy="4420538"/>
            </a:xfrm>
          </p:grpSpPr>
          <p:sp>
            <p:nvSpPr>
              <p:cNvPr id="15" name="Rectangle 14">
                <a:extLst>
                  <a:ext uri="{FF2B5EF4-FFF2-40B4-BE49-F238E27FC236}">
                    <a16:creationId xmlns:a16="http://schemas.microsoft.com/office/drawing/2014/main" id="{3522280F-DC7C-48FB-173D-1167C149BCE2}"/>
                  </a:ext>
                </a:extLst>
              </p:cNvPr>
              <p:cNvSpPr/>
              <p:nvPr/>
            </p:nvSpPr>
            <p:spPr>
              <a:xfrm>
                <a:off x="634455" y="1534742"/>
                <a:ext cx="2286000" cy="4420538"/>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6" name="Rectangle 15">
                <a:extLst>
                  <a:ext uri="{FF2B5EF4-FFF2-40B4-BE49-F238E27FC236}">
                    <a16:creationId xmlns:a16="http://schemas.microsoft.com/office/drawing/2014/main" id="{2376B34D-B840-4EF5-15A1-4D4E12838A4A}"/>
                  </a:ext>
                </a:extLst>
              </p:cNvPr>
              <p:cNvSpPr/>
              <p:nvPr/>
            </p:nvSpPr>
            <p:spPr>
              <a:xfrm>
                <a:off x="3526850" y="1534742"/>
                <a:ext cx="2286000" cy="4420538"/>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7" name="Rectangle 16">
                <a:extLst>
                  <a:ext uri="{FF2B5EF4-FFF2-40B4-BE49-F238E27FC236}">
                    <a16:creationId xmlns:a16="http://schemas.microsoft.com/office/drawing/2014/main" id="{787F65A0-A758-D82D-823C-EFCC72ED2F07}"/>
                  </a:ext>
                </a:extLst>
              </p:cNvPr>
              <p:cNvSpPr/>
              <p:nvPr/>
            </p:nvSpPr>
            <p:spPr>
              <a:xfrm>
                <a:off x="6419245" y="1545969"/>
                <a:ext cx="2286000" cy="4408696"/>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Rectangle 17">
                <a:extLst>
                  <a:ext uri="{FF2B5EF4-FFF2-40B4-BE49-F238E27FC236}">
                    <a16:creationId xmlns:a16="http://schemas.microsoft.com/office/drawing/2014/main" id="{1890F7FF-9E45-B5F7-9271-64A1C31EEF84}"/>
                  </a:ext>
                </a:extLst>
              </p:cNvPr>
              <p:cNvSpPr/>
              <p:nvPr/>
            </p:nvSpPr>
            <p:spPr>
              <a:xfrm>
                <a:off x="9311640" y="1545969"/>
                <a:ext cx="2286000" cy="4408696"/>
              </a:xfrm>
              <a:prstGeom prst="rect">
                <a:avLst/>
              </a:prstGeom>
              <a:solidFill>
                <a:srgbClr val="026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1" name="TextBox 10">
              <a:extLst>
                <a:ext uri="{FF2B5EF4-FFF2-40B4-BE49-F238E27FC236}">
                  <a16:creationId xmlns:a16="http://schemas.microsoft.com/office/drawing/2014/main" id="{6BBC96F0-F070-533F-AF82-26FC59157D72}"/>
                </a:ext>
              </a:extLst>
            </p:cNvPr>
            <p:cNvSpPr txBox="1"/>
            <p:nvPr/>
          </p:nvSpPr>
          <p:spPr>
            <a:xfrm>
              <a:off x="654051" y="3173338"/>
              <a:ext cx="2246356" cy="2585323"/>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Microsoft 365</a:t>
              </a:r>
              <a:endParaRPr lang="en-US" sz="2400" dirty="0">
                <a:solidFill>
                  <a:schemeClr val="bg1"/>
                </a:solidFill>
                <a:cs typeface="Arial"/>
              </a:endParaRPr>
            </a:p>
            <a:p>
              <a:endParaRPr lang="en-US" sz="2100" dirty="0">
                <a:solidFill>
                  <a:schemeClr val="bg1"/>
                </a:solidFill>
                <a:latin typeface="Avenir Book"/>
              </a:endParaRPr>
            </a:p>
            <a:p>
              <a:pPr marL="257168" indent="-257168">
                <a:buFont typeface="Wingdings" pitchFamily="2" charset="2"/>
                <a:buChar char="Ø"/>
              </a:pPr>
              <a:r>
                <a:rPr lang="en-US" dirty="0">
                  <a:solidFill>
                    <a:schemeClr val="bg1"/>
                  </a:solidFill>
                  <a:latin typeface="Avenir Book"/>
                </a:rPr>
                <a:t>Entra ID</a:t>
              </a:r>
            </a:p>
            <a:p>
              <a:pPr marL="257168" indent="-257168">
                <a:buFont typeface="Wingdings" pitchFamily="2" charset="2"/>
                <a:buChar char="Ø"/>
              </a:pPr>
              <a:r>
                <a:rPr lang="en-US" dirty="0">
                  <a:solidFill>
                    <a:schemeClr val="bg1"/>
                  </a:solidFill>
                  <a:latin typeface="Avenir Book"/>
                </a:rPr>
                <a:t>Exchange Online</a:t>
              </a:r>
            </a:p>
            <a:p>
              <a:pPr marL="257168" indent="-257168">
                <a:buFont typeface="Wingdings" pitchFamily="2" charset="2"/>
                <a:buChar char="Ø"/>
              </a:pPr>
              <a:r>
                <a:rPr lang="en-US" dirty="0">
                  <a:solidFill>
                    <a:schemeClr val="bg1"/>
                  </a:solidFill>
                  <a:latin typeface="Avenir Book"/>
                </a:rPr>
                <a:t>OneDrive</a:t>
              </a:r>
            </a:p>
            <a:p>
              <a:pPr marL="257168" indent="-257168">
                <a:buFont typeface="Wingdings" pitchFamily="2" charset="2"/>
                <a:buChar char="Ø"/>
              </a:pPr>
              <a:r>
                <a:rPr lang="en-US" dirty="0">
                  <a:solidFill>
                    <a:schemeClr val="bg1"/>
                  </a:solidFill>
                  <a:latin typeface="Avenir Book"/>
                </a:rPr>
                <a:t>Intune</a:t>
              </a:r>
            </a:p>
            <a:p>
              <a:pPr marL="257168" indent="-257168">
                <a:buFont typeface="Wingdings" pitchFamily="2" charset="2"/>
                <a:buChar char="Ø"/>
              </a:pPr>
              <a:r>
                <a:rPr lang="en-US" dirty="0">
                  <a:solidFill>
                    <a:schemeClr val="bg1"/>
                  </a:solidFill>
                  <a:latin typeface="Avenir Book"/>
                </a:rPr>
                <a:t>Teams</a:t>
              </a:r>
            </a:p>
            <a:p>
              <a:pPr marL="257168" indent="-257168">
                <a:buFont typeface="Wingdings" pitchFamily="2" charset="2"/>
                <a:buChar char="Ø"/>
              </a:pPr>
              <a:r>
                <a:rPr lang="en-US" dirty="0">
                  <a:solidFill>
                    <a:schemeClr val="bg1"/>
                  </a:solidFill>
                  <a:latin typeface="Avenir Book"/>
                </a:rPr>
                <a:t>Teams Phone</a:t>
              </a:r>
            </a:p>
            <a:p>
              <a:pPr marL="257168" indent="-257168">
                <a:buFont typeface="Wingdings" pitchFamily="2" charset="2"/>
                <a:buChar char="Ø"/>
              </a:pPr>
              <a:r>
                <a:rPr lang="en-US" dirty="0">
                  <a:solidFill>
                    <a:schemeClr val="bg1"/>
                  </a:solidFill>
                  <a:latin typeface="Avenir Book"/>
                </a:rPr>
                <a:t>Teams Meetings &amp; Rooms</a:t>
              </a:r>
            </a:p>
            <a:p>
              <a:pPr marL="257168" indent="-257168">
                <a:buFont typeface="Wingdings" pitchFamily="2" charset="2"/>
                <a:buChar char="Ø"/>
              </a:pPr>
              <a:r>
                <a:rPr lang="en-US" dirty="0">
                  <a:solidFill>
                    <a:schemeClr val="bg1"/>
                  </a:solidFill>
                  <a:latin typeface="Avenir Book"/>
                </a:rPr>
                <a:t>Defender for O365</a:t>
              </a:r>
            </a:p>
            <a:p>
              <a:pPr marL="257168" indent="-257168">
                <a:buFont typeface="Wingdings" pitchFamily="2" charset="2"/>
                <a:buChar char="Ø"/>
              </a:pPr>
              <a:r>
                <a:rPr lang="en-US" dirty="0">
                  <a:solidFill>
                    <a:schemeClr val="bg1"/>
                  </a:solidFill>
                  <a:latin typeface="Avenir Book"/>
                </a:rPr>
                <a:t>Defender for Endpoint</a:t>
              </a:r>
            </a:p>
            <a:p>
              <a:pPr marL="257168" indent="-257168">
                <a:buFont typeface="Wingdings" pitchFamily="2" charset="2"/>
                <a:buChar char="Ø"/>
              </a:pPr>
              <a:r>
                <a:rPr lang="en-US" dirty="0">
                  <a:solidFill>
                    <a:schemeClr val="bg1"/>
                  </a:solidFill>
                  <a:latin typeface="Avenir Book"/>
                </a:rPr>
                <a:t>Defender for Identity</a:t>
              </a:r>
            </a:p>
            <a:p>
              <a:pPr marL="257168" indent="-257168">
                <a:buFont typeface="Wingdings" pitchFamily="2" charset="2"/>
                <a:buChar char="Ø"/>
              </a:pPr>
              <a:endParaRPr lang="en-US" dirty="0">
                <a:solidFill>
                  <a:schemeClr val="bg1"/>
                </a:solidFill>
                <a:latin typeface="Avenir Book"/>
              </a:endParaRPr>
            </a:p>
          </p:txBody>
        </p:sp>
        <p:sp>
          <p:nvSpPr>
            <p:cNvPr id="12" name="TextBox 11">
              <a:extLst>
                <a:ext uri="{FF2B5EF4-FFF2-40B4-BE49-F238E27FC236}">
                  <a16:creationId xmlns:a16="http://schemas.microsoft.com/office/drawing/2014/main" id="{96EF4CC0-CDCB-1B40-E042-28312923FB84}"/>
                </a:ext>
              </a:extLst>
            </p:cNvPr>
            <p:cNvSpPr txBox="1"/>
            <p:nvPr/>
          </p:nvSpPr>
          <p:spPr>
            <a:xfrm>
              <a:off x="3609474" y="3173338"/>
              <a:ext cx="2098307" cy="2400657"/>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Microsoft Azure</a:t>
              </a:r>
              <a:endParaRPr lang="en-US" sz="2400" dirty="0">
                <a:solidFill>
                  <a:schemeClr val="bg1"/>
                </a:solidFill>
                <a:latin typeface="Avenir Heavy"/>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Azure Native</a:t>
              </a:r>
            </a:p>
            <a:p>
              <a:pPr marL="428615" indent="-428615">
                <a:buFont typeface="Wingdings" pitchFamily="2" charset="2"/>
                <a:buChar char="Ø"/>
              </a:pPr>
              <a:r>
                <a:rPr lang="en-US" dirty="0">
                  <a:solidFill>
                    <a:schemeClr val="bg1"/>
                  </a:solidFill>
                  <a:latin typeface="Avenir Book"/>
                </a:rPr>
                <a:t>Azure VMware Solution</a:t>
              </a:r>
            </a:p>
            <a:p>
              <a:pPr marL="428615" indent="-428615">
                <a:buFont typeface="Wingdings" pitchFamily="2" charset="2"/>
                <a:buChar char="Ø"/>
              </a:pPr>
              <a:r>
                <a:rPr lang="en-US" dirty="0">
                  <a:solidFill>
                    <a:schemeClr val="bg1"/>
                  </a:solidFill>
                  <a:latin typeface="Avenir Book"/>
                </a:rPr>
                <a:t>Nutanix NC2</a:t>
              </a:r>
            </a:p>
            <a:p>
              <a:pPr marL="428615" indent="-428615">
                <a:buFont typeface="Wingdings" pitchFamily="2" charset="2"/>
                <a:buChar char="Ø"/>
              </a:pPr>
              <a:r>
                <a:rPr lang="en-US" dirty="0">
                  <a:solidFill>
                    <a:schemeClr val="bg1"/>
                  </a:solidFill>
                  <a:latin typeface="Avenir Book"/>
                </a:rPr>
                <a:t>Cloud Migration</a:t>
              </a:r>
            </a:p>
            <a:p>
              <a:pPr marL="428615" indent="-428615">
                <a:buFont typeface="Wingdings" pitchFamily="2" charset="2"/>
                <a:buChar char="Ø"/>
              </a:pPr>
              <a:r>
                <a:rPr lang="en-US" dirty="0">
                  <a:solidFill>
                    <a:schemeClr val="bg1"/>
                  </a:solidFill>
                  <a:latin typeface="Avenir Book"/>
                </a:rPr>
                <a:t>Hybrid Cloud </a:t>
              </a:r>
            </a:p>
            <a:p>
              <a:pPr marL="428615" indent="-428615">
                <a:buFont typeface="Wingdings" pitchFamily="2" charset="2"/>
                <a:buChar char="Ø"/>
              </a:pPr>
              <a:r>
                <a:rPr lang="en-US" dirty="0">
                  <a:solidFill>
                    <a:schemeClr val="bg1"/>
                  </a:solidFill>
                  <a:latin typeface="Avenir Book"/>
                </a:rPr>
                <a:t>Azure Virtual Desktop</a:t>
              </a:r>
            </a:p>
            <a:p>
              <a:pPr marL="428615" indent="-428615">
                <a:buFont typeface="Wingdings" pitchFamily="2" charset="2"/>
                <a:buChar char="Ø"/>
              </a:pPr>
              <a:r>
                <a:rPr lang="en-US" dirty="0">
                  <a:solidFill>
                    <a:schemeClr val="bg1"/>
                  </a:solidFill>
                  <a:latin typeface="Avenir Book"/>
                </a:rPr>
                <a:t>Cloud Security</a:t>
              </a:r>
            </a:p>
            <a:p>
              <a:pPr marL="428615" indent="-428615">
                <a:buFont typeface="Wingdings" pitchFamily="2" charset="2"/>
                <a:buChar char="Ø"/>
              </a:pPr>
              <a:r>
                <a:rPr lang="en-US" dirty="0">
                  <a:solidFill>
                    <a:schemeClr val="bg1"/>
                  </a:solidFill>
                  <a:latin typeface="Avenir Book"/>
                </a:rPr>
                <a:t>Sentinel</a:t>
              </a:r>
            </a:p>
            <a:p>
              <a:pPr marL="428615" indent="-428615">
                <a:buFont typeface="Wingdings" pitchFamily="2" charset="2"/>
                <a:buChar char="Ø"/>
              </a:pPr>
              <a:r>
                <a:rPr lang="en-US" dirty="0">
                  <a:solidFill>
                    <a:schemeClr val="bg1"/>
                  </a:solidFill>
                  <a:latin typeface="Avenir Book"/>
                </a:rPr>
                <a:t>Cloud DR</a:t>
              </a:r>
            </a:p>
            <a:p>
              <a:pPr marL="428615" indent="-428615">
                <a:buFont typeface="Wingdings" pitchFamily="2" charset="2"/>
                <a:buChar char="Ø"/>
              </a:pPr>
              <a:r>
                <a:rPr lang="en-US" dirty="0">
                  <a:solidFill>
                    <a:schemeClr val="bg1"/>
                  </a:solidFill>
                  <a:latin typeface="Avenir Book"/>
                </a:rPr>
                <a:t>Cloud Backups</a:t>
              </a:r>
            </a:p>
          </p:txBody>
        </p:sp>
        <p:sp>
          <p:nvSpPr>
            <p:cNvPr id="13" name="TextBox 12">
              <a:extLst>
                <a:ext uri="{FF2B5EF4-FFF2-40B4-BE49-F238E27FC236}">
                  <a16:creationId xmlns:a16="http://schemas.microsoft.com/office/drawing/2014/main" id="{25F11B9C-ADBF-2B0D-DA2D-F09E3E41E843}"/>
                </a:ext>
              </a:extLst>
            </p:cNvPr>
            <p:cNvSpPr txBox="1"/>
            <p:nvPr/>
          </p:nvSpPr>
          <p:spPr>
            <a:xfrm>
              <a:off x="6507678" y="3173338"/>
              <a:ext cx="2177519" cy="2246768"/>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Modern Data Center</a:t>
              </a:r>
              <a:endParaRPr lang="en-US" sz="2400" dirty="0">
                <a:solidFill>
                  <a:schemeClr val="bg1"/>
                </a:solidFill>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Nutanix Hyperconverged</a:t>
              </a:r>
            </a:p>
            <a:p>
              <a:pPr marL="428615" indent="-428615">
                <a:buFont typeface="Wingdings" pitchFamily="2" charset="2"/>
                <a:buChar char="Ø"/>
              </a:pPr>
              <a:r>
                <a:rPr lang="en-US" dirty="0">
                  <a:solidFill>
                    <a:schemeClr val="bg1"/>
                  </a:solidFill>
                  <a:latin typeface="Avenir Book"/>
                </a:rPr>
                <a:t>VMware Virtualization</a:t>
              </a:r>
            </a:p>
            <a:p>
              <a:pPr marL="428615" indent="-428615">
                <a:buFont typeface="Wingdings" pitchFamily="2" charset="2"/>
                <a:buChar char="Ø"/>
              </a:pPr>
              <a:r>
                <a:rPr lang="en-US" dirty="0">
                  <a:solidFill>
                    <a:schemeClr val="bg1"/>
                  </a:solidFill>
                  <a:latin typeface="Avenir Book"/>
                </a:rPr>
                <a:t>Cisco Networking</a:t>
              </a:r>
            </a:p>
            <a:p>
              <a:pPr marL="428615" indent="-428615">
                <a:buFont typeface="Wingdings" pitchFamily="2" charset="2"/>
                <a:buChar char="Ø"/>
              </a:pPr>
              <a:r>
                <a:rPr lang="en-US" dirty="0">
                  <a:solidFill>
                    <a:schemeClr val="bg1"/>
                  </a:solidFill>
                  <a:latin typeface="Avenir Book"/>
                </a:rPr>
                <a:t>Meraki Wireless</a:t>
              </a:r>
            </a:p>
            <a:p>
              <a:pPr marL="428615" indent="-428615">
                <a:buFont typeface="Wingdings" pitchFamily="2" charset="2"/>
                <a:buChar char="Ø"/>
              </a:pPr>
              <a:r>
                <a:rPr lang="en-US" dirty="0">
                  <a:solidFill>
                    <a:schemeClr val="bg1"/>
                  </a:solidFill>
                  <a:latin typeface="Avenir Book"/>
                </a:rPr>
                <a:t>Pure Storage</a:t>
              </a:r>
            </a:p>
            <a:p>
              <a:pPr marL="428615" indent="-428615">
                <a:buFont typeface="Wingdings" pitchFamily="2" charset="2"/>
                <a:buChar char="Ø"/>
              </a:pPr>
              <a:r>
                <a:rPr lang="en-US" dirty="0">
                  <a:solidFill>
                    <a:schemeClr val="bg1"/>
                  </a:solidFill>
                  <a:latin typeface="Avenir Book"/>
                </a:rPr>
                <a:t>Disaster Recovery</a:t>
              </a:r>
            </a:p>
            <a:p>
              <a:pPr marL="428615" indent="-428615">
                <a:buFont typeface="Wingdings" pitchFamily="2" charset="2"/>
                <a:buChar char="Ø"/>
              </a:pPr>
              <a:r>
                <a:rPr lang="en-US" dirty="0">
                  <a:solidFill>
                    <a:schemeClr val="bg1"/>
                  </a:solidFill>
                  <a:latin typeface="Avenir Book"/>
                </a:rPr>
                <a:t>Backup &amp; Immutability</a:t>
              </a:r>
            </a:p>
            <a:p>
              <a:pPr marL="428615" indent="-428615">
                <a:buFont typeface="Wingdings" pitchFamily="2" charset="2"/>
                <a:buChar char="Ø"/>
              </a:pPr>
              <a:r>
                <a:rPr lang="en-US" dirty="0">
                  <a:solidFill>
                    <a:schemeClr val="bg1"/>
                  </a:solidFill>
                  <a:latin typeface="Avenir Book"/>
                </a:rPr>
                <a:t>Horizon &amp; Citrix</a:t>
              </a:r>
            </a:p>
            <a:p>
              <a:endParaRPr lang="en-US" sz="2100" dirty="0">
                <a:solidFill>
                  <a:schemeClr val="bg1"/>
                </a:solidFill>
                <a:latin typeface="Avenir Book"/>
              </a:endParaRPr>
            </a:p>
          </p:txBody>
        </p:sp>
        <p:sp>
          <p:nvSpPr>
            <p:cNvPr id="14" name="TextBox 13">
              <a:extLst>
                <a:ext uri="{FF2B5EF4-FFF2-40B4-BE49-F238E27FC236}">
                  <a16:creationId xmlns:a16="http://schemas.microsoft.com/office/drawing/2014/main" id="{2B96C008-5236-AFEA-B005-9BED45519996}"/>
                </a:ext>
              </a:extLst>
            </p:cNvPr>
            <p:cNvSpPr txBox="1"/>
            <p:nvPr/>
          </p:nvSpPr>
          <p:spPr>
            <a:xfrm>
              <a:off x="9291590" y="3171738"/>
              <a:ext cx="2380864" cy="2769988"/>
            </a:xfrm>
            <a:prstGeom prst="rect">
              <a:avLst/>
            </a:prstGeom>
            <a:noFill/>
          </p:spPr>
          <p:txBody>
            <a:bodyPr wrap="square" lIns="137160" tIns="68580" rIns="137160" bIns="68580" rtlCol="0" anchor="t">
              <a:spAutoFit/>
            </a:bodyPr>
            <a:lstStyle/>
            <a:p>
              <a:pPr algn="ctr"/>
              <a:r>
                <a:rPr lang="en-US" sz="2400" b="1" dirty="0">
                  <a:solidFill>
                    <a:schemeClr val="bg1"/>
                  </a:solidFill>
                  <a:latin typeface="Avenir Heavy"/>
                </a:rPr>
                <a:t>Data &amp; AI</a:t>
              </a:r>
              <a:endParaRPr lang="en-US" sz="2400" dirty="0">
                <a:solidFill>
                  <a:schemeClr val="bg1"/>
                </a:solidFill>
                <a:cs typeface="Arial"/>
              </a:endParaRPr>
            </a:p>
            <a:p>
              <a:endParaRPr lang="en-US" sz="2100" dirty="0">
                <a:solidFill>
                  <a:schemeClr val="bg1"/>
                </a:solidFill>
                <a:latin typeface="Avenir Book"/>
              </a:endParaRPr>
            </a:p>
            <a:p>
              <a:pPr marL="428615" indent="-428615">
                <a:buFont typeface="Wingdings" pitchFamily="2" charset="2"/>
                <a:buChar char="Ø"/>
              </a:pPr>
              <a:r>
                <a:rPr lang="en-US" dirty="0">
                  <a:solidFill>
                    <a:schemeClr val="bg1"/>
                  </a:solidFill>
                  <a:latin typeface="Avenir Book"/>
                </a:rPr>
                <a:t>Microsoft 365 Copilot</a:t>
              </a:r>
            </a:p>
            <a:p>
              <a:pPr marL="428615" indent="-428615">
                <a:buFont typeface="Wingdings" pitchFamily="2" charset="2"/>
                <a:buChar char="Ø"/>
              </a:pPr>
              <a:r>
                <a:rPr lang="en-US" dirty="0">
                  <a:solidFill>
                    <a:schemeClr val="bg1"/>
                  </a:solidFill>
                  <a:latin typeface="Avenir Book"/>
                </a:rPr>
                <a:t>Custom AI Solutions</a:t>
              </a:r>
            </a:p>
            <a:p>
              <a:pPr marL="688165" lvl="1" indent="-261932">
                <a:buFont typeface="Arial" panose="020B0604020202020204" pitchFamily="34" charset="0"/>
                <a:buChar char="•"/>
              </a:pPr>
              <a:r>
                <a:rPr lang="en-US" dirty="0">
                  <a:solidFill>
                    <a:schemeClr val="bg1"/>
                  </a:solidFill>
                  <a:latin typeface="Avenir Book"/>
                </a:rPr>
                <a:t>Custom Copilots</a:t>
              </a:r>
            </a:p>
            <a:p>
              <a:pPr marL="688165" lvl="1" indent="-261932">
                <a:buFont typeface="Arial" panose="020B0604020202020204" pitchFamily="34" charset="0"/>
                <a:buChar char="•"/>
              </a:pPr>
              <a:r>
                <a:rPr lang="en-US" dirty="0">
                  <a:solidFill>
                    <a:schemeClr val="bg1"/>
                  </a:solidFill>
                  <a:latin typeface="Avenir Book"/>
                </a:rPr>
                <a:t>Azure AI Studio/Services</a:t>
              </a:r>
            </a:p>
            <a:p>
              <a:pPr marL="428615" indent="-428615">
                <a:buFont typeface="Wingdings" pitchFamily="2" charset="2"/>
                <a:buChar char="Ø"/>
              </a:pPr>
              <a:r>
                <a:rPr lang="en-US" dirty="0">
                  <a:solidFill>
                    <a:schemeClr val="bg1"/>
                  </a:solidFill>
                  <a:latin typeface="Avenir Book"/>
                </a:rPr>
                <a:t>Data Architecture &amp; Engineering</a:t>
              </a:r>
            </a:p>
            <a:p>
              <a:pPr marL="428615" indent="-428615">
                <a:buFont typeface="Wingdings" pitchFamily="2" charset="2"/>
                <a:buChar char="Ø"/>
              </a:pPr>
              <a:r>
                <a:rPr lang="en-US" dirty="0">
                  <a:solidFill>
                    <a:schemeClr val="bg1"/>
                  </a:solidFill>
                  <a:latin typeface="Avenir Book"/>
                </a:rPr>
                <a:t>Power BI</a:t>
              </a:r>
            </a:p>
            <a:p>
              <a:pPr marL="428615" indent="-428615">
                <a:buFont typeface="Wingdings" pitchFamily="2" charset="2"/>
                <a:buChar char="Ø"/>
              </a:pPr>
              <a:r>
                <a:rPr lang="en-US" dirty="0">
                  <a:solidFill>
                    <a:schemeClr val="bg1"/>
                  </a:solidFill>
                  <a:latin typeface="Avenir Book"/>
                </a:rPr>
                <a:t>Microsoft Fabric</a:t>
              </a:r>
            </a:p>
            <a:p>
              <a:pPr marL="428615" indent="-428615">
                <a:buFont typeface="Wingdings" pitchFamily="2" charset="2"/>
                <a:buChar char="Ø"/>
              </a:pPr>
              <a:r>
                <a:rPr lang="en-US" dirty="0">
                  <a:solidFill>
                    <a:schemeClr val="bg1"/>
                  </a:solidFill>
                  <a:latin typeface="Avenir Book"/>
                </a:rPr>
                <a:t>Power Platform</a:t>
              </a:r>
            </a:p>
            <a:p>
              <a:pPr marL="688165" lvl="1" indent="-261932">
                <a:buFont typeface="Arial" panose="020B0604020202020204" pitchFamily="34" charset="0"/>
                <a:buChar char="•"/>
              </a:pPr>
              <a:r>
                <a:rPr lang="en-US" dirty="0">
                  <a:solidFill>
                    <a:schemeClr val="bg1"/>
                  </a:solidFill>
                  <a:latin typeface="Avenir Book"/>
                </a:rPr>
                <a:t>App Development</a:t>
              </a:r>
            </a:p>
            <a:p>
              <a:pPr marL="688165" lvl="1" indent="-261932">
                <a:buFont typeface="Arial" panose="020B0604020202020204" pitchFamily="34" charset="0"/>
                <a:buChar char="•"/>
              </a:pPr>
              <a:r>
                <a:rPr lang="en-US" dirty="0">
                  <a:solidFill>
                    <a:schemeClr val="bg1"/>
                  </a:solidFill>
                  <a:latin typeface="Avenir Book"/>
                </a:rPr>
                <a:t>Workflow Automation</a:t>
              </a:r>
            </a:p>
            <a:p>
              <a:pPr marL="428615" indent="-428615">
                <a:buFont typeface="Wingdings" pitchFamily="2" charset="2"/>
                <a:buChar char="Ø"/>
              </a:pPr>
              <a:r>
                <a:rPr lang="en-US" dirty="0">
                  <a:solidFill>
                    <a:schemeClr val="bg1"/>
                  </a:solidFill>
                  <a:latin typeface="Avenir Book"/>
                </a:rPr>
                <a:t>Process Optimization</a:t>
              </a:r>
            </a:p>
          </p:txBody>
        </p:sp>
      </p:grpSp>
      <p:sp>
        <p:nvSpPr>
          <p:cNvPr id="19" name="TextBox 18">
            <a:extLst>
              <a:ext uri="{FF2B5EF4-FFF2-40B4-BE49-F238E27FC236}">
                <a16:creationId xmlns:a16="http://schemas.microsoft.com/office/drawing/2014/main" id="{BC87DAC7-4987-B7EF-088D-89BF57A00444}"/>
              </a:ext>
            </a:extLst>
          </p:cNvPr>
          <p:cNvSpPr txBox="1"/>
          <p:nvPr userDrawn="1"/>
        </p:nvSpPr>
        <p:spPr>
          <a:xfrm>
            <a:off x="707297" y="1949997"/>
            <a:ext cx="17080640" cy="957250"/>
          </a:xfrm>
          <a:prstGeom prst="rect">
            <a:avLst/>
          </a:prstGeom>
          <a:noFill/>
        </p:spPr>
        <p:txBody>
          <a:bodyPr wrap="square">
            <a:spAutoFit/>
          </a:bodyPr>
          <a:lstStyle/>
          <a:p>
            <a:pPr defTabSz="1371566">
              <a:lnSpc>
                <a:spcPts val="3359"/>
              </a:lnSpc>
              <a:defRPr/>
            </a:pPr>
            <a:r>
              <a:rPr lang="en-US" sz="2700" dirty="0">
                <a:solidFill>
                  <a:schemeClr val="bg1"/>
                </a:solidFill>
                <a:latin typeface="Avenir Book" panose="02000503020000020003" pitchFamily="2" charset="0"/>
                <a:ea typeface="Roboto"/>
                <a:cs typeface="Roboto"/>
              </a:rPr>
              <a:t>Delivering speed and certainty to your business with comprehensive </a:t>
            </a:r>
            <a:r>
              <a:rPr lang="en-US" sz="2700" b="1" dirty="0">
                <a:solidFill>
                  <a:schemeClr val="accent3"/>
                </a:solidFill>
                <a:latin typeface="Avenir Heavy" panose="02000503020000020003" pitchFamily="2" charset="0"/>
                <a:ea typeface="Roboto"/>
                <a:cs typeface="Roboto"/>
              </a:rPr>
              <a:t>managed security, managed infrastructure</a:t>
            </a:r>
            <a:r>
              <a:rPr lang="en-US" sz="2700" dirty="0">
                <a:solidFill>
                  <a:schemeClr val="accent3"/>
                </a:solidFill>
                <a:latin typeface="Avenir Book" panose="02000503020000020003" pitchFamily="2" charset="0"/>
                <a:ea typeface="Roboto"/>
                <a:cs typeface="Roboto"/>
              </a:rPr>
              <a:t>, </a:t>
            </a:r>
            <a:r>
              <a:rPr lang="en-US" sz="2700" dirty="0">
                <a:solidFill>
                  <a:schemeClr val="bg1"/>
                </a:solidFill>
                <a:latin typeface="Avenir Book" panose="02000503020000020003" pitchFamily="2" charset="0"/>
                <a:ea typeface="Roboto"/>
                <a:cs typeface="Roboto"/>
              </a:rPr>
              <a:t>and</a:t>
            </a:r>
            <a:r>
              <a:rPr lang="en-US" sz="2700" dirty="0">
                <a:solidFill>
                  <a:srgbClr val="000000"/>
                </a:solidFill>
                <a:latin typeface="Avenir Book" panose="02000503020000020003" pitchFamily="2" charset="0"/>
                <a:ea typeface="Roboto"/>
                <a:cs typeface="Roboto"/>
              </a:rPr>
              <a:t> </a:t>
            </a:r>
            <a:r>
              <a:rPr lang="en-US" sz="2700" b="1" dirty="0">
                <a:solidFill>
                  <a:schemeClr val="accent3"/>
                </a:solidFill>
                <a:latin typeface="Avenir Heavy" panose="02000503020000020003" pitchFamily="2" charset="0"/>
                <a:ea typeface="Roboto"/>
                <a:cs typeface="Roboto"/>
              </a:rPr>
              <a:t>implementation services </a:t>
            </a:r>
            <a:r>
              <a:rPr lang="en-US" sz="2700" dirty="0">
                <a:solidFill>
                  <a:schemeClr val="bg1"/>
                </a:solidFill>
                <a:latin typeface="Avenir Book" panose="02000503020000020003" pitchFamily="2" charset="0"/>
                <a:ea typeface="Roboto"/>
                <a:cs typeface="Roboto"/>
              </a:rPr>
              <a:t>across Microsoft 365, Azure, Data Center and Data/AI solutions. </a:t>
            </a:r>
          </a:p>
        </p:txBody>
      </p:sp>
      <p:pic>
        <p:nvPicPr>
          <p:cNvPr id="20" name="Graphic 19" descr="Server outline">
            <a:extLst>
              <a:ext uri="{FF2B5EF4-FFF2-40B4-BE49-F238E27FC236}">
                <a16:creationId xmlns:a16="http://schemas.microsoft.com/office/drawing/2014/main" id="{D038B212-6DA2-A90C-6F22-40BF465122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96928" y="3504895"/>
            <a:ext cx="1288152" cy="1288152"/>
          </a:xfrm>
          <a:prstGeom prst="rect">
            <a:avLst/>
          </a:prstGeom>
        </p:spPr>
      </p:pic>
      <p:pic>
        <p:nvPicPr>
          <p:cNvPr id="21" name="Graphic 20" descr="Artificial Intelligence outline">
            <a:extLst>
              <a:ext uri="{FF2B5EF4-FFF2-40B4-BE49-F238E27FC236}">
                <a16:creationId xmlns:a16="http://schemas.microsoft.com/office/drawing/2014/main" id="{FB8649DF-D493-3CA1-8797-167EEA5CA7A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5115409" y="3471049"/>
            <a:ext cx="1215251" cy="1215251"/>
          </a:xfrm>
          <a:prstGeom prst="rect">
            <a:avLst/>
          </a:prstGeom>
        </p:spPr>
      </p:pic>
      <p:pic>
        <p:nvPicPr>
          <p:cNvPr id="22" name="Graphic 21" descr="Upload outline">
            <a:extLst>
              <a:ext uri="{FF2B5EF4-FFF2-40B4-BE49-F238E27FC236}">
                <a16:creationId xmlns:a16="http://schemas.microsoft.com/office/drawing/2014/main" id="{B658E096-65AD-C96D-847E-DDC0416B7CE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312274" y="3523118"/>
            <a:ext cx="1231527" cy="1231527"/>
          </a:xfrm>
          <a:prstGeom prst="rect">
            <a:avLst/>
          </a:prstGeom>
        </p:spPr>
      </p:pic>
      <p:pic>
        <p:nvPicPr>
          <p:cNvPr id="23" name="Graphic 22" descr="Online meeting outline">
            <a:extLst>
              <a:ext uri="{FF2B5EF4-FFF2-40B4-BE49-F238E27FC236}">
                <a16:creationId xmlns:a16="http://schemas.microsoft.com/office/drawing/2014/main" id="{34C90EBD-FBE4-CFBD-FD13-827407844DF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897484" y="3543301"/>
            <a:ext cx="1211345" cy="1211345"/>
          </a:xfrm>
          <a:prstGeom prst="rect">
            <a:avLst/>
          </a:prstGeom>
        </p:spPr>
      </p:pic>
      <p:sp>
        <p:nvSpPr>
          <p:cNvPr id="24" name="AutoShape 8">
            <a:extLst>
              <a:ext uri="{FF2B5EF4-FFF2-40B4-BE49-F238E27FC236}">
                <a16:creationId xmlns:a16="http://schemas.microsoft.com/office/drawing/2014/main" id="{C82DB9A7-C66E-4216-054D-4C5AAA43F7D8}"/>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Tree>
    <p:extLst>
      <p:ext uri="{BB962C8B-B14F-4D97-AF65-F5344CB8AC3E}">
        <p14:creationId xmlns:p14="http://schemas.microsoft.com/office/powerpoint/2010/main" val="414627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What We Do Slide Option 2">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2104D1E-5591-D0F9-DFE8-B8B7F6F311AF}"/>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6" name="TextBox 6">
            <a:extLst>
              <a:ext uri="{FF2B5EF4-FFF2-40B4-BE49-F238E27FC236}">
                <a16:creationId xmlns:a16="http://schemas.microsoft.com/office/drawing/2014/main" id="{0ADF73CA-9160-D61E-D327-B51545794281}"/>
              </a:ext>
            </a:extLst>
          </p:cNvPr>
          <p:cNvSpPr txBox="1"/>
          <p:nvPr userDrawn="1"/>
        </p:nvSpPr>
        <p:spPr>
          <a:xfrm>
            <a:off x="1028702" y="520597"/>
            <a:ext cx="4614788" cy="934808"/>
          </a:xfrm>
          <a:prstGeom prst="rect">
            <a:avLst/>
          </a:prstGeom>
        </p:spPr>
        <p:txBody>
          <a:bodyPr lIns="0" tIns="0" rIns="0" bIns="0" rtlCol="0" anchor="t">
            <a:spAutoFit/>
          </a:bodyPr>
          <a:lstStyle/>
          <a:p>
            <a:pPr>
              <a:lnSpc>
                <a:spcPts val="7560"/>
              </a:lnSpc>
            </a:pPr>
            <a:r>
              <a:rPr lang="en-US" sz="5400" dirty="0">
                <a:solidFill>
                  <a:srgbClr val="000000"/>
                </a:solidFill>
                <a:latin typeface="Avenir Heavy" panose="02000503020000020003" pitchFamily="2" charset="0"/>
                <a:cs typeface="Arial"/>
              </a:rPr>
              <a:t>What We Do</a:t>
            </a:r>
          </a:p>
        </p:txBody>
      </p:sp>
      <p:sp>
        <p:nvSpPr>
          <p:cNvPr id="7" name="TextBox 7">
            <a:extLst>
              <a:ext uri="{FF2B5EF4-FFF2-40B4-BE49-F238E27FC236}">
                <a16:creationId xmlns:a16="http://schemas.microsoft.com/office/drawing/2014/main" id="{14378BCD-A492-7F4F-1CAF-24C8FE797FBC}"/>
              </a:ext>
            </a:extLst>
          </p:cNvPr>
          <p:cNvSpPr txBox="1"/>
          <p:nvPr userDrawn="1"/>
        </p:nvSpPr>
        <p:spPr>
          <a:xfrm>
            <a:off x="1117441" y="2126426"/>
            <a:ext cx="3204176" cy="465705"/>
          </a:xfrm>
          <a:prstGeom prst="rect">
            <a:avLst/>
          </a:prstGeom>
        </p:spPr>
        <p:txBody>
          <a:bodyPr lIns="0" tIns="0" rIns="0" bIns="0" rtlCol="0" anchor="t">
            <a:spAutoFit/>
          </a:bodyPr>
          <a:lstStyle/>
          <a:p>
            <a:pPr>
              <a:lnSpc>
                <a:spcPts val="3920"/>
              </a:lnSpc>
            </a:pPr>
            <a:r>
              <a:rPr lang="en-US" sz="2400" b="1">
                <a:solidFill>
                  <a:srgbClr val="000000"/>
                </a:solidFill>
                <a:latin typeface="Avenir Book" panose="02000503020000020003" pitchFamily="2" charset="0"/>
                <a:ea typeface="Roboto"/>
                <a:cs typeface="Roboto"/>
              </a:rPr>
              <a:t>Microsoft 365</a:t>
            </a:r>
          </a:p>
        </p:txBody>
      </p:sp>
      <p:sp>
        <p:nvSpPr>
          <p:cNvPr id="8" name="TextBox 8">
            <a:extLst>
              <a:ext uri="{FF2B5EF4-FFF2-40B4-BE49-F238E27FC236}">
                <a16:creationId xmlns:a16="http://schemas.microsoft.com/office/drawing/2014/main" id="{BEBD8DA4-33B1-9B1A-0CDE-C41F65B13F96}"/>
              </a:ext>
            </a:extLst>
          </p:cNvPr>
          <p:cNvSpPr txBox="1"/>
          <p:nvPr userDrawn="1"/>
        </p:nvSpPr>
        <p:spPr>
          <a:xfrm>
            <a:off x="1015938" y="2642282"/>
            <a:ext cx="4016695" cy="3458383"/>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rgbClr val="000000"/>
                </a:solidFill>
                <a:latin typeface="Avenir Book"/>
                <a:ea typeface="Roboto"/>
                <a:cs typeface="Roboto"/>
              </a:rPr>
              <a:t>Exchange Online</a:t>
            </a:r>
          </a:p>
          <a:p>
            <a:pPr marL="518147" lvl="1" indent="-259074" algn="just">
              <a:lnSpc>
                <a:spcPts val="3359"/>
              </a:lnSpc>
              <a:buFont typeface="Arial"/>
              <a:buChar char="•"/>
            </a:pPr>
            <a:r>
              <a:rPr lang="en-US" sz="2100" dirty="0">
                <a:solidFill>
                  <a:srgbClr val="000000"/>
                </a:solidFill>
                <a:latin typeface="Avenir Book"/>
                <a:ea typeface="Roboto"/>
                <a:cs typeface="Roboto"/>
              </a:rPr>
              <a:t>OneDrive</a:t>
            </a:r>
          </a:p>
          <a:p>
            <a:pPr marL="518147" lvl="1" indent="-259074">
              <a:lnSpc>
                <a:spcPts val="3359"/>
              </a:lnSpc>
              <a:buFont typeface="Arial"/>
              <a:buChar char="•"/>
            </a:pPr>
            <a:r>
              <a:rPr lang="en-US" sz="2100" dirty="0">
                <a:solidFill>
                  <a:srgbClr val="000000"/>
                </a:solidFill>
                <a:latin typeface="Avenir Book"/>
                <a:ea typeface="Roboto"/>
                <a:cs typeface="Roboto"/>
              </a:rPr>
              <a:t>Microsoft Teams Phone, Meetings, Rooms</a:t>
            </a:r>
          </a:p>
          <a:p>
            <a:pPr marL="518147" lvl="1" indent="-259074" algn="just">
              <a:lnSpc>
                <a:spcPts val="3359"/>
              </a:lnSpc>
              <a:buFont typeface="Arial"/>
              <a:buChar char="•"/>
            </a:pPr>
            <a:r>
              <a:rPr lang="en-US" sz="2100" dirty="0">
                <a:solidFill>
                  <a:srgbClr val="000000"/>
                </a:solidFill>
                <a:latin typeface="Avenir Book"/>
                <a:ea typeface="Roboto"/>
                <a:cs typeface="Roboto"/>
              </a:rPr>
              <a:t>Endpoint Management</a:t>
            </a:r>
          </a:p>
          <a:p>
            <a:pPr marL="518147" lvl="1" indent="-259074" algn="just">
              <a:lnSpc>
                <a:spcPts val="3359"/>
              </a:lnSpc>
              <a:buFont typeface="Arial"/>
              <a:buChar char="•"/>
            </a:pPr>
            <a:r>
              <a:rPr lang="en-US" sz="2100" dirty="0">
                <a:solidFill>
                  <a:srgbClr val="000000"/>
                </a:solidFill>
                <a:latin typeface="Avenir Book"/>
                <a:ea typeface="Roboto"/>
                <a:cs typeface="Roboto"/>
              </a:rPr>
              <a:t>SharePoint</a:t>
            </a:r>
          </a:p>
          <a:p>
            <a:pPr marL="518147" lvl="1" indent="-259074" algn="just">
              <a:lnSpc>
                <a:spcPts val="3359"/>
              </a:lnSpc>
              <a:buFont typeface="Arial"/>
              <a:buChar char="•"/>
            </a:pPr>
            <a:r>
              <a:rPr lang="en-US" sz="2100" dirty="0">
                <a:solidFill>
                  <a:srgbClr val="000000"/>
                </a:solidFill>
                <a:latin typeface="Avenir Book"/>
                <a:ea typeface="Roboto"/>
                <a:cs typeface="Roboto"/>
              </a:rPr>
              <a:t>Microsoft 365 Copilot</a:t>
            </a:r>
          </a:p>
          <a:p>
            <a:pPr marL="518147" lvl="1" indent="-259074" algn="just">
              <a:lnSpc>
                <a:spcPts val="3359"/>
              </a:lnSpc>
              <a:buFont typeface="Arial"/>
              <a:buChar char="•"/>
            </a:pPr>
            <a:endParaRPr lang="en-US" sz="2100" dirty="0">
              <a:solidFill>
                <a:srgbClr val="000000"/>
              </a:solidFill>
              <a:latin typeface="Avenir Book" panose="02000503020000020003" pitchFamily="2" charset="0"/>
              <a:ea typeface="Roboto"/>
              <a:cs typeface="Roboto"/>
            </a:endParaRPr>
          </a:p>
        </p:txBody>
      </p:sp>
      <p:sp>
        <p:nvSpPr>
          <p:cNvPr id="9" name="TextBox 9">
            <a:extLst>
              <a:ext uri="{FF2B5EF4-FFF2-40B4-BE49-F238E27FC236}">
                <a16:creationId xmlns:a16="http://schemas.microsoft.com/office/drawing/2014/main" id="{ED65A5BD-57E6-7DDF-4ED8-8A0175818FB2}"/>
              </a:ext>
            </a:extLst>
          </p:cNvPr>
          <p:cNvSpPr txBox="1"/>
          <p:nvPr userDrawn="1"/>
        </p:nvSpPr>
        <p:spPr>
          <a:xfrm>
            <a:off x="1031297" y="6214974"/>
            <a:ext cx="3535088" cy="479875"/>
          </a:xfrm>
          <a:prstGeom prst="rect">
            <a:avLst/>
          </a:prstGeom>
        </p:spPr>
        <p:txBody>
          <a:bodyPr lIns="0" tIns="0" rIns="0" bIns="0" rtlCol="0" anchor="t">
            <a:spAutoFit/>
          </a:bodyPr>
          <a:lstStyle/>
          <a:p>
            <a:pPr>
              <a:lnSpc>
                <a:spcPts val="3920"/>
              </a:lnSpc>
            </a:pPr>
            <a:r>
              <a:rPr lang="en-US" sz="2400" b="1">
                <a:solidFill>
                  <a:srgbClr val="000000"/>
                </a:solidFill>
                <a:latin typeface="Avenir Book" panose="02000503020000020003" pitchFamily="2" charset="0"/>
                <a:ea typeface="Roboto"/>
                <a:cs typeface="Roboto"/>
              </a:rPr>
              <a:t>Microsoft</a:t>
            </a:r>
            <a:r>
              <a:rPr lang="en-US" sz="2775" b="1">
                <a:solidFill>
                  <a:srgbClr val="000000"/>
                </a:solidFill>
                <a:latin typeface="Avenir Book" panose="02000503020000020003" pitchFamily="2" charset="0"/>
                <a:ea typeface="Roboto"/>
                <a:cs typeface="Roboto"/>
              </a:rPr>
              <a:t> </a:t>
            </a:r>
            <a:r>
              <a:rPr lang="en-US" sz="2400" b="1">
                <a:solidFill>
                  <a:srgbClr val="000000"/>
                </a:solidFill>
                <a:latin typeface="Avenir Book" panose="02000503020000020003" pitchFamily="2" charset="0"/>
                <a:ea typeface="Roboto"/>
                <a:cs typeface="Roboto"/>
              </a:rPr>
              <a:t>Azure</a:t>
            </a:r>
          </a:p>
        </p:txBody>
      </p:sp>
      <p:sp>
        <p:nvSpPr>
          <p:cNvPr id="10" name="TextBox 10">
            <a:extLst>
              <a:ext uri="{FF2B5EF4-FFF2-40B4-BE49-F238E27FC236}">
                <a16:creationId xmlns:a16="http://schemas.microsoft.com/office/drawing/2014/main" id="{406EAB01-E3F5-0476-FECF-1B98C7EC337A}"/>
              </a:ext>
            </a:extLst>
          </p:cNvPr>
          <p:cNvSpPr txBox="1"/>
          <p:nvPr userDrawn="1"/>
        </p:nvSpPr>
        <p:spPr>
          <a:xfrm>
            <a:off x="1022946" y="6813336"/>
            <a:ext cx="3407181" cy="2150332"/>
          </a:xfrm>
          <a:prstGeom prst="rect">
            <a:avLst/>
          </a:prstGeom>
        </p:spPr>
        <p:txBody>
          <a:bodyPr wrap="square" lIns="0" tIns="0" rIns="0" bIns="0" rtlCol="0" anchor="t">
            <a:spAutoFit/>
          </a:bodyPr>
          <a:lstStyle/>
          <a:p>
            <a:pPr marL="518147" lvl="1" indent="-259074">
              <a:lnSpc>
                <a:spcPts val="3359"/>
              </a:lnSpc>
              <a:buFont typeface="Arial"/>
              <a:buChar char="•"/>
            </a:pPr>
            <a:r>
              <a:rPr lang="en-US" sz="2100" dirty="0">
                <a:solidFill>
                  <a:srgbClr val="000000"/>
                </a:solidFill>
                <a:latin typeface="Avenir Book"/>
                <a:ea typeface="Roboto"/>
                <a:cs typeface="Roboto"/>
              </a:rPr>
              <a:t>Azure Migrations</a:t>
            </a:r>
            <a:endParaRPr lang="en-US" sz="2700" dirty="0">
              <a:latin typeface="Avenir Book"/>
            </a:endParaRPr>
          </a:p>
          <a:p>
            <a:pPr marL="518147" lvl="1" indent="-259074">
              <a:lnSpc>
                <a:spcPts val="3359"/>
              </a:lnSpc>
              <a:buFont typeface="Arial"/>
              <a:buChar char="•"/>
            </a:pPr>
            <a:r>
              <a:rPr lang="en-US" sz="2100" dirty="0">
                <a:solidFill>
                  <a:srgbClr val="000000"/>
                </a:solidFill>
                <a:latin typeface="Avenir Book"/>
                <a:ea typeface="Roboto"/>
                <a:cs typeface="Roboto"/>
              </a:rPr>
              <a:t>Entra ID</a:t>
            </a:r>
            <a:endParaRPr lang="en-US" sz="2100" dirty="0">
              <a:latin typeface="Avenir Book"/>
              <a:ea typeface="Roboto"/>
              <a:cs typeface="Roboto"/>
            </a:endParaRPr>
          </a:p>
          <a:p>
            <a:pPr marL="518147" lvl="1" indent="-259074">
              <a:lnSpc>
                <a:spcPts val="3359"/>
              </a:lnSpc>
              <a:buFont typeface="Arial"/>
              <a:buChar char="•"/>
            </a:pPr>
            <a:r>
              <a:rPr lang="en-US" sz="2100" dirty="0">
                <a:solidFill>
                  <a:srgbClr val="000000"/>
                </a:solidFill>
                <a:latin typeface="Avenir Book"/>
                <a:ea typeface="Roboto"/>
                <a:cs typeface="Roboto"/>
              </a:rPr>
              <a:t>Azure Storage</a:t>
            </a:r>
          </a:p>
          <a:p>
            <a:pPr marL="518147" lvl="1" indent="-259074">
              <a:lnSpc>
                <a:spcPts val="3359"/>
              </a:lnSpc>
              <a:buFont typeface="Arial,Sans-Serif"/>
              <a:buChar char="•"/>
            </a:pPr>
            <a:r>
              <a:rPr lang="en-US" sz="2100" dirty="0">
                <a:solidFill>
                  <a:srgbClr val="000000"/>
                </a:solidFill>
                <a:latin typeface="Avenir Book"/>
                <a:ea typeface="Roboto"/>
                <a:cs typeface="Roboto"/>
              </a:rPr>
              <a:t>Azure VMware Solution</a:t>
            </a:r>
          </a:p>
          <a:p>
            <a:pPr marL="518147" lvl="1" indent="-259074">
              <a:lnSpc>
                <a:spcPts val="3359"/>
              </a:lnSpc>
              <a:buFont typeface="Arial,Sans-Serif"/>
              <a:buChar char="•"/>
            </a:pPr>
            <a:r>
              <a:rPr lang="en-US" sz="2100" dirty="0">
                <a:solidFill>
                  <a:srgbClr val="000000"/>
                </a:solidFill>
                <a:latin typeface="Avenir Book"/>
                <a:ea typeface="Roboto"/>
                <a:cs typeface="Roboto"/>
              </a:rPr>
              <a:t>Nutanix Cloud Clusters </a:t>
            </a:r>
            <a:endParaRPr lang="en-US" sz="2100" dirty="0">
              <a:solidFill>
                <a:srgbClr val="000000"/>
              </a:solidFill>
              <a:latin typeface="Avenir Book" panose="02000503020000020003" pitchFamily="2" charset="0"/>
              <a:ea typeface="Roboto"/>
              <a:cs typeface="Roboto"/>
            </a:endParaRPr>
          </a:p>
        </p:txBody>
      </p:sp>
      <p:sp>
        <p:nvSpPr>
          <p:cNvPr id="11" name="TextBox 11">
            <a:extLst>
              <a:ext uri="{FF2B5EF4-FFF2-40B4-BE49-F238E27FC236}">
                <a16:creationId xmlns:a16="http://schemas.microsoft.com/office/drawing/2014/main" id="{B561F22B-354E-2C15-DF80-402DE0990258}"/>
              </a:ext>
            </a:extLst>
          </p:cNvPr>
          <p:cNvSpPr txBox="1"/>
          <p:nvPr userDrawn="1"/>
        </p:nvSpPr>
        <p:spPr>
          <a:xfrm>
            <a:off x="4948676" y="6276910"/>
            <a:ext cx="3017141" cy="738664"/>
          </a:xfrm>
          <a:prstGeom prst="rect">
            <a:avLst/>
          </a:prstGeom>
        </p:spPr>
        <p:txBody>
          <a:bodyPr wrap="square" lIns="0" tIns="0" rIns="0" bIns="0" rtlCol="0" anchor="t">
            <a:spAutoFit/>
          </a:bodyPr>
          <a:lstStyle/>
          <a:p>
            <a:r>
              <a:rPr lang="en-US" sz="2400" b="1" dirty="0">
                <a:solidFill>
                  <a:srgbClr val="000000"/>
                </a:solidFill>
                <a:latin typeface="Avenir Book"/>
                <a:ea typeface="Roboto"/>
                <a:cs typeface="Roboto"/>
              </a:rPr>
              <a:t>Modern Datacenter Architecture</a:t>
            </a:r>
            <a:endParaRPr lang="en-US" sz="2700" dirty="0"/>
          </a:p>
        </p:txBody>
      </p:sp>
      <p:sp>
        <p:nvSpPr>
          <p:cNvPr id="12" name="TextBox 12">
            <a:extLst>
              <a:ext uri="{FF2B5EF4-FFF2-40B4-BE49-F238E27FC236}">
                <a16:creationId xmlns:a16="http://schemas.microsoft.com/office/drawing/2014/main" id="{55A5EE91-AA54-C1AE-6F5F-D413C1BC0C23}"/>
              </a:ext>
            </a:extLst>
          </p:cNvPr>
          <p:cNvSpPr txBox="1"/>
          <p:nvPr userDrawn="1"/>
        </p:nvSpPr>
        <p:spPr>
          <a:xfrm>
            <a:off x="4876801" y="7117994"/>
            <a:ext cx="3089016" cy="2586349"/>
          </a:xfrm>
          <a:prstGeom prst="rect">
            <a:avLst/>
          </a:prstGeom>
        </p:spPr>
        <p:txBody>
          <a:bodyPr wrap="square" lIns="0" tIns="0" rIns="0" bIns="0" rtlCol="0" anchor="t">
            <a:spAutoFit/>
          </a:bodyPr>
          <a:lstStyle/>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Nutanix</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Cohesity</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Cisco</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VMware </a:t>
            </a:r>
          </a:p>
          <a:p>
            <a:pPr marL="259074" lvl="1" algn="just">
              <a:lnSpc>
                <a:spcPts val="3359"/>
              </a:lnSpc>
            </a:pPr>
            <a:r>
              <a:rPr lang="en-US" sz="2100" dirty="0">
                <a:solidFill>
                  <a:srgbClr val="000000"/>
                </a:solidFill>
                <a:latin typeface="Avenir Book" panose="02000503020000020003" pitchFamily="2" charset="0"/>
                <a:ea typeface="Roboto"/>
                <a:cs typeface="Roboto"/>
              </a:rPr>
              <a:t>   (Broadcom)</a:t>
            </a:r>
          </a:p>
          <a:p>
            <a:pPr marL="518147" lvl="1" indent="-259074" algn="just">
              <a:lnSpc>
                <a:spcPts val="3359"/>
              </a:lnSpc>
              <a:buFont typeface="Arial"/>
              <a:buChar char="•"/>
            </a:pPr>
            <a:r>
              <a:rPr lang="en-US" sz="2100" dirty="0">
                <a:solidFill>
                  <a:srgbClr val="000000"/>
                </a:solidFill>
                <a:latin typeface="Avenir Book"/>
                <a:ea typeface="Roboto"/>
                <a:cs typeface="Roboto"/>
              </a:rPr>
              <a:t>Pure Storage</a:t>
            </a:r>
            <a:endParaRPr lang="en-US" sz="2100" dirty="0">
              <a:solidFill>
                <a:srgbClr val="000000"/>
              </a:solidFill>
              <a:latin typeface="Avenir Book" panose="02000503020000020003" pitchFamily="2" charset="0"/>
              <a:ea typeface="Roboto"/>
              <a:cs typeface="Roboto"/>
            </a:endParaRPr>
          </a:p>
        </p:txBody>
      </p:sp>
      <p:sp>
        <p:nvSpPr>
          <p:cNvPr id="13" name="TextBox 13">
            <a:extLst>
              <a:ext uri="{FF2B5EF4-FFF2-40B4-BE49-F238E27FC236}">
                <a16:creationId xmlns:a16="http://schemas.microsoft.com/office/drawing/2014/main" id="{B01248B0-E897-1926-E4F8-306C324590A1}"/>
              </a:ext>
            </a:extLst>
          </p:cNvPr>
          <p:cNvSpPr txBox="1"/>
          <p:nvPr userDrawn="1"/>
        </p:nvSpPr>
        <p:spPr>
          <a:xfrm>
            <a:off x="14091348" y="4342020"/>
            <a:ext cx="4139360" cy="465705"/>
          </a:xfrm>
          <a:prstGeom prst="rect">
            <a:avLst/>
          </a:prstGeom>
        </p:spPr>
        <p:txBody>
          <a:bodyPr lIns="0" tIns="0" rIns="0" bIns="0" rtlCol="0" anchor="t">
            <a:spAutoFit/>
          </a:bodyPr>
          <a:lstStyle/>
          <a:p>
            <a:pPr>
              <a:lnSpc>
                <a:spcPts val="3920"/>
              </a:lnSpc>
            </a:pPr>
            <a:r>
              <a:rPr lang="en-US" sz="2400" b="1" dirty="0">
                <a:solidFill>
                  <a:srgbClr val="000000"/>
                </a:solidFill>
                <a:latin typeface="Avenir Book" panose="02000503020000020003" pitchFamily="2" charset="0"/>
                <a:ea typeface="Roboto"/>
                <a:cs typeface="Roboto"/>
              </a:rPr>
              <a:t>Cloud Data Protection</a:t>
            </a:r>
          </a:p>
        </p:txBody>
      </p:sp>
      <p:sp>
        <p:nvSpPr>
          <p:cNvPr id="14" name="TextBox 14">
            <a:extLst>
              <a:ext uri="{FF2B5EF4-FFF2-40B4-BE49-F238E27FC236}">
                <a16:creationId xmlns:a16="http://schemas.microsoft.com/office/drawing/2014/main" id="{A13F3112-C38F-E97B-5471-A6866DB2B47D}"/>
              </a:ext>
            </a:extLst>
          </p:cNvPr>
          <p:cNvSpPr txBox="1"/>
          <p:nvPr userDrawn="1"/>
        </p:nvSpPr>
        <p:spPr>
          <a:xfrm>
            <a:off x="13991160" y="4895653"/>
            <a:ext cx="3981099" cy="842282"/>
          </a:xfrm>
          <a:prstGeom prst="rect">
            <a:avLst/>
          </a:prstGeom>
        </p:spPr>
        <p:txBody>
          <a:bodyPr lIns="0" tIns="0" rIns="0" bIns="0" rtlCol="0" anchor="t">
            <a:spAutoFit/>
          </a:bodyPr>
          <a:lstStyle/>
          <a:p>
            <a:pPr marL="518147" lvl="1" indent="-259074" algn="just">
              <a:lnSpc>
                <a:spcPts val="3359"/>
              </a:lnSpc>
              <a:buFont typeface="Arial"/>
              <a:buChar char="•"/>
            </a:pPr>
            <a:r>
              <a:rPr lang="en-US" sz="2100">
                <a:solidFill>
                  <a:srgbClr val="000000"/>
                </a:solidFill>
                <a:latin typeface="Avenir Book" panose="02000503020000020003" pitchFamily="2" charset="0"/>
                <a:ea typeface="Roboto"/>
                <a:cs typeface="Roboto"/>
              </a:rPr>
              <a:t>Rubrik</a:t>
            </a:r>
          </a:p>
          <a:p>
            <a:pPr marL="518147" lvl="1" indent="-259074" algn="just">
              <a:lnSpc>
                <a:spcPts val="3359"/>
              </a:lnSpc>
              <a:buFont typeface="Arial"/>
              <a:buChar char="•"/>
            </a:pPr>
            <a:r>
              <a:rPr lang="en-US" sz="2100">
                <a:solidFill>
                  <a:srgbClr val="000000"/>
                </a:solidFill>
                <a:latin typeface="Avenir Book" panose="02000503020000020003" pitchFamily="2" charset="0"/>
                <a:ea typeface="Roboto"/>
                <a:cs typeface="Roboto"/>
              </a:rPr>
              <a:t>Cohesity</a:t>
            </a:r>
          </a:p>
        </p:txBody>
      </p:sp>
      <p:sp>
        <p:nvSpPr>
          <p:cNvPr id="15" name="TextBox 15">
            <a:extLst>
              <a:ext uri="{FF2B5EF4-FFF2-40B4-BE49-F238E27FC236}">
                <a16:creationId xmlns:a16="http://schemas.microsoft.com/office/drawing/2014/main" id="{6B3AE614-0688-6944-3B0F-0EEFF873264D}"/>
              </a:ext>
            </a:extLst>
          </p:cNvPr>
          <p:cNvSpPr txBox="1"/>
          <p:nvPr userDrawn="1"/>
        </p:nvSpPr>
        <p:spPr>
          <a:xfrm>
            <a:off x="14091348" y="2141310"/>
            <a:ext cx="3304889" cy="465705"/>
          </a:xfrm>
          <a:prstGeom prst="rect">
            <a:avLst/>
          </a:prstGeom>
        </p:spPr>
        <p:txBody>
          <a:bodyPr lIns="0" tIns="0" rIns="0" bIns="0" rtlCol="0" anchor="t">
            <a:spAutoFit/>
          </a:bodyPr>
          <a:lstStyle/>
          <a:p>
            <a:pPr>
              <a:lnSpc>
                <a:spcPts val="3920"/>
              </a:lnSpc>
            </a:pPr>
            <a:r>
              <a:rPr lang="en-US" sz="2400" b="1" dirty="0">
                <a:solidFill>
                  <a:srgbClr val="000000"/>
                </a:solidFill>
                <a:latin typeface="Avenir Book" panose="02000503020000020003" pitchFamily="2" charset="0"/>
                <a:ea typeface="Roboto"/>
                <a:cs typeface="Roboto"/>
              </a:rPr>
              <a:t>Disaster Recovery</a:t>
            </a:r>
          </a:p>
        </p:txBody>
      </p:sp>
      <p:sp>
        <p:nvSpPr>
          <p:cNvPr id="16" name="TextBox 16">
            <a:extLst>
              <a:ext uri="{FF2B5EF4-FFF2-40B4-BE49-F238E27FC236}">
                <a16:creationId xmlns:a16="http://schemas.microsoft.com/office/drawing/2014/main" id="{2263ECF6-E8A3-CA67-EDF0-89550C47A59F}"/>
              </a:ext>
            </a:extLst>
          </p:cNvPr>
          <p:cNvSpPr txBox="1"/>
          <p:nvPr userDrawn="1"/>
        </p:nvSpPr>
        <p:spPr>
          <a:xfrm>
            <a:off x="13954785" y="2712359"/>
            <a:ext cx="3981099" cy="1278299"/>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Azure Site Recovery</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Nutanix</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Zerto (HPE)</a:t>
            </a:r>
          </a:p>
        </p:txBody>
      </p:sp>
      <p:sp>
        <p:nvSpPr>
          <p:cNvPr id="17" name="TextBox 17">
            <a:extLst>
              <a:ext uri="{FF2B5EF4-FFF2-40B4-BE49-F238E27FC236}">
                <a16:creationId xmlns:a16="http://schemas.microsoft.com/office/drawing/2014/main" id="{C3441BE8-3911-7FA8-CD39-A5739D927944}"/>
              </a:ext>
            </a:extLst>
          </p:cNvPr>
          <p:cNvSpPr txBox="1"/>
          <p:nvPr userDrawn="1"/>
        </p:nvSpPr>
        <p:spPr>
          <a:xfrm>
            <a:off x="14091348" y="8099630"/>
            <a:ext cx="3017139" cy="479875"/>
          </a:xfrm>
          <a:prstGeom prst="rect">
            <a:avLst/>
          </a:prstGeom>
        </p:spPr>
        <p:txBody>
          <a:bodyPr lIns="0" tIns="0" rIns="0" bIns="0" rtlCol="0" anchor="t">
            <a:spAutoFit/>
          </a:bodyPr>
          <a:lstStyle/>
          <a:p>
            <a:pPr>
              <a:lnSpc>
                <a:spcPts val="3920"/>
              </a:lnSpc>
            </a:pPr>
            <a:r>
              <a:rPr lang="en-US" sz="2400" b="1" dirty="0">
                <a:solidFill>
                  <a:srgbClr val="000000"/>
                </a:solidFill>
                <a:latin typeface="Avenir Book" panose="02000503020000020003" pitchFamily="2" charset="0"/>
                <a:ea typeface="Roboto"/>
                <a:cs typeface="Roboto"/>
              </a:rPr>
              <a:t>Virtual</a:t>
            </a:r>
            <a:r>
              <a:rPr lang="en-US" sz="2775" b="1" dirty="0">
                <a:solidFill>
                  <a:srgbClr val="000000"/>
                </a:solidFill>
                <a:latin typeface="Avenir Book" panose="02000503020000020003" pitchFamily="2" charset="0"/>
                <a:ea typeface="Roboto"/>
                <a:cs typeface="Roboto"/>
              </a:rPr>
              <a:t> </a:t>
            </a:r>
            <a:r>
              <a:rPr lang="en-US" sz="2400" b="1" dirty="0">
                <a:solidFill>
                  <a:srgbClr val="000000"/>
                </a:solidFill>
                <a:latin typeface="Avenir Book" panose="02000503020000020003" pitchFamily="2" charset="0"/>
                <a:ea typeface="Roboto"/>
                <a:cs typeface="Roboto"/>
              </a:rPr>
              <a:t>Desktops</a:t>
            </a:r>
          </a:p>
        </p:txBody>
      </p:sp>
      <p:sp>
        <p:nvSpPr>
          <p:cNvPr id="18" name="TextBox 18">
            <a:extLst>
              <a:ext uri="{FF2B5EF4-FFF2-40B4-BE49-F238E27FC236}">
                <a16:creationId xmlns:a16="http://schemas.microsoft.com/office/drawing/2014/main" id="{34100019-3FC5-CD2A-509E-7F73C4349A5D}"/>
              </a:ext>
            </a:extLst>
          </p:cNvPr>
          <p:cNvSpPr txBox="1"/>
          <p:nvPr userDrawn="1"/>
        </p:nvSpPr>
        <p:spPr>
          <a:xfrm>
            <a:off x="13991158" y="8614930"/>
            <a:ext cx="3981099" cy="1278299"/>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Azure Virtual Desktop</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Citrix</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Horizon</a:t>
            </a:r>
          </a:p>
        </p:txBody>
      </p:sp>
      <p:sp>
        <p:nvSpPr>
          <p:cNvPr id="19" name="TextBox 19">
            <a:extLst>
              <a:ext uri="{FF2B5EF4-FFF2-40B4-BE49-F238E27FC236}">
                <a16:creationId xmlns:a16="http://schemas.microsoft.com/office/drawing/2014/main" id="{2349D3DC-2E57-335F-B1DD-5E5887795C11}"/>
              </a:ext>
            </a:extLst>
          </p:cNvPr>
          <p:cNvSpPr txBox="1"/>
          <p:nvPr userDrawn="1"/>
        </p:nvSpPr>
        <p:spPr>
          <a:xfrm>
            <a:off x="14091348" y="6180537"/>
            <a:ext cx="3880911" cy="465705"/>
          </a:xfrm>
          <a:prstGeom prst="rect">
            <a:avLst/>
          </a:prstGeom>
        </p:spPr>
        <p:txBody>
          <a:bodyPr lIns="0" tIns="0" rIns="0" bIns="0" rtlCol="0" anchor="t">
            <a:spAutoFit/>
          </a:bodyPr>
          <a:lstStyle/>
          <a:p>
            <a:pPr>
              <a:lnSpc>
                <a:spcPts val="3920"/>
              </a:lnSpc>
            </a:pPr>
            <a:r>
              <a:rPr lang="en-US" sz="2400" b="1" dirty="0">
                <a:solidFill>
                  <a:srgbClr val="000000"/>
                </a:solidFill>
                <a:latin typeface="Avenir Book"/>
                <a:ea typeface="Roboto"/>
                <a:cs typeface="Roboto"/>
              </a:rPr>
              <a:t>Networking</a:t>
            </a:r>
          </a:p>
        </p:txBody>
      </p:sp>
      <p:sp>
        <p:nvSpPr>
          <p:cNvPr id="20" name="TextBox 20">
            <a:extLst>
              <a:ext uri="{FF2B5EF4-FFF2-40B4-BE49-F238E27FC236}">
                <a16:creationId xmlns:a16="http://schemas.microsoft.com/office/drawing/2014/main" id="{7493333A-7911-853F-45A3-6D0E08CD40FF}"/>
              </a:ext>
            </a:extLst>
          </p:cNvPr>
          <p:cNvSpPr txBox="1"/>
          <p:nvPr userDrawn="1"/>
        </p:nvSpPr>
        <p:spPr>
          <a:xfrm>
            <a:off x="13991159" y="6781775"/>
            <a:ext cx="3981099" cy="842282"/>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Cisco</a:t>
            </a:r>
          </a:p>
          <a:p>
            <a:pPr marL="518147" lvl="1" indent="-259074" algn="just">
              <a:lnSpc>
                <a:spcPts val="3359"/>
              </a:lnSpc>
              <a:buFont typeface="Arial"/>
              <a:buChar char="•"/>
            </a:pPr>
            <a:r>
              <a:rPr lang="en-US" sz="2100" dirty="0">
                <a:solidFill>
                  <a:srgbClr val="000000"/>
                </a:solidFill>
                <a:latin typeface="Avenir Book" panose="02000503020000020003" pitchFamily="2" charset="0"/>
                <a:ea typeface="Roboto"/>
                <a:cs typeface="Roboto"/>
              </a:rPr>
              <a:t>Meraki</a:t>
            </a:r>
            <a:endParaRPr lang="en-US" sz="2700" dirty="0">
              <a:latin typeface="Avenir Book" panose="02000503020000020003" pitchFamily="2" charset="0"/>
              <a:ea typeface="Roboto"/>
              <a:cs typeface="Roboto"/>
            </a:endParaRPr>
          </a:p>
        </p:txBody>
      </p:sp>
      <p:sp>
        <p:nvSpPr>
          <p:cNvPr id="21" name="TextBox 21">
            <a:extLst>
              <a:ext uri="{FF2B5EF4-FFF2-40B4-BE49-F238E27FC236}">
                <a16:creationId xmlns:a16="http://schemas.microsoft.com/office/drawing/2014/main" id="{EC17A50A-11F1-E269-E38B-2A5BA726E83D}"/>
              </a:ext>
            </a:extLst>
          </p:cNvPr>
          <p:cNvSpPr txBox="1"/>
          <p:nvPr userDrawn="1"/>
        </p:nvSpPr>
        <p:spPr>
          <a:xfrm>
            <a:off x="12937456" y="491708"/>
            <a:ext cx="2927322" cy="883383"/>
          </a:xfrm>
          <a:prstGeom prst="rect">
            <a:avLst/>
          </a:prstGeom>
        </p:spPr>
        <p:txBody>
          <a:bodyPr wrap="square" lIns="0" tIns="0" rIns="0" bIns="0" rtlCol="0" anchor="t">
            <a:spAutoFit/>
          </a:bodyPr>
          <a:lstStyle/>
          <a:p>
            <a:pPr algn="ctr">
              <a:lnSpc>
                <a:spcPct val="150000"/>
              </a:lnSpc>
            </a:pPr>
            <a:r>
              <a:rPr lang="en-US" sz="2000" b="1" dirty="0">
                <a:solidFill>
                  <a:schemeClr val="tx2"/>
                </a:solidFill>
                <a:latin typeface="Avenir Book"/>
                <a:ea typeface="Roboto"/>
                <a:cs typeface="Roboto"/>
              </a:rPr>
              <a:t>Managed Services to Support All Solutions</a:t>
            </a:r>
          </a:p>
        </p:txBody>
      </p:sp>
      <p:sp>
        <p:nvSpPr>
          <p:cNvPr id="22" name="TextBox 19">
            <a:extLst>
              <a:ext uri="{FF2B5EF4-FFF2-40B4-BE49-F238E27FC236}">
                <a16:creationId xmlns:a16="http://schemas.microsoft.com/office/drawing/2014/main" id="{0FA48A41-5E1F-C943-1775-F794DF497D8B}"/>
              </a:ext>
            </a:extLst>
          </p:cNvPr>
          <p:cNvSpPr txBox="1"/>
          <p:nvPr userDrawn="1"/>
        </p:nvSpPr>
        <p:spPr>
          <a:xfrm>
            <a:off x="9759752" y="2148484"/>
            <a:ext cx="3880911" cy="465705"/>
          </a:xfrm>
          <a:prstGeom prst="rect">
            <a:avLst/>
          </a:prstGeom>
        </p:spPr>
        <p:txBody>
          <a:bodyPr lIns="0" tIns="0" rIns="0" bIns="0" rtlCol="0" anchor="t">
            <a:spAutoFit/>
          </a:bodyPr>
          <a:lstStyle/>
          <a:p>
            <a:pPr>
              <a:lnSpc>
                <a:spcPts val="3920"/>
              </a:lnSpc>
            </a:pPr>
            <a:r>
              <a:rPr lang="en-US" sz="2400" b="1" dirty="0">
                <a:solidFill>
                  <a:srgbClr val="000000"/>
                </a:solidFill>
                <a:latin typeface="Avenir Book" panose="02000503020000020003" pitchFamily="2" charset="0"/>
                <a:ea typeface="Roboto"/>
                <a:cs typeface="Roboto"/>
              </a:rPr>
              <a:t>Security &amp; Compliance</a:t>
            </a:r>
          </a:p>
        </p:txBody>
      </p:sp>
      <p:sp>
        <p:nvSpPr>
          <p:cNvPr id="23" name="TextBox 20">
            <a:extLst>
              <a:ext uri="{FF2B5EF4-FFF2-40B4-BE49-F238E27FC236}">
                <a16:creationId xmlns:a16="http://schemas.microsoft.com/office/drawing/2014/main" id="{D9487D6C-B50E-D5B1-E52B-B29D86D47DC5}"/>
              </a:ext>
            </a:extLst>
          </p:cNvPr>
          <p:cNvSpPr txBox="1"/>
          <p:nvPr userDrawn="1"/>
        </p:nvSpPr>
        <p:spPr>
          <a:xfrm>
            <a:off x="9753356" y="2787492"/>
            <a:ext cx="3981099" cy="2586349"/>
          </a:xfrm>
          <a:prstGeom prst="rect">
            <a:avLst/>
          </a:prstGeom>
        </p:spPr>
        <p:txBody>
          <a:bodyPr lIns="0" tIns="0" rIns="0" bIns="0" rtlCol="0" anchor="t">
            <a:spAutoFit/>
          </a:bodyPr>
          <a:lstStyle/>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Microsoft 365 Security</a:t>
            </a:r>
          </a:p>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Microsoft Intune</a:t>
            </a:r>
          </a:p>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Microsoft Purview</a:t>
            </a:r>
          </a:p>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Azure Security</a:t>
            </a:r>
          </a:p>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Arctic Wolf</a:t>
            </a:r>
          </a:p>
          <a:p>
            <a:pPr marL="518147" lvl="1" indent="-259074">
              <a:lnSpc>
                <a:spcPts val="3359"/>
              </a:lnSpc>
              <a:buFont typeface="Arial"/>
              <a:buChar char="•"/>
            </a:pPr>
            <a:r>
              <a:rPr lang="en-US" sz="2100">
                <a:solidFill>
                  <a:srgbClr val="000000"/>
                </a:solidFill>
                <a:latin typeface="Avenir Book" panose="02000503020000020003" pitchFamily="2" charset="0"/>
                <a:ea typeface="Roboto"/>
                <a:cs typeface="Roboto"/>
              </a:rPr>
              <a:t>ThreatHunter MXDR </a:t>
            </a:r>
          </a:p>
        </p:txBody>
      </p:sp>
      <p:sp>
        <p:nvSpPr>
          <p:cNvPr id="24" name="TextBox 15">
            <a:extLst>
              <a:ext uri="{FF2B5EF4-FFF2-40B4-BE49-F238E27FC236}">
                <a16:creationId xmlns:a16="http://schemas.microsoft.com/office/drawing/2014/main" id="{EA2A0916-2F12-8D09-2A1A-EC06FACD17D2}"/>
              </a:ext>
            </a:extLst>
          </p:cNvPr>
          <p:cNvSpPr txBox="1"/>
          <p:nvPr userDrawn="1"/>
        </p:nvSpPr>
        <p:spPr>
          <a:xfrm>
            <a:off x="8654183" y="6209764"/>
            <a:ext cx="4986480" cy="465705"/>
          </a:xfrm>
          <a:prstGeom prst="rect">
            <a:avLst/>
          </a:prstGeom>
        </p:spPr>
        <p:txBody>
          <a:bodyPr wrap="square" lIns="0" tIns="0" rIns="0" bIns="0" rtlCol="0" anchor="t">
            <a:spAutoFit/>
          </a:bodyPr>
          <a:lstStyle/>
          <a:p>
            <a:pPr>
              <a:lnSpc>
                <a:spcPts val="3920"/>
              </a:lnSpc>
            </a:pPr>
            <a:r>
              <a:rPr lang="en-US" sz="2400" b="1" dirty="0">
                <a:solidFill>
                  <a:srgbClr val="000000"/>
                </a:solidFill>
                <a:latin typeface="Avenir Book"/>
                <a:ea typeface="Roboto"/>
                <a:cs typeface="Roboto"/>
              </a:rPr>
              <a:t>Business Transformation Services</a:t>
            </a:r>
          </a:p>
        </p:txBody>
      </p:sp>
      <p:sp>
        <p:nvSpPr>
          <p:cNvPr id="25" name="TextBox 16">
            <a:extLst>
              <a:ext uri="{FF2B5EF4-FFF2-40B4-BE49-F238E27FC236}">
                <a16:creationId xmlns:a16="http://schemas.microsoft.com/office/drawing/2014/main" id="{ACC9BCFB-A4DF-5FF8-2C91-6C0295F3A2D8}"/>
              </a:ext>
            </a:extLst>
          </p:cNvPr>
          <p:cNvSpPr txBox="1"/>
          <p:nvPr userDrawn="1"/>
        </p:nvSpPr>
        <p:spPr>
          <a:xfrm>
            <a:off x="8645821" y="6828385"/>
            <a:ext cx="4986480" cy="3022366"/>
          </a:xfrm>
          <a:prstGeom prst="rect">
            <a:avLst/>
          </a:prstGeom>
        </p:spPr>
        <p:txBody>
          <a:bodyPr wrap="square" lIns="0" tIns="0" rIns="0" bIns="0" rtlCol="0" anchor="t">
            <a:spAutoFit/>
          </a:bodyPr>
          <a:lstStyle/>
          <a:p>
            <a:pPr marL="518147" lvl="1" indent="-259074">
              <a:lnSpc>
                <a:spcPts val="3359"/>
              </a:lnSpc>
              <a:buFont typeface="Arial"/>
              <a:buChar char="•"/>
            </a:pPr>
            <a:r>
              <a:rPr lang="en-US" sz="2100" dirty="0">
                <a:solidFill>
                  <a:srgbClr val="000000"/>
                </a:solidFill>
                <a:latin typeface="Avenir Book"/>
                <a:ea typeface="Roboto"/>
                <a:cs typeface="Roboto"/>
              </a:rPr>
              <a:t>Organizational Change Management</a:t>
            </a:r>
          </a:p>
          <a:p>
            <a:pPr marL="518147" lvl="1" indent="-259074">
              <a:lnSpc>
                <a:spcPts val="3359"/>
              </a:lnSpc>
              <a:buFont typeface="Arial"/>
              <a:buChar char="•"/>
            </a:pPr>
            <a:r>
              <a:rPr lang="en-US" sz="2100" dirty="0">
                <a:solidFill>
                  <a:srgbClr val="000000"/>
                </a:solidFill>
                <a:latin typeface="Avenir Book"/>
                <a:ea typeface="Roboto"/>
                <a:cs typeface="Roboto"/>
              </a:rPr>
              <a:t>Strategic Advisory Services</a:t>
            </a:r>
          </a:p>
          <a:p>
            <a:pPr marL="518147" lvl="1" indent="-259074">
              <a:lnSpc>
                <a:spcPts val="3359"/>
              </a:lnSpc>
              <a:buFont typeface="Arial"/>
              <a:buChar char="•"/>
            </a:pPr>
            <a:r>
              <a:rPr lang="en-US" sz="2100" dirty="0">
                <a:solidFill>
                  <a:srgbClr val="000000"/>
                </a:solidFill>
                <a:latin typeface="Avenir Book"/>
                <a:ea typeface="Roboto"/>
                <a:cs typeface="Roboto"/>
              </a:rPr>
              <a:t>Cloud Service Provider</a:t>
            </a:r>
            <a:endParaRPr lang="en-US" sz="2100" dirty="0">
              <a:latin typeface="Avenir Book"/>
              <a:ea typeface="Roboto"/>
              <a:cs typeface="Roboto"/>
            </a:endParaRPr>
          </a:p>
          <a:p>
            <a:pPr marL="518147" lvl="1" indent="-259074">
              <a:lnSpc>
                <a:spcPts val="3359"/>
              </a:lnSpc>
              <a:buFont typeface="Arial"/>
              <a:buChar char="•"/>
            </a:pPr>
            <a:r>
              <a:rPr lang="en-US" sz="2100" dirty="0">
                <a:solidFill>
                  <a:srgbClr val="000000"/>
                </a:solidFill>
                <a:latin typeface="Avenir Book"/>
                <a:ea typeface="Roboto"/>
                <a:cs typeface="Roboto"/>
              </a:rPr>
              <a:t>Licensing Optimization</a:t>
            </a:r>
          </a:p>
          <a:p>
            <a:pPr marL="518147" lvl="1" indent="-259074">
              <a:lnSpc>
                <a:spcPts val="3359"/>
              </a:lnSpc>
              <a:buFont typeface="Arial"/>
              <a:buChar char="•"/>
            </a:pPr>
            <a:r>
              <a:rPr lang="en-US" sz="2100" dirty="0"/>
              <a:t>ROI Optimization</a:t>
            </a:r>
          </a:p>
          <a:p>
            <a:pPr marL="518147" lvl="1" indent="-259074">
              <a:lnSpc>
                <a:spcPts val="3359"/>
              </a:lnSpc>
              <a:buFont typeface="Arial"/>
              <a:buChar char="•"/>
            </a:pPr>
            <a:r>
              <a:rPr lang="en-US" sz="2100" dirty="0"/>
              <a:t>Operational Alignment</a:t>
            </a:r>
          </a:p>
          <a:p>
            <a:pPr marL="518147" lvl="1" indent="-259074">
              <a:lnSpc>
                <a:spcPts val="3359"/>
              </a:lnSpc>
              <a:buFont typeface="Arial"/>
              <a:buChar char="•"/>
            </a:pPr>
            <a:r>
              <a:rPr lang="en-US" sz="2100" dirty="0"/>
              <a:t>ERP System Deployment</a:t>
            </a:r>
            <a:endParaRPr lang="en-US" sz="2100" dirty="0">
              <a:solidFill>
                <a:srgbClr val="000000"/>
              </a:solidFill>
              <a:latin typeface="Avenir Book"/>
              <a:ea typeface="Roboto"/>
              <a:cs typeface="Roboto"/>
            </a:endParaRPr>
          </a:p>
        </p:txBody>
      </p:sp>
      <p:sp>
        <p:nvSpPr>
          <p:cNvPr id="26" name="TextBox 17">
            <a:extLst>
              <a:ext uri="{FF2B5EF4-FFF2-40B4-BE49-F238E27FC236}">
                <a16:creationId xmlns:a16="http://schemas.microsoft.com/office/drawing/2014/main" id="{75970031-8124-46E4-3B65-7FA3309B8FBB}"/>
              </a:ext>
            </a:extLst>
          </p:cNvPr>
          <p:cNvSpPr txBox="1"/>
          <p:nvPr userDrawn="1"/>
        </p:nvSpPr>
        <p:spPr>
          <a:xfrm>
            <a:off x="4718530" y="2148678"/>
            <a:ext cx="4436283" cy="465705"/>
          </a:xfrm>
          <a:prstGeom prst="rect">
            <a:avLst/>
          </a:prstGeom>
        </p:spPr>
        <p:txBody>
          <a:bodyPr wrap="square" lIns="0" tIns="0" rIns="0" bIns="0" rtlCol="0" anchor="t">
            <a:spAutoFit/>
          </a:bodyPr>
          <a:lstStyle/>
          <a:p>
            <a:pPr>
              <a:lnSpc>
                <a:spcPts val="3920"/>
              </a:lnSpc>
            </a:pPr>
            <a:r>
              <a:rPr lang="en-US" sz="2400" b="1" dirty="0">
                <a:solidFill>
                  <a:srgbClr val="000000"/>
                </a:solidFill>
                <a:latin typeface="Avenir Book" panose="02000503020000020003" pitchFamily="2" charset="0"/>
                <a:ea typeface="Roboto"/>
                <a:cs typeface="Roboto"/>
              </a:rPr>
              <a:t>Data, AI, Apps &amp; Automation</a:t>
            </a:r>
          </a:p>
        </p:txBody>
      </p:sp>
      <p:sp>
        <p:nvSpPr>
          <p:cNvPr id="27" name="Rectangle 26">
            <a:extLst>
              <a:ext uri="{FF2B5EF4-FFF2-40B4-BE49-F238E27FC236}">
                <a16:creationId xmlns:a16="http://schemas.microsoft.com/office/drawing/2014/main" id="{97D43BCF-6357-9C20-1648-05FE4D8E3620}"/>
              </a:ext>
            </a:extLst>
          </p:cNvPr>
          <p:cNvSpPr/>
          <p:nvPr userDrawn="1"/>
        </p:nvSpPr>
        <p:spPr>
          <a:xfrm>
            <a:off x="12603638" y="286064"/>
            <a:ext cx="3594959" cy="1355180"/>
          </a:xfrm>
          <a:prstGeom prst="rect">
            <a:avLst/>
          </a:prstGeom>
          <a:noFill/>
          <a:ln w="444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Avenir Book" panose="02000503020000020003" pitchFamily="2" charset="0"/>
            </a:endParaRPr>
          </a:p>
        </p:txBody>
      </p:sp>
      <p:sp>
        <p:nvSpPr>
          <p:cNvPr id="28" name="TextBox 16">
            <a:extLst>
              <a:ext uri="{FF2B5EF4-FFF2-40B4-BE49-F238E27FC236}">
                <a16:creationId xmlns:a16="http://schemas.microsoft.com/office/drawing/2014/main" id="{A0DB69DE-9D3B-C3F1-EA12-221D1D035920}"/>
              </a:ext>
            </a:extLst>
          </p:cNvPr>
          <p:cNvSpPr txBox="1"/>
          <p:nvPr userDrawn="1"/>
        </p:nvSpPr>
        <p:spPr>
          <a:xfrm>
            <a:off x="4718530" y="2702747"/>
            <a:ext cx="5044584" cy="2150332"/>
          </a:xfrm>
          <a:prstGeom prst="rect">
            <a:avLst/>
          </a:prstGeom>
        </p:spPr>
        <p:txBody>
          <a:bodyPr wrap="square" lIns="0" tIns="0" rIns="0" bIns="0" rtlCol="0" anchor="t">
            <a:spAutoFit/>
          </a:bodyPr>
          <a:lstStyle/>
          <a:p>
            <a:pPr marL="518147" lvl="1" indent="-259074">
              <a:lnSpc>
                <a:spcPts val="3359"/>
              </a:lnSpc>
              <a:buFont typeface="Arial"/>
              <a:buChar char="•"/>
            </a:pPr>
            <a:r>
              <a:rPr lang="en-US" sz="2100">
                <a:latin typeface="Avenir Book"/>
              </a:rPr>
              <a:t>Azure </a:t>
            </a:r>
          </a:p>
          <a:p>
            <a:pPr marL="518147" lvl="1" indent="-259074">
              <a:lnSpc>
                <a:spcPts val="3359"/>
              </a:lnSpc>
              <a:buFont typeface="Arial"/>
              <a:buChar char="•"/>
            </a:pPr>
            <a:r>
              <a:rPr lang="en-US" sz="2100">
                <a:latin typeface="Avenir Book"/>
              </a:rPr>
              <a:t>Azure Open AI</a:t>
            </a:r>
          </a:p>
          <a:p>
            <a:pPr marL="518147" lvl="1" indent="-259074">
              <a:lnSpc>
                <a:spcPts val="3359"/>
              </a:lnSpc>
              <a:buFont typeface="Arial"/>
              <a:buChar char="•"/>
            </a:pPr>
            <a:r>
              <a:rPr lang="en-US" sz="2100">
                <a:latin typeface="Avenir Book"/>
              </a:rPr>
              <a:t>Custom Agents</a:t>
            </a:r>
            <a:endParaRPr lang="en-US" sz="2100">
              <a:latin typeface="Avenir Book" panose="02000503020000020003" pitchFamily="2" charset="0"/>
            </a:endParaRPr>
          </a:p>
          <a:p>
            <a:pPr marL="518147" lvl="1" indent="-259074">
              <a:lnSpc>
                <a:spcPts val="3359"/>
              </a:lnSpc>
              <a:buFont typeface="Arial"/>
              <a:buChar char="•"/>
            </a:pPr>
            <a:r>
              <a:rPr lang="en-US" sz="2100">
                <a:latin typeface="Avenir Book"/>
              </a:rPr>
              <a:t>Microsoft Power Platform</a:t>
            </a:r>
          </a:p>
          <a:p>
            <a:pPr marL="518147" lvl="1" indent="-259074">
              <a:lnSpc>
                <a:spcPts val="3359"/>
              </a:lnSpc>
              <a:buFont typeface="Arial"/>
              <a:buChar char="•"/>
            </a:pPr>
            <a:r>
              <a:rPr lang="en-US" sz="2100">
                <a:latin typeface="Avenir Book"/>
              </a:rPr>
              <a:t>Microsoft Fabric</a:t>
            </a:r>
          </a:p>
        </p:txBody>
      </p:sp>
      <p:sp>
        <p:nvSpPr>
          <p:cNvPr id="29" name="AutoShape 8">
            <a:extLst>
              <a:ext uri="{FF2B5EF4-FFF2-40B4-BE49-F238E27FC236}">
                <a16:creationId xmlns:a16="http://schemas.microsoft.com/office/drawing/2014/main" id="{F97EF099-813B-3184-A233-1B38DAAD8667}"/>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What We Do Slide Option 2">
    <p:bg>
      <p:bgPr>
        <a:solidFill>
          <a:srgbClr val="262626"/>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2104D1E-5591-D0F9-DFE8-B8B7F6F311AF}"/>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6" name="TextBox 6">
            <a:extLst>
              <a:ext uri="{FF2B5EF4-FFF2-40B4-BE49-F238E27FC236}">
                <a16:creationId xmlns:a16="http://schemas.microsoft.com/office/drawing/2014/main" id="{0ADF73CA-9160-D61E-D327-B51545794281}"/>
              </a:ext>
            </a:extLst>
          </p:cNvPr>
          <p:cNvSpPr txBox="1"/>
          <p:nvPr userDrawn="1"/>
        </p:nvSpPr>
        <p:spPr>
          <a:xfrm>
            <a:off x="1028702" y="520597"/>
            <a:ext cx="4614788" cy="934808"/>
          </a:xfrm>
          <a:prstGeom prst="rect">
            <a:avLst/>
          </a:prstGeom>
        </p:spPr>
        <p:txBody>
          <a:bodyPr lIns="0" tIns="0" rIns="0" bIns="0" rtlCol="0" anchor="t">
            <a:spAutoFit/>
          </a:bodyPr>
          <a:lstStyle/>
          <a:p>
            <a:pPr>
              <a:lnSpc>
                <a:spcPts val="7560"/>
              </a:lnSpc>
            </a:pPr>
            <a:r>
              <a:rPr lang="en-US" sz="5400" dirty="0">
                <a:solidFill>
                  <a:schemeClr val="bg1"/>
                </a:solidFill>
                <a:latin typeface="Avenir Heavy" panose="02000503020000020003" pitchFamily="2" charset="0"/>
                <a:cs typeface="Arial"/>
              </a:rPr>
              <a:t>What We Do</a:t>
            </a:r>
          </a:p>
        </p:txBody>
      </p:sp>
      <p:sp>
        <p:nvSpPr>
          <p:cNvPr id="7" name="TextBox 7">
            <a:extLst>
              <a:ext uri="{FF2B5EF4-FFF2-40B4-BE49-F238E27FC236}">
                <a16:creationId xmlns:a16="http://schemas.microsoft.com/office/drawing/2014/main" id="{14378BCD-A492-7F4F-1CAF-24C8FE797FBC}"/>
              </a:ext>
            </a:extLst>
          </p:cNvPr>
          <p:cNvSpPr txBox="1"/>
          <p:nvPr userDrawn="1"/>
        </p:nvSpPr>
        <p:spPr>
          <a:xfrm>
            <a:off x="1117441" y="2126426"/>
            <a:ext cx="3204176" cy="465705"/>
          </a:xfrm>
          <a:prstGeom prst="rect">
            <a:avLst/>
          </a:prstGeom>
        </p:spPr>
        <p:txBody>
          <a:bodyPr lIns="0" tIns="0" rIns="0" bIns="0" rtlCol="0" anchor="t">
            <a:spAutoFit/>
          </a:bodyPr>
          <a:lstStyle/>
          <a:p>
            <a:pPr>
              <a:lnSpc>
                <a:spcPts val="3920"/>
              </a:lnSpc>
            </a:pPr>
            <a:r>
              <a:rPr lang="en-US" sz="2400" b="1">
                <a:solidFill>
                  <a:schemeClr val="bg1"/>
                </a:solidFill>
                <a:latin typeface="Avenir Book" panose="02000503020000020003" pitchFamily="2" charset="0"/>
                <a:ea typeface="Roboto"/>
                <a:cs typeface="Roboto"/>
              </a:rPr>
              <a:t>Microsoft 365</a:t>
            </a:r>
          </a:p>
        </p:txBody>
      </p:sp>
      <p:sp>
        <p:nvSpPr>
          <p:cNvPr id="8" name="TextBox 8">
            <a:extLst>
              <a:ext uri="{FF2B5EF4-FFF2-40B4-BE49-F238E27FC236}">
                <a16:creationId xmlns:a16="http://schemas.microsoft.com/office/drawing/2014/main" id="{BEBD8DA4-33B1-9B1A-0CDE-C41F65B13F96}"/>
              </a:ext>
            </a:extLst>
          </p:cNvPr>
          <p:cNvSpPr txBox="1"/>
          <p:nvPr userDrawn="1"/>
        </p:nvSpPr>
        <p:spPr>
          <a:xfrm>
            <a:off x="1015938" y="2642282"/>
            <a:ext cx="4016695" cy="3458383"/>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chemeClr val="bg1"/>
                </a:solidFill>
                <a:latin typeface="Avenir Book"/>
                <a:ea typeface="Roboto"/>
                <a:cs typeface="Roboto"/>
              </a:rPr>
              <a:t>Exchange Online</a:t>
            </a:r>
          </a:p>
          <a:p>
            <a:pPr marL="518147" lvl="1" indent="-259074" algn="just">
              <a:lnSpc>
                <a:spcPts val="3359"/>
              </a:lnSpc>
              <a:buFont typeface="Arial"/>
              <a:buChar char="•"/>
            </a:pPr>
            <a:r>
              <a:rPr lang="en-US" sz="2100" dirty="0">
                <a:solidFill>
                  <a:schemeClr val="bg1"/>
                </a:solidFill>
                <a:latin typeface="Avenir Book"/>
                <a:ea typeface="Roboto"/>
                <a:cs typeface="Roboto"/>
              </a:rPr>
              <a:t>OneDrive</a:t>
            </a:r>
          </a:p>
          <a:p>
            <a:pPr marL="518147" lvl="1" indent="-259074">
              <a:lnSpc>
                <a:spcPts val="3359"/>
              </a:lnSpc>
              <a:buFont typeface="Arial"/>
              <a:buChar char="•"/>
            </a:pPr>
            <a:r>
              <a:rPr lang="en-US" sz="2100" dirty="0">
                <a:solidFill>
                  <a:schemeClr val="bg1"/>
                </a:solidFill>
                <a:latin typeface="Avenir Book"/>
                <a:ea typeface="Roboto"/>
                <a:cs typeface="Roboto"/>
              </a:rPr>
              <a:t>Microsoft Teams Phone, Meetings, Rooms</a:t>
            </a:r>
          </a:p>
          <a:p>
            <a:pPr marL="518147" lvl="1" indent="-259074" algn="just">
              <a:lnSpc>
                <a:spcPts val="3359"/>
              </a:lnSpc>
              <a:buFont typeface="Arial"/>
              <a:buChar char="•"/>
            </a:pPr>
            <a:r>
              <a:rPr lang="en-US" sz="2100" dirty="0">
                <a:solidFill>
                  <a:schemeClr val="bg1"/>
                </a:solidFill>
                <a:latin typeface="Avenir Book"/>
                <a:ea typeface="Roboto"/>
                <a:cs typeface="Roboto"/>
              </a:rPr>
              <a:t>Endpoint Management</a:t>
            </a:r>
          </a:p>
          <a:p>
            <a:pPr marL="518147" lvl="1" indent="-259074" algn="just">
              <a:lnSpc>
                <a:spcPts val="3359"/>
              </a:lnSpc>
              <a:buFont typeface="Arial"/>
              <a:buChar char="•"/>
            </a:pPr>
            <a:r>
              <a:rPr lang="en-US" sz="2100" dirty="0">
                <a:solidFill>
                  <a:schemeClr val="bg1"/>
                </a:solidFill>
                <a:latin typeface="Avenir Book"/>
                <a:ea typeface="Roboto"/>
                <a:cs typeface="Roboto"/>
              </a:rPr>
              <a:t>SharePoint</a:t>
            </a:r>
          </a:p>
          <a:p>
            <a:pPr marL="518147" lvl="1" indent="-259074" algn="just">
              <a:lnSpc>
                <a:spcPts val="3359"/>
              </a:lnSpc>
              <a:buFont typeface="Arial"/>
              <a:buChar char="•"/>
            </a:pPr>
            <a:r>
              <a:rPr lang="en-US" sz="2100" dirty="0">
                <a:solidFill>
                  <a:schemeClr val="bg1"/>
                </a:solidFill>
                <a:latin typeface="Avenir Book"/>
                <a:ea typeface="Roboto"/>
                <a:cs typeface="Roboto"/>
              </a:rPr>
              <a:t>Microsoft 365 Copilot</a:t>
            </a:r>
          </a:p>
          <a:p>
            <a:pPr marL="518147" lvl="1" indent="-259074" algn="just">
              <a:lnSpc>
                <a:spcPts val="3359"/>
              </a:lnSpc>
              <a:buFont typeface="Arial"/>
              <a:buChar char="•"/>
            </a:pPr>
            <a:endParaRPr lang="en-US" sz="2100" dirty="0">
              <a:solidFill>
                <a:schemeClr val="bg1"/>
              </a:solidFill>
              <a:latin typeface="Avenir Book" panose="02000503020000020003" pitchFamily="2" charset="0"/>
              <a:ea typeface="Roboto"/>
              <a:cs typeface="Roboto"/>
            </a:endParaRPr>
          </a:p>
        </p:txBody>
      </p:sp>
      <p:sp>
        <p:nvSpPr>
          <p:cNvPr id="9" name="TextBox 9">
            <a:extLst>
              <a:ext uri="{FF2B5EF4-FFF2-40B4-BE49-F238E27FC236}">
                <a16:creationId xmlns:a16="http://schemas.microsoft.com/office/drawing/2014/main" id="{ED65A5BD-57E6-7DDF-4ED8-8A0175818FB2}"/>
              </a:ext>
            </a:extLst>
          </p:cNvPr>
          <p:cNvSpPr txBox="1"/>
          <p:nvPr userDrawn="1"/>
        </p:nvSpPr>
        <p:spPr>
          <a:xfrm>
            <a:off x="1031297" y="6214974"/>
            <a:ext cx="3535088" cy="479875"/>
          </a:xfrm>
          <a:prstGeom prst="rect">
            <a:avLst/>
          </a:prstGeom>
        </p:spPr>
        <p:txBody>
          <a:bodyPr lIns="0" tIns="0" rIns="0" bIns="0" rtlCol="0" anchor="t">
            <a:spAutoFit/>
          </a:bodyPr>
          <a:lstStyle/>
          <a:p>
            <a:pPr>
              <a:lnSpc>
                <a:spcPts val="3920"/>
              </a:lnSpc>
            </a:pPr>
            <a:r>
              <a:rPr lang="en-US" sz="2400" b="1">
                <a:solidFill>
                  <a:schemeClr val="bg1"/>
                </a:solidFill>
                <a:latin typeface="Avenir Book" panose="02000503020000020003" pitchFamily="2" charset="0"/>
                <a:ea typeface="Roboto"/>
                <a:cs typeface="Roboto"/>
              </a:rPr>
              <a:t>Microsoft</a:t>
            </a:r>
            <a:r>
              <a:rPr lang="en-US" sz="2775" b="1">
                <a:solidFill>
                  <a:schemeClr val="bg1"/>
                </a:solidFill>
                <a:latin typeface="Avenir Book" panose="02000503020000020003" pitchFamily="2" charset="0"/>
                <a:ea typeface="Roboto"/>
                <a:cs typeface="Roboto"/>
              </a:rPr>
              <a:t> </a:t>
            </a:r>
            <a:r>
              <a:rPr lang="en-US" sz="2400" b="1">
                <a:solidFill>
                  <a:schemeClr val="bg1"/>
                </a:solidFill>
                <a:latin typeface="Avenir Book" panose="02000503020000020003" pitchFamily="2" charset="0"/>
                <a:ea typeface="Roboto"/>
                <a:cs typeface="Roboto"/>
              </a:rPr>
              <a:t>Azure</a:t>
            </a:r>
          </a:p>
        </p:txBody>
      </p:sp>
      <p:sp>
        <p:nvSpPr>
          <p:cNvPr id="10" name="TextBox 10">
            <a:extLst>
              <a:ext uri="{FF2B5EF4-FFF2-40B4-BE49-F238E27FC236}">
                <a16:creationId xmlns:a16="http://schemas.microsoft.com/office/drawing/2014/main" id="{406EAB01-E3F5-0476-FECF-1B98C7EC337A}"/>
              </a:ext>
            </a:extLst>
          </p:cNvPr>
          <p:cNvSpPr txBox="1"/>
          <p:nvPr userDrawn="1"/>
        </p:nvSpPr>
        <p:spPr>
          <a:xfrm>
            <a:off x="1022946" y="6813336"/>
            <a:ext cx="3407181" cy="2150332"/>
          </a:xfrm>
          <a:prstGeom prst="rect">
            <a:avLst/>
          </a:prstGeom>
        </p:spPr>
        <p:txBody>
          <a:bodyPr wrap="square" lIns="0" tIns="0" rIns="0" bIns="0" rtlCol="0" anchor="t">
            <a:spAutoFit/>
          </a:bodyPr>
          <a:lstStyle/>
          <a:p>
            <a:pPr marL="518147" lvl="1" indent="-259074">
              <a:lnSpc>
                <a:spcPts val="3359"/>
              </a:lnSpc>
              <a:buFont typeface="Arial"/>
              <a:buChar char="•"/>
            </a:pPr>
            <a:r>
              <a:rPr lang="en-US" sz="2100" dirty="0">
                <a:solidFill>
                  <a:schemeClr val="bg1"/>
                </a:solidFill>
                <a:latin typeface="Avenir Book"/>
                <a:ea typeface="Roboto"/>
                <a:cs typeface="Roboto"/>
              </a:rPr>
              <a:t>Azure Migrations</a:t>
            </a:r>
            <a:endParaRPr lang="en-US" sz="2700" dirty="0">
              <a:solidFill>
                <a:schemeClr val="bg1"/>
              </a:solidFill>
              <a:latin typeface="Avenir Book"/>
            </a:endParaRPr>
          </a:p>
          <a:p>
            <a:pPr marL="518147" lvl="1" indent="-259074">
              <a:lnSpc>
                <a:spcPts val="3359"/>
              </a:lnSpc>
              <a:buFont typeface="Arial"/>
              <a:buChar char="•"/>
            </a:pPr>
            <a:r>
              <a:rPr lang="en-US" sz="2100" dirty="0">
                <a:solidFill>
                  <a:schemeClr val="bg1"/>
                </a:solidFill>
                <a:latin typeface="Avenir Book"/>
                <a:ea typeface="Roboto"/>
                <a:cs typeface="Roboto"/>
              </a:rPr>
              <a:t>Entra ID</a:t>
            </a:r>
          </a:p>
          <a:p>
            <a:pPr marL="518147" lvl="1" indent="-259074">
              <a:lnSpc>
                <a:spcPts val="3359"/>
              </a:lnSpc>
              <a:buFont typeface="Arial"/>
              <a:buChar char="•"/>
            </a:pPr>
            <a:r>
              <a:rPr lang="en-US" sz="2100" dirty="0">
                <a:solidFill>
                  <a:schemeClr val="bg1"/>
                </a:solidFill>
                <a:latin typeface="Avenir Book"/>
                <a:ea typeface="Roboto"/>
                <a:cs typeface="Roboto"/>
              </a:rPr>
              <a:t>Azure Storage</a:t>
            </a:r>
          </a:p>
          <a:p>
            <a:pPr marL="518147" lvl="1" indent="-259074">
              <a:lnSpc>
                <a:spcPts val="3359"/>
              </a:lnSpc>
              <a:buFont typeface="Arial,Sans-Serif"/>
              <a:buChar char="•"/>
            </a:pPr>
            <a:r>
              <a:rPr lang="en-US" sz="2100" dirty="0">
                <a:solidFill>
                  <a:schemeClr val="bg1"/>
                </a:solidFill>
                <a:latin typeface="Avenir Book"/>
                <a:ea typeface="Roboto"/>
                <a:cs typeface="Roboto"/>
              </a:rPr>
              <a:t>Azure VMware Solution</a:t>
            </a:r>
          </a:p>
          <a:p>
            <a:pPr marL="518147" lvl="1" indent="-259074">
              <a:lnSpc>
                <a:spcPts val="3359"/>
              </a:lnSpc>
              <a:buFont typeface="Arial,Sans-Serif"/>
              <a:buChar char="•"/>
            </a:pPr>
            <a:r>
              <a:rPr lang="en-US" sz="2100" dirty="0">
                <a:solidFill>
                  <a:schemeClr val="bg1"/>
                </a:solidFill>
                <a:latin typeface="Avenir Book"/>
                <a:ea typeface="Roboto"/>
                <a:cs typeface="Roboto"/>
              </a:rPr>
              <a:t>Nutanix Cloud Clusters </a:t>
            </a:r>
            <a:endParaRPr lang="en-US" sz="2100" dirty="0">
              <a:solidFill>
                <a:schemeClr val="bg1"/>
              </a:solidFill>
              <a:latin typeface="Avenir Book" panose="02000503020000020003" pitchFamily="2" charset="0"/>
              <a:ea typeface="Roboto"/>
              <a:cs typeface="Roboto"/>
            </a:endParaRPr>
          </a:p>
        </p:txBody>
      </p:sp>
      <p:sp>
        <p:nvSpPr>
          <p:cNvPr id="11" name="TextBox 11">
            <a:extLst>
              <a:ext uri="{FF2B5EF4-FFF2-40B4-BE49-F238E27FC236}">
                <a16:creationId xmlns:a16="http://schemas.microsoft.com/office/drawing/2014/main" id="{B561F22B-354E-2C15-DF80-402DE0990258}"/>
              </a:ext>
            </a:extLst>
          </p:cNvPr>
          <p:cNvSpPr txBox="1"/>
          <p:nvPr userDrawn="1"/>
        </p:nvSpPr>
        <p:spPr>
          <a:xfrm>
            <a:off x="4948676" y="6276910"/>
            <a:ext cx="3017141" cy="738664"/>
          </a:xfrm>
          <a:prstGeom prst="rect">
            <a:avLst/>
          </a:prstGeom>
        </p:spPr>
        <p:txBody>
          <a:bodyPr wrap="square" lIns="0" tIns="0" rIns="0" bIns="0" rtlCol="0" anchor="t">
            <a:spAutoFit/>
          </a:bodyPr>
          <a:lstStyle/>
          <a:p>
            <a:r>
              <a:rPr lang="en-US" sz="2400" b="1" dirty="0">
                <a:solidFill>
                  <a:schemeClr val="bg1"/>
                </a:solidFill>
                <a:latin typeface="Avenir Book"/>
                <a:ea typeface="Roboto"/>
                <a:cs typeface="Roboto"/>
              </a:rPr>
              <a:t>Modern Datacenter Architecture</a:t>
            </a:r>
            <a:endParaRPr lang="en-US" sz="2700" dirty="0">
              <a:solidFill>
                <a:schemeClr val="bg1"/>
              </a:solidFill>
            </a:endParaRPr>
          </a:p>
        </p:txBody>
      </p:sp>
      <p:sp>
        <p:nvSpPr>
          <p:cNvPr id="12" name="TextBox 12">
            <a:extLst>
              <a:ext uri="{FF2B5EF4-FFF2-40B4-BE49-F238E27FC236}">
                <a16:creationId xmlns:a16="http://schemas.microsoft.com/office/drawing/2014/main" id="{55A5EE91-AA54-C1AE-6F5F-D413C1BC0C23}"/>
              </a:ext>
            </a:extLst>
          </p:cNvPr>
          <p:cNvSpPr txBox="1"/>
          <p:nvPr userDrawn="1"/>
        </p:nvSpPr>
        <p:spPr>
          <a:xfrm>
            <a:off x="4876801" y="7117994"/>
            <a:ext cx="3089016" cy="2586349"/>
          </a:xfrm>
          <a:prstGeom prst="rect">
            <a:avLst/>
          </a:prstGeom>
        </p:spPr>
        <p:txBody>
          <a:bodyPr wrap="square" lIns="0" tIns="0" rIns="0" bIns="0" rtlCol="0" anchor="t">
            <a:spAutoFit/>
          </a:bodyPr>
          <a:lstStyle/>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Nutanix</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Cohesity</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Cisco</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VMware </a:t>
            </a:r>
          </a:p>
          <a:p>
            <a:pPr marL="259074" lvl="1" algn="just">
              <a:lnSpc>
                <a:spcPts val="3359"/>
              </a:lnSpc>
            </a:pPr>
            <a:r>
              <a:rPr lang="en-US" sz="2100" dirty="0">
                <a:solidFill>
                  <a:schemeClr val="bg1"/>
                </a:solidFill>
                <a:latin typeface="Avenir Book" panose="02000503020000020003" pitchFamily="2" charset="0"/>
                <a:ea typeface="Roboto"/>
                <a:cs typeface="Roboto"/>
              </a:rPr>
              <a:t>   (Broadcom)</a:t>
            </a:r>
          </a:p>
          <a:p>
            <a:pPr marL="518147" lvl="1" indent="-259074" algn="just">
              <a:lnSpc>
                <a:spcPts val="3359"/>
              </a:lnSpc>
              <a:buFont typeface="Arial"/>
              <a:buChar char="•"/>
            </a:pPr>
            <a:r>
              <a:rPr lang="en-US" sz="2100" dirty="0">
                <a:solidFill>
                  <a:schemeClr val="bg1"/>
                </a:solidFill>
                <a:latin typeface="Avenir Book"/>
                <a:ea typeface="Roboto"/>
                <a:cs typeface="Roboto"/>
              </a:rPr>
              <a:t>Pure Storage</a:t>
            </a:r>
            <a:endParaRPr lang="en-US" sz="2100" dirty="0">
              <a:solidFill>
                <a:schemeClr val="bg1"/>
              </a:solidFill>
              <a:latin typeface="Avenir Book" panose="02000503020000020003" pitchFamily="2" charset="0"/>
              <a:ea typeface="Roboto"/>
              <a:cs typeface="Roboto"/>
            </a:endParaRPr>
          </a:p>
        </p:txBody>
      </p:sp>
      <p:sp>
        <p:nvSpPr>
          <p:cNvPr id="13" name="TextBox 13">
            <a:extLst>
              <a:ext uri="{FF2B5EF4-FFF2-40B4-BE49-F238E27FC236}">
                <a16:creationId xmlns:a16="http://schemas.microsoft.com/office/drawing/2014/main" id="{B01248B0-E897-1926-E4F8-306C324590A1}"/>
              </a:ext>
            </a:extLst>
          </p:cNvPr>
          <p:cNvSpPr txBox="1"/>
          <p:nvPr userDrawn="1"/>
        </p:nvSpPr>
        <p:spPr>
          <a:xfrm>
            <a:off x="14091348" y="4342020"/>
            <a:ext cx="4139360" cy="465705"/>
          </a:xfrm>
          <a:prstGeom prst="rect">
            <a:avLst/>
          </a:prstGeom>
        </p:spPr>
        <p:txBody>
          <a:bodyPr lIns="0" tIns="0" rIns="0" bIns="0" rtlCol="0" anchor="t">
            <a:spAutoFit/>
          </a:bodyPr>
          <a:lstStyle/>
          <a:p>
            <a:pPr>
              <a:lnSpc>
                <a:spcPts val="3920"/>
              </a:lnSpc>
            </a:pPr>
            <a:r>
              <a:rPr lang="en-US" sz="2400" b="1" dirty="0">
                <a:solidFill>
                  <a:schemeClr val="bg1"/>
                </a:solidFill>
                <a:latin typeface="Avenir Book" panose="02000503020000020003" pitchFamily="2" charset="0"/>
                <a:ea typeface="Roboto"/>
                <a:cs typeface="Roboto"/>
              </a:rPr>
              <a:t>Cloud Data Protection</a:t>
            </a:r>
          </a:p>
        </p:txBody>
      </p:sp>
      <p:sp>
        <p:nvSpPr>
          <p:cNvPr id="14" name="TextBox 14">
            <a:extLst>
              <a:ext uri="{FF2B5EF4-FFF2-40B4-BE49-F238E27FC236}">
                <a16:creationId xmlns:a16="http://schemas.microsoft.com/office/drawing/2014/main" id="{A13F3112-C38F-E97B-5471-A6866DB2B47D}"/>
              </a:ext>
            </a:extLst>
          </p:cNvPr>
          <p:cNvSpPr txBox="1"/>
          <p:nvPr userDrawn="1"/>
        </p:nvSpPr>
        <p:spPr>
          <a:xfrm>
            <a:off x="13991160" y="4895653"/>
            <a:ext cx="3981099" cy="842282"/>
          </a:xfrm>
          <a:prstGeom prst="rect">
            <a:avLst/>
          </a:prstGeom>
        </p:spPr>
        <p:txBody>
          <a:bodyPr lIns="0" tIns="0" rIns="0" bIns="0" rtlCol="0" anchor="t">
            <a:spAutoFit/>
          </a:bodyPr>
          <a:lstStyle/>
          <a:p>
            <a:pPr marL="518147" lvl="1" indent="-259074" algn="just">
              <a:lnSpc>
                <a:spcPts val="3359"/>
              </a:lnSpc>
              <a:buFont typeface="Arial"/>
              <a:buChar char="•"/>
            </a:pPr>
            <a:r>
              <a:rPr lang="en-US" sz="2100">
                <a:solidFill>
                  <a:schemeClr val="bg1"/>
                </a:solidFill>
                <a:latin typeface="Avenir Book" panose="02000503020000020003" pitchFamily="2" charset="0"/>
                <a:ea typeface="Roboto"/>
                <a:cs typeface="Roboto"/>
              </a:rPr>
              <a:t>Rubrik</a:t>
            </a:r>
          </a:p>
          <a:p>
            <a:pPr marL="518147" lvl="1" indent="-259074" algn="just">
              <a:lnSpc>
                <a:spcPts val="3359"/>
              </a:lnSpc>
              <a:buFont typeface="Arial"/>
              <a:buChar char="•"/>
            </a:pPr>
            <a:r>
              <a:rPr lang="en-US" sz="2100">
                <a:solidFill>
                  <a:schemeClr val="bg1"/>
                </a:solidFill>
                <a:latin typeface="Avenir Book" panose="02000503020000020003" pitchFamily="2" charset="0"/>
                <a:ea typeface="Roboto"/>
                <a:cs typeface="Roboto"/>
              </a:rPr>
              <a:t>Cohesity</a:t>
            </a:r>
          </a:p>
        </p:txBody>
      </p:sp>
      <p:sp>
        <p:nvSpPr>
          <p:cNvPr id="15" name="TextBox 15">
            <a:extLst>
              <a:ext uri="{FF2B5EF4-FFF2-40B4-BE49-F238E27FC236}">
                <a16:creationId xmlns:a16="http://schemas.microsoft.com/office/drawing/2014/main" id="{6B3AE614-0688-6944-3B0F-0EEFF873264D}"/>
              </a:ext>
            </a:extLst>
          </p:cNvPr>
          <p:cNvSpPr txBox="1"/>
          <p:nvPr userDrawn="1"/>
        </p:nvSpPr>
        <p:spPr>
          <a:xfrm>
            <a:off x="14091348" y="2141310"/>
            <a:ext cx="3304889" cy="465705"/>
          </a:xfrm>
          <a:prstGeom prst="rect">
            <a:avLst/>
          </a:prstGeom>
        </p:spPr>
        <p:txBody>
          <a:bodyPr lIns="0" tIns="0" rIns="0" bIns="0" rtlCol="0" anchor="t">
            <a:spAutoFit/>
          </a:bodyPr>
          <a:lstStyle/>
          <a:p>
            <a:pPr>
              <a:lnSpc>
                <a:spcPts val="3920"/>
              </a:lnSpc>
            </a:pPr>
            <a:r>
              <a:rPr lang="en-US" sz="2400" b="1" dirty="0">
                <a:solidFill>
                  <a:schemeClr val="bg1"/>
                </a:solidFill>
                <a:latin typeface="Avenir Book" panose="02000503020000020003" pitchFamily="2" charset="0"/>
                <a:ea typeface="Roboto"/>
                <a:cs typeface="Roboto"/>
              </a:rPr>
              <a:t>Disaster Recovery</a:t>
            </a:r>
          </a:p>
        </p:txBody>
      </p:sp>
      <p:sp>
        <p:nvSpPr>
          <p:cNvPr id="16" name="TextBox 16">
            <a:extLst>
              <a:ext uri="{FF2B5EF4-FFF2-40B4-BE49-F238E27FC236}">
                <a16:creationId xmlns:a16="http://schemas.microsoft.com/office/drawing/2014/main" id="{2263ECF6-E8A3-CA67-EDF0-89550C47A59F}"/>
              </a:ext>
            </a:extLst>
          </p:cNvPr>
          <p:cNvSpPr txBox="1"/>
          <p:nvPr userDrawn="1"/>
        </p:nvSpPr>
        <p:spPr>
          <a:xfrm>
            <a:off x="13954785" y="2712359"/>
            <a:ext cx="3981099" cy="1278299"/>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Azure Site Recovery</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Nutanix</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Zerto (HPE)</a:t>
            </a:r>
          </a:p>
        </p:txBody>
      </p:sp>
      <p:sp>
        <p:nvSpPr>
          <p:cNvPr id="17" name="TextBox 17">
            <a:extLst>
              <a:ext uri="{FF2B5EF4-FFF2-40B4-BE49-F238E27FC236}">
                <a16:creationId xmlns:a16="http://schemas.microsoft.com/office/drawing/2014/main" id="{C3441BE8-3911-7FA8-CD39-A5739D927944}"/>
              </a:ext>
            </a:extLst>
          </p:cNvPr>
          <p:cNvSpPr txBox="1"/>
          <p:nvPr userDrawn="1"/>
        </p:nvSpPr>
        <p:spPr>
          <a:xfrm>
            <a:off x="14091348" y="8099630"/>
            <a:ext cx="3017139" cy="479875"/>
          </a:xfrm>
          <a:prstGeom prst="rect">
            <a:avLst/>
          </a:prstGeom>
        </p:spPr>
        <p:txBody>
          <a:bodyPr lIns="0" tIns="0" rIns="0" bIns="0" rtlCol="0" anchor="t">
            <a:spAutoFit/>
          </a:bodyPr>
          <a:lstStyle/>
          <a:p>
            <a:pPr>
              <a:lnSpc>
                <a:spcPts val="3920"/>
              </a:lnSpc>
            </a:pPr>
            <a:r>
              <a:rPr lang="en-US" sz="2400" b="1" dirty="0">
                <a:solidFill>
                  <a:schemeClr val="bg1"/>
                </a:solidFill>
                <a:latin typeface="Avenir Book" panose="02000503020000020003" pitchFamily="2" charset="0"/>
                <a:ea typeface="Roboto"/>
                <a:cs typeface="Roboto"/>
              </a:rPr>
              <a:t>Virtual</a:t>
            </a:r>
            <a:r>
              <a:rPr lang="en-US" sz="2775" b="1" dirty="0">
                <a:solidFill>
                  <a:schemeClr val="bg1"/>
                </a:solidFill>
                <a:latin typeface="Avenir Book" panose="02000503020000020003" pitchFamily="2" charset="0"/>
                <a:ea typeface="Roboto"/>
                <a:cs typeface="Roboto"/>
              </a:rPr>
              <a:t> </a:t>
            </a:r>
            <a:r>
              <a:rPr lang="en-US" sz="2400" b="1" dirty="0">
                <a:solidFill>
                  <a:schemeClr val="bg1"/>
                </a:solidFill>
                <a:latin typeface="Avenir Book" panose="02000503020000020003" pitchFamily="2" charset="0"/>
                <a:ea typeface="Roboto"/>
                <a:cs typeface="Roboto"/>
              </a:rPr>
              <a:t>Desktops</a:t>
            </a:r>
          </a:p>
        </p:txBody>
      </p:sp>
      <p:sp>
        <p:nvSpPr>
          <p:cNvPr id="18" name="TextBox 18">
            <a:extLst>
              <a:ext uri="{FF2B5EF4-FFF2-40B4-BE49-F238E27FC236}">
                <a16:creationId xmlns:a16="http://schemas.microsoft.com/office/drawing/2014/main" id="{34100019-3FC5-CD2A-509E-7F73C4349A5D}"/>
              </a:ext>
            </a:extLst>
          </p:cNvPr>
          <p:cNvSpPr txBox="1"/>
          <p:nvPr userDrawn="1"/>
        </p:nvSpPr>
        <p:spPr>
          <a:xfrm>
            <a:off x="13991158" y="8614930"/>
            <a:ext cx="3981099" cy="1278299"/>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Azure Virtual Desktop</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Citrix</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Horizon</a:t>
            </a:r>
          </a:p>
        </p:txBody>
      </p:sp>
      <p:sp>
        <p:nvSpPr>
          <p:cNvPr id="19" name="TextBox 19">
            <a:extLst>
              <a:ext uri="{FF2B5EF4-FFF2-40B4-BE49-F238E27FC236}">
                <a16:creationId xmlns:a16="http://schemas.microsoft.com/office/drawing/2014/main" id="{2349D3DC-2E57-335F-B1DD-5E5887795C11}"/>
              </a:ext>
            </a:extLst>
          </p:cNvPr>
          <p:cNvSpPr txBox="1"/>
          <p:nvPr userDrawn="1"/>
        </p:nvSpPr>
        <p:spPr>
          <a:xfrm>
            <a:off x="14091348" y="6180537"/>
            <a:ext cx="3880911" cy="465705"/>
          </a:xfrm>
          <a:prstGeom prst="rect">
            <a:avLst/>
          </a:prstGeom>
        </p:spPr>
        <p:txBody>
          <a:bodyPr lIns="0" tIns="0" rIns="0" bIns="0" rtlCol="0" anchor="t">
            <a:spAutoFit/>
          </a:bodyPr>
          <a:lstStyle/>
          <a:p>
            <a:pPr>
              <a:lnSpc>
                <a:spcPts val="3920"/>
              </a:lnSpc>
            </a:pPr>
            <a:r>
              <a:rPr lang="en-US" sz="2400" b="1" dirty="0">
                <a:solidFill>
                  <a:schemeClr val="bg1"/>
                </a:solidFill>
                <a:latin typeface="Avenir Book"/>
                <a:ea typeface="Roboto"/>
                <a:cs typeface="Roboto"/>
              </a:rPr>
              <a:t>Networking</a:t>
            </a:r>
          </a:p>
        </p:txBody>
      </p:sp>
      <p:sp>
        <p:nvSpPr>
          <p:cNvPr id="20" name="TextBox 20">
            <a:extLst>
              <a:ext uri="{FF2B5EF4-FFF2-40B4-BE49-F238E27FC236}">
                <a16:creationId xmlns:a16="http://schemas.microsoft.com/office/drawing/2014/main" id="{7493333A-7911-853F-45A3-6D0E08CD40FF}"/>
              </a:ext>
            </a:extLst>
          </p:cNvPr>
          <p:cNvSpPr txBox="1"/>
          <p:nvPr userDrawn="1"/>
        </p:nvSpPr>
        <p:spPr>
          <a:xfrm>
            <a:off x="13991159" y="6781775"/>
            <a:ext cx="3981099" cy="842282"/>
          </a:xfrm>
          <a:prstGeom prst="rect">
            <a:avLst/>
          </a:prstGeom>
        </p:spPr>
        <p:txBody>
          <a:bodyPr lIns="0" tIns="0" rIns="0" bIns="0" rtlCol="0" anchor="t">
            <a:spAutoFit/>
          </a:bodyPr>
          <a:lstStyle/>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Cisco</a:t>
            </a:r>
          </a:p>
          <a:p>
            <a:pPr marL="518147" lvl="1" indent="-259074" algn="just">
              <a:lnSpc>
                <a:spcPts val="3359"/>
              </a:lnSpc>
              <a:buFont typeface="Arial"/>
              <a:buChar char="•"/>
            </a:pPr>
            <a:r>
              <a:rPr lang="en-US" sz="2100" dirty="0">
                <a:solidFill>
                  <a:schemeClr val="bg1"/>
                </a:solidFill>
                <a:latin typeface="Avenir Book" panose="02000503020000020003" pitchFamily="2" charset="0"/>
                <a:ea typeface="Roboto"/>
                <a:cs typeface="Roboto"/>
              </a:rPr>
              <a:t>Meraki</a:t>
            </a:r>
            <a:endParaRPr lang="en-US" sz="2700" dirty="0">
              <a:solidFill>
                <a:schemeClr val="bg1"/>
              </a:solidFill>
              <a:latin typeface="Avenir Book" panose="02000503020000020003" pitchFamily="2" charset="0"/>
              <a:ea typeface="Roboto"/>
              <a:cs typeface="Roboto"/>
            </a:endParaRPr>
          </a:p>
        </p:txBody>
      </p:sp>
      <p:sp>
        <p:nvSpPr>
          <p:cNvPr id="21" name="TextBox 21">
            <a:extLst>
              <a:ext uri="{FF2B5EF4-FFF2-40B4-BE49-F238E27FC236}">
                <a16:creationId xmlns:a16="http://schemas.microsoft.com/office/drawing/2014/main" id="{EC17A50A-11F1-E269-E38B-2A5BA726E83D}"/>
              </a:ext>
            </a:extLst>
          </p:cNvPr>
          <p:cNvSpPr txBox="1"/>
          <p:nvPr userDrawn="1"/>
        </p:nvSpPr>
        <p:spPr>
          <a:xfrm>
            <a:off x="12937456" y="491708"/>
            <a:ext cx="2927322" cy="883383"/>
          </a:xfrm>
          <a:prstGeom prst="rect">
            <a:avLst/>
          </a:prstGeom>
        </p:spPr>
        <p:txBody>
          <a:bodyPr wrap="square" lIns="0" tIns="0" rIns="0" bIns="0" rtlCol="0" anchor="t">
            <a:spAutoFit/>
          </a:bodyPr>
          <a:lstStyle/>
          <a:p>
            <a:pPr algn="ctr">
              <a:lnSpc>
                <a:spcPct val="150000"/>
              </a:lnSpc>
            </a:pPr>
            <a:r>
              <a:rPr lang="en-US" sz="2000" b="1" dirty="0">
                <a:solidFill>
                  <a:schemeClr val="bg1"/>
                </a:solidFill>
                <a:latin typeface="Avenir Book"/>
                <a:ea typeface="Roboto"/>
                <a:cs typeface="Roboto"/>
              </a:rPr>
              <a:t>Managed Services to Support All Solutions</a:t>
            </a:r>
          </a:p>
        </p:txBody>
      </p:sp>
      <p:sp>
        <p:nvSpPr>
          <p:cNvPr id="22" name="TextBox 19">
            <a:extLst>
              <a:ext uri="{FF2B5EF4-FFF2-40B4-BE49-F238E27FC236}">
                <a16:creationId xmlns:a16="http://schemas.microsoft.com/office/drawing/2014/main" id="{0FA48A41-5E1F-C943-1775-F794DF497D8B}"/>
              </a:ext>
            </a:extLst>
          </p:cNvPr>
          <p:cNvSpPr txBox="1"/>
          <p:nvPr userDrawn="1"/>
        </p:nvSpPr>
        <p:spPr>
          <a:xfrm>
            <a:off x="9759752" y="2148484"/>
            <a:ext cx="3880911" cy="465705"/>
          </a:xfrm>
          <a:prstGeom prst="rect">
            <a:avLst/>
          </a:prstGeom>
        </p:spPr>
        <p:txBody>
          <a:bodyPr lIns="0" tIns="0" rIns="0" bIns="0" rtlCol="0" anchor="t">
            <a:spAutoFit/>
          </a:bodyPr>
          <a:lstStyle/>
          <a:p>
            <a:pPr>
              <a:lnSpc>
                <a:spcPts val="3920"/>
              </a:lnSpc>
            </a:pPr>
            <a:r>
              <a:rPr lang="en-US" sz="2400" b="1" dirty="0">
                <a:solidFill>
                  <a:schemeClr val="bg1"/>
                </a:solidFill>
                <a:latin typeface="Avenir Book" panose="02000503020000020003" pitchFamily="2" charset="0"/>
                <a:ea typeface="Roboto"/>
                <a:cs typeface="Roboto"/>
              </a:rPr>
              <a:t>Security &amp; Compliance</a:t>
            </a:r>
          </a:p>
        </p:txBody>
      </p:sp>
      <p:sp>
        <p:nvSpPr>
          <p:cNvPr id="23" name="TextBox 20">
            <a:extLst>
              <a:ext uri="{FF2B5EF4-FFF2-40B4-BE49-F238E27FC236}">
                <a16:creationId xmlns:a16="http://schemas.microsoft.com/office/drawing/2014/main" id="{D9487D6C-B50E-D5B1-E52B-B29D86D47DC5}"/>
              </a:ext>
            </a:extLst>
          </p:cNvPr>
          <p:cNvSpPr txBox="1"/>
          <p:nvPr userDrawn="1"/>
        </p:nvSpPr>
        <p:spPr>
          <a:xfrm>
            <a:off x="9753356" y="2787492"/>
            <a:ext cx="3981099" cy="2586349"/>
          </a:xfrm>
          <a:prstGeom prst="rect">
            <a:avLst/>
          </a:prstGeom>
        </p:spPr>
        <p:txBody>
          <a:bodyPr lIns="0" tIns="0" rIns="0" bIns="0" rtlCol="0" anchor="t">
            <a:spAutoFit/>
          </a:bodyPr>
          <a:lstStyle/>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Microsoft 365 Security</a:t>
            </a:r>
          </a:p>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Microsoft Intune</a:t>
            </a:r>
          </a:p>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Microsoft Purview</a:t>
            </a:r>
          </a:p>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Azure Security</a:t>
            </a:r>
          </a:p>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Arctic Wolf</a:t>
            </a:r>
          </a:p>
          <a:p>
            <a:pPr marL="518147" lvl="1" indent="-259074">
              <a:lnSpc>
                <a:spcPts val="3359"/>
              </a:lnSpc>
              <a:buFont typeface="Arial"/>
              <a:buChar char="•"/>
            </a:pPr>
            <a:r>
              <a:rPr lang="en-US" sz="2100">
                <a:solidFill>
                  <a:schemeClr val="bg1"/>
                </a:solidFill>
                <a:latin typeface="Avenir Book" panose="02000503020000020003" pitchFamily="2" charset="0"/>
                <a:ea typeface="Roboto"/>
                <a:cs typeface="Roboto"/>
              </a:rPr>
              <a:t>ThreatHunter MXDR </a:t>
            </a:r>
          </a:p>
        </p:txBody>
      </p:sp>
      <p:sp>
        <p:nvSpPr>
          <p:cNvPr id="24" name="TextBox 15">
            <a:extLst>
              <a:ext uri="{FF2B5EF4-FFF2-40B4-BE49-F238E27FC236}">
                <a16:creationId xmlns:a16="http://schemas.microsoft.com/office/drawing/2014/main" id="{EA2A0916-2F12-8D09-2A1A-EC06FACD17D2}"/>
              </a:ext>
            </a:extLst>
          </p:cNvPr>
          <p:cNvSpPr txBox="1"/>
          <p:nvPr userDrawn="1"/>
        </p:nvSpPr>
        <p:spPr>
          <a:xfrm>
            <a:off x="8654183" y="6209764"/>
            <a:ext cx="4986480" cy="465705"/>
          </a:xfrm>
          <a:prstGeom prst="rect">
            <a:avLst/>
          </a:prstGeom>
        </p:spPr>
        <p:txBody>
          <a:bodyPr wrap="square" lIns="0" tIns="0" rIns="0" bIns="0" rtlCol="0" anchor="t">
            <a:spAutoFit/>
          </a:bodyPr>
          <a:lstStyle/>
          <a:p>
            <a:pPr>
              <a:lnSpc>
                <a:spcPts val="3920"/>
              </a:lnSpc>
            </a:pPr>
            <a:r>
              <a:rPr lang="en-US" sz="2400" b="1" dirty="0">
                <a:solidFill>
                  <a:schemeClr val="bg1"/>
                </a:solidFill>
                <a:latin typeface="Avenir Book"/>
                <a:ea typeface="Roboto"/>
                <a:cs typeface="Roboto"/>
              </a:rPr>
              <a:t>Business Transformation Services</a:t>
            </a:r>
          </a:p>
        </p:txBody>
      </p:sp>
      <p:sp>
        <p:nvSpPr>
          <p:cNvPr id="25" name="TextBox 16">
            <a:extLst>
              <a:ext uri="{FF2B5EF4-FFF2-40B4-BE49-F238E27FC236}">
                <a16:creationId xmlns:a16="http://schemas.microsoft.com/office/drawing/2014/main" id="{ACC9BCFB-A4DF-5FF8-2C91-6C0295F3A2D8}"/>
              </a:ext>
            </a:extLst>
          </p:cNvPr>
          <p:cNvSpPr txBox="1"/>
          <p:nvPr userDrawn="1"/>
        </p:nvSpPr>
        <p:spPr>
          <a:xfrm>
            <a:off x="8645821" y="6828385"/>
            <a:ext cx="4986480" cy="3022366"/>
          </a:xfrm>
          <a:prstGeom prst="rect">
            <a:avLst/>
          </a:prstGeom>
        </p:spPr>
        <p:txBody>
          <a:bodyPr wrap="square" lIns="0" tIns="0" rIns="0" bIns="0" rtlCol="0" anchor="t">
            <a:spAutoFit/>
          </a:bodyPr>
          <a:lstStyle/>
          <a:p>
            <a:pPr marL="518147" lvl="1" indent="-259074">
              <a:lnSpc>
                <a:spcPts val="3359"/>
              </a:lnSpc>
              <a:buFont typeface="Arial"/>
              <a:buChar char="•"/>
            </a:pPr>
            <a:r>
              <a:rPr lang="en-US" sz="2100" dirty="0">
                <a:solidFill>
                  <a:schemeClr val="bg1"/>
                </a:solidFill>
                <a:latin typeface="Avenir Book"/>
                <a:ea typeface="Roboto"/>
                <a:cs typeface="Roboto"/>
              </a:rPr>
              <a:t>Organizational Change Management</a:t>
            </a:r>
          </a:p>
          <a:p>
            <a:pPr marL="518147" lvl="1" indent="-259074">
              <a:lnSpc>
                <a:spcPts val="3359"/>
              </a:lnSpc>
              <a:buFont typeface="Arial"/>
              <a:buChar char="•"/>
            </a:pPr>
            <a:r>
              <a:rPr lang="en-US" sz="2100" dirty="0">
                <a:solidFill>
                  <a:schemeClr val="bg1"/>
                </a:solidFill>
                <a:latin typeface="Avenir Book"/>
                <a:ea typeface="Roboto"/>
                <a:cs typeface="Roboto"/>
              </a:rPr>
              <a:t>Strategic Advisory Services</a:t>
            </a:r>
          </a:p>
          <a:p>
            <a:pPr marL="518147" lvl="1" indent="-259074">
              <a:lnSpc>
                <a:spcPts val="3359"/>
              </a:lnSpc>
              <a:buFont typeface="Arial"/>
              <a:buChar char="•"/>
            </a:pPr>
            <a:r>
              <a:rPr lang="en-US" sz="2100" dirty="0">
                <a:solidFill>
                  <a:schemeClr val="bg1"/>
                </a:solidFill>
                <a:latin typeface="Avenir Book"/>
                <a:ea typeface="Roboto"/>
                <a:cs typeface="Roboto"/>
              </a:rPr>
              <a:t>Cloud Service Provider</a:t>
            </a:r>
          </a:p>
          <a:p>
            <a:pPr marL="518147" lvl="1" indent="-259074">
              <a:lnSpc>
                <a:spcPts val="3359"/>
              </a:lnSpc>
              <a:buFont typeface="Arial"/>
              <a:buChar char="•"/>
            </a:pPr>
            <a:r>
              <a:rPr lang="en-US" sz="2100" dirty="0">
                <a:solidFill>
                  <a:schemeClr val="bg1"/>
                </a:solidFill>
                <a:latin typeface="Avenir Book"/>
                <a:ea typeface="Roboto"/>
                <a:cs typeface="Roboto"/>
              </a:rPr>
              <a:t>Licensing Optimization</a:t>
            </a:r>
          </a:p>
          <a:p>
            <a:pPr marL="518147" lvl="1" indent="-259074">
              <a:lnSpc>
                <a:spcPts val="3359"/>
              </a:lnSpc>
              <a:buFont typeface="Arial"/>
              <a:buChar char="•"/>
            </a:pPr>
            <a:r>
              <a:rPr lang="en-US" sz="2100" dirty="0">
                <a:solidFill>
                  <a:schemeClr val="bg1"/>
                </a:solidFill>
              </a:rPr>
              <a:t>ROI Optimization</a:t>
            </a:r>
          </a:p>
          <a:p>
            <a:pPr marL="518147" lvl="1" indent="-259074">
              <a:lnSpc>
                <a:spcPts val="3359"/>
              </a:lnSpc>
              <a:buFont typeface="Arial"/>
              <a:buChar char="•"/>
            </a:pPr>
            <a:r>
              <a:rPr lang="en-US" sz="2100" dirty="0">
                <a:solidFill>
                  <a:schemeClr val="bg1"/>
                </a:solidFill>
              </a:rPr>
              <a:t>Operational Alignment</a:t>
            </a:r>
          </a:p>
          <a:p>
            <a:pPr marL="518147" lvl="1" indent="-259074">
              <a:lnSpc>
                <a:spcPts val="3359"/>
              </a:lnSpc>
              <a:buFont typeface="Arial"/>
              <a:buChar char="•"/>
            </a:pPr>
            <a:r>
              <a:rPr lang="en-US" sz="2100" dirty="0">
                <a:solidFill>
                  <a:schemeClr val="bg1"/>
                </a:solidFill>
              </a:rPr>
              <a:t>ERP System Deployment</a:t>
            </a:r>
            <a:endParaRPr lang="en-US" sz="2100" dirty="0">
              <a:solidFill>
                <a:schemeClr val="bg1"/>
              </a:solidFill>
              <a:latin typeface="Avenir Book"/>
              <a:ea typeface="Roboto"/>
              <a:cs typeface="Roboto"/>
            </a:endParaRPr>
          </a:p>
        </p:txBody>
      </p:sp>
      <p:sp>
        <p:nvSpPr>
          <p:cNvPr id="26" name="TextBox 17">
            <a:extLst>
              <a:ext uri="{FF2B5EF4-FFF2-40B4-BE49-F238E27FC236}">
                <a16:creationId xmlns:a16="http://schemas.microsoft.com/office/drawing/2014/main" id="{75970031-8124-46E4-3B65-7FA3309B8FBB}"/>
              </a:ext>
            </a:extLst>
          </p:cNvPr>
          <p:cNvSpPr txBox="1"/>
          <p:nvPr userDrawn="1"/>
        </p:nvSpPr>
        <p:spPr>
          <a:xfrm>
            <a:off x="4718530" y="2148678"/>
            <a:ext cx="4436283" cy="465705"/>
          </a:xfrm>
          <a:prstGeom prst="rect">
            <a:avLst/>
          </a:prstGeom>
        </p:spPr>
        <p:txBody>
          <a:bodyPr wrap="square" lIns="0" tIns="0" rIns="0" bIns="0" rtlCol="0" anchor="t">
            <a:spAutoFit/>
          </a:bodyPr>
          <a:lstStyle/>
          <a:p>
            <a:pPr>
              <a:lnSpc>
                <a:spcPts val="3920"/>
              </a:lnSpc>
            </a:pPr>
            <a:r>
              <a:rPr lang="en-US" sz="2400" b="1" dirty="0">
                <a:solidFill>
                  <a:schemeClr val="bg1"/>
                </a:solidFill>
                <a:latin typeface="Avenir Book" panose="02000503020000020003" pitchFamily="2" charset="0"/>
                <a:ea typeface="Roboto"/>
                <a:cs typeface="Roboto"/>
              </a:rPr>
              <a:t>Data, AI, Apps &amp; Automation</a:t>
            </a:r>
          </a:p>
        </p:txBody>
      </p:sp>
      <p:sp>
        <p:nvSpPr>
          <p:cNvPr id="27" name="Rectangle 26">
            <a:extLst>
              <a:ext uri="{FF2B5EF4-FFF2-40B4-BE49-F238E27FC236}">
                <a16:creationId xmlns:a16="http://schemas.microsoft.com/office/drawing/2014/main" id="{97D43BCF-6357-9C20-1648-05FE4D8E3620}"/>
              </a:ext>
            </a:extLst>
          </p:cNvPr>
          <p:cNvSpPr/>
          <p:nvPr userDrawn="1"/>
        </p:nvSpPr>
        <p:spPr>
          <a:xfrm>
            <a:off x="12603638" y="286064"/>
            <a:ext cx="3594959" cy="135518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latin typeface="Avenir Book" panose="02000503020000020003" pitchFamily="2" charset="0"/>
            </a:endParaRPr>
          </a:p>
        </p:txBody>
      </p:sp>
      <p:sp>
        <p:nvSpPr>
          <p:cNvPr id="28" name="TextBox 16">
            <a:extLst>
              <a:ext uri="{FF2B5EF4-FFF2-40B4-BE49-F238E27FC236}">
                <a16:creationId xmlns:a16="http://schemas.microsoft.com/office/drawing/2014/main" id="{A0DB69DE-9D3B-C3F1-EA12-221D1D035920}"/>
              </a:ext>
            </a:extLst>
          </p:cNvPr>
          <p:cNvSpPr txBox="1"/>
          <p:nvPr userDrawn="1"/>
        </p:nvSpPr>
        <p:spPr>
          <a:xfrm>
            <a:off x="4718530" y="2702747"/>
            <a:ext cx="5044584" cy="2150332"/>
          </a:xfrm>
          <a:prstGeom prst="rect">
            <a:avLst/>
          </a:prstGeom>
        </p:spPr>
        <p:txBody>
          <a:bodyPr wrap="square" lIns="0" tIns="0" rIns="0" bIns="0" rtlCol="0" anchor="t">
            <a:spAutoFit/>
          </a:bodyPr>
          <a:lstStyle/>
          <a:p>
            <a:pPr marL="518147" lvl="1" indent="-259074">
              <a:lnSpc>
                <a:spcPts val="3359"/>
              </a:lnSpc>
              <a:buFont typeface="Arial"/>
              <a:buChar char="•"/>
            </a:pPr>
            <a:r>
              <a:rPr lang="en-US" sz="2100">
                <a:solidFill>
                  <a:schemeClr val="bg1"/>
                </a:solidFill>
                <a:latin typeface="Avenir Book"/>
              </a:rPr>
              <a:t>Azure </a:t>
            </a:r>
          </a:p>
          <a:p>
            <a:pPr marL="518147" lvl="1" indent="-259074">
              <a:lnSpc>
                <a:spcPts val="3359"/>
              </a:lnSpc>
              <a:buFont typeface="Arial"/>
              <a:buChar char="•"/>
            </a:pPr>
            <a:r>
              <a:rPr lang="en-US" sz="2100">
                <a:solidFill>
                  <a:schemeClr val="bg1"/>
                </a:solidFill>
                <a:latin typeface="Avenir Book"/>
              </a:rPr>
              <a:t>Azure Open AI</a:t>
            </a:r>
          </a:p>
          <a:p>
            <a:pPr marL="518147" lvl="1" indent="-259074">
              <a:lnSpc>
                <a:spcPts val="3359"/>
              </a:lnSpc>
              <a:buFont typeface="Arial"/>
              <a:buChar char="•"/>
            </a:pPr>
            <a:r>
              <a:rPr lang="en-US" sz="2100">
                <a:solidFill>
                  <a:schemeClr val="bg1"/>
                </a:solidFill>
                <a:latin typeface="Avenir Book"/>
              </a:rPr>
              <a:t>Custom Agents</a:t>
            </a:r>
            <a:endParaRPr lang="en-US" sz="2100">
              <a:solidFill>
                <a:schemeClr val="bg1"/>
              </a:solidFill>
              <a:latin typeface="Avenir Book" panose="02000503020000020003" pitchFamily="2" charset="0"/>
            </a:endParaRPr>
          </a:p>
          <a:p>
            <a:pPr marL="518147" lvl="1" indent="-259074">
              <a:lnSpc>
                <a:spcPts val="3359"/>
              </a:lnSpc>
              <a:buFont typeface="Arial"/>
              <a:buChar char="•"/>
            </a:pPr>
            <a:r>
              <a:rPr lang="en-US" sz="2100">
                <a:solidFill>
                  <a:schemeClr val="bg1"/>
                </a:solidFill>
                <a:latin typeface="Avenir Book"/>
              </a:rPr>
              <a:t>Microsoft Power Platform</a:t>
            </a:r>
          </a:p>
          <a:p>
            <a:pPr marL="518147" lvl="1" indent="-259074">
              <a:lnSpc>
                <a:spcPts val="3359"/>
              </a:lnSpc>
              <a:buFont typeface="Arial"/>
              <a:buChar char="•"/>
            </a:pPr>
            <a:r>
              <a:rPr lang="en-US" sz="2100">
                <a:solidFill>
                  <a:schemeClr val="bg1"/>
                </a:solidFill>
                <a:latin typeface="Avenir Book"/>
              </a:rPr>
              <a:t>Microsoft Fabric</a:t>
            </a:r>
          </a:p>
        </p:txBody>
      </p:sp>
      <p:sp>
        <p:nvSpPr>
          <p:cNvPr id="29" name="AutoShape 8">
            <a:extLst>
              <a:ext uri="{FF2B5EF4-FFF2-40B4-BE49-F238E27FC236}">
                <a16:creationId xmlns:a16="http://schemas.microsoft.com/office/drawing/2014/main" id="{F97EF099-813B-3184-A233-1B38DAAD8667}"/>
              </a:ext>
            </a:extLst>
          </p:cNvPr>
          <p:cNvSpPr/>
          <p:nvPr userDrawn="1"/>
        </p:nvSpPr>
        <p:spPr>
          <a:xfrm rot="5400000" flipH="1">
            <a:off x="6774703" y="-4166522"/>
            <a:ext cx="45719" cy="11612151"/>
          </a:xfrm>
          <a:prstGeom prst="rect">
            <a:avLst/>
          </a:prstGeom>
          <a:solidFill>
            <a:schemeClr val="bg1"/>
          </a:solidFill>
        </p:spPr>
        <p:txBody>
          <a:bodyPr/>
          <a:lstStyle/>
          <a:p>
            <a:endParaRPr lang="en-US">
              <a:solidFill>
                <a:schemeClr val="bg1"/>
              </a:solidFill>
            </a:endParaRPr>
          </a:p>
        </p:txBody>
      </p:sp>
    </p:spTree>
    <p:extLst>
      <p:ext uri="{BB962C8B-B14F-4D97-AF65-F5344CB8AC3E}">
        <p14:creationId xmlns:p14="http://schemas.microsoft.com/office/powerpoint/2010/main" val="4229340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w We Do IT">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7EFFCAD2-C6B3-C495-027B-43305D267B19}"/>
              </a:ext>
              <a:ext uri="{C183D7F6-B498-43B3-948B-1728B52AA6E4}">
                <adec:decorative xmlns:adec="http://schemas.microsoft.com/office/drawing/2017/decorative" val="1"/>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grpSp>
        <p:nvGrpSpPr>
          <p:cNvPr id="10" name="Group 9">
            <a:extLst>
              <a:ext uri="{FF2B5EF4-FFF2-40B4-BE49-F238E27FC236}">
                <a16:creationId xmlns:a16="http://schemas.microsoft.com/office/drawing/2014/main" id="{A9355B1D-062B-59CB-659A-31A3D15755B8}"/>
              </a:ext>
              <a:ext uri="{C183D7F6-B498-43B3-948B-1728B52AA6E4}">
                <adec:decorative xmlns:adec="http://schemas.microsoft.com/office/drawing/2017/decorative" val="1"/>
              </a:ext>
            </a:extLst>
          </p:cNvPr>
          <p:cNvGrpSpPr/>
          <p:nvPr userDrawn="1"/>
        </p:nvGrpSpPr>
        <p:grpSpPr>
          <a:xfrm>
            <a:off x="921612" y="4002075"/>
            <a:ext cx="16444779" cy="6114621"/>
            <a:chOff x="614407" y="1988842"/>
            <a:chExt cx="10963186" cy="4542853"/>
          </a:xfrm>
        </p:grpSpPr>
        <p:sp>
          <p:nvSpPr>
            <p:cNvPr id="11" name="TextBox 10">
              <a:extLst>
                <a:ext uri="{FF2B5EF4-FFF2-40B4-BE49-F238E27FC236}">
                  <a16:creationId xmlns:a16="http://schemas.microsoft.com/office/drawing/2014/main" id="{5B76A0D4-CE3A-5BEF-4930-4F159E4284BF}"/>
                </a:ext>
              </a:extLst>
            </p:cNvPr>
            <p:cNvSpPr txBox="1">
              <a:spLocks noChangeAspect="1"/>
            </p:cNvSpPr>
            <p:nvPr/>
          </p:nvSpPr>
          <p:spPr>
            <a:xfrm>
              <a:off x="614407" y="5941198"/>
              <a:ext cx="10963186" cy="590497"/>
            </a:xfrm>
            <a:prstGeom prst="leftRightArrow">
              <a:avLst/>
            </a:prstGeom>
            <a:solidFill>
              <a:srgbClr val="363939"/>
            </a:solidFill>
          </p:spPr>
          <p:txBody>
            <a:bodyPr wrap="square" rtlCol="0" anchor="ctr">
              <a:spAutoFit/>
            </a:bodyPr>
            <a:lstStyle/>
            <a:p>
              <a:pPr algn="ctr"/>
              <a:r>
                <a:rPr lang="en-US" sz="2000" dirty="0">
                  <a:solidFill>
                    <a:schemeClr val="bg1"/>
                  </a:solidFill>
                  <a:latin typeface="Avenir Medium" panose="02000503020000020003" pitchFamily="2" charset="0"/>
                </a:rPr>
                <a:t>Organizational Change Management (OCM)</a:t>
              </a:r>
            </a:p>
          </p:txBody>
        </p:sp>
        <p:grpSp>
          <p:nvGrpSpPr>
            <p:cNvPr id="12" name="Group 11">
              <a:extLst>
                <a:ext uri="{FF2B5EF4-FFF2-40B4-BE49-F238E27FC236}">
                  <a16:creationId xmlns:a16="http://schemas.microsoft.com/office/drawing/2014/main" id="{B53DFFDF-24D5-9233-2ACF-E9BD0FC35B4F}"/>
                </a:ext>
              </a:extLst>
            </p:cNvPr>
            <p:cNvGrpSpPr/>
            <p:nvPr/>
          </p:nvGrpSpPr>
          <p:grpSpPr>
            <a:xfrm>
              <a:off x="614407" y="1988842"/>
              <a:ext cx="10963185" cy="3752876"/>
              <a:chOff x="634455" y="1437084"/>
              <a:chExt cx="10963185" cy="4289001"/>
            </a:xfrm>
          </p:grpSpPr>
          <p:sp>
            <p:nvSpPr>
              <p:cNvPr id="17" name="Rectangle 16">
                <a:extLst>
                  <a:ext uri="{FF2B5EF4-FFF2-40B4-BE49-F238E27FC236}">
                    <a16:creationId xmlns:a16="http://schemas.microsoft.com/office/drawing/2014/main" id="{FBDCC6CE-39B6-BACE-FE60-39AF7527489D}"/>
                  </a:ext>
                </a:extLst>
              </p:cNvPr>
              <p:cNvSpPr/>
              <p:nvPr/>
            </p:nvSpPr>
            <p:spPr>
              <a:xfrm>
                <a:off x="634455"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8" name="Rectangle 17">
                <a:extLst>
                  <a:ext uri="{FF2B5EF4-FFF2-40B4-BE49-F238E27FC236}">
                    <a16:creationId xmlns:a16="http://schemas.microsoft.com/office/drawing/2014/main" id="{42BBAB5E-3059-D16A-4CF5-9272643EDF8D}"/>
                  </a:ext>
                </a:extLst>
              </p:cNvPr>
              <p:cNvSpPr/>
              <p:nvPr/>
            </p:nvSpPr>
            <p:spPr>
              <a:xfrm>
                <a:off x="3526850"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Rectangle 18">
                <a:extLst>
                  <a:ext uri="{FF2B5EF4-FFF2-40B4-BE49-F238E27FC236}">
                    <a16:creationId xmlns:a16="http://schemas.microsoft.com/office/drawing/2014/main" id="{FC9BC975-866A-CDA3-1B63-5580BBA9A63B}"/>
                  </a:ext>
                </a:extLst>
              </p:cNvPr>
              <p:cNvSpPr/>
              <p:nvPr/>
            </p:nvSpPr>
            <p:spPr>
              <a:xfrm>
                <a:off x="6419245"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Rectangle 19">
                <a:extLst>
                  <a:ext uri="{FF2B5EF4-FFF2-40B4-BE49-F238E27FC236}">
                    <a16:creationId xmlns:a16="http://schemas.microsoft.com/office/drawing/2014/main" id="{ACA584B3-E94E-1BE1-E819-B1778DACA3DE}"/>
                  </a:ext>
                </a:extLst>
              </p:cNvPr>
              <p:cNvSpPr/>
              <p:nvPr/>
            </p:nvSpPr>
            <p:spPr>
              <a:xfrm>
                <a:off x="9311640"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3" name="TextBox 12">
              <a:extLst>
                <a:ext uri="{FF2B5EF4-FFF2-40B4-BE49-F238E27FC236}">
                  <a16:creationId xmlns:a16="http://schemas.microsoft.com/office/drawing/2014/main" id="{C5F54D56-D824-78CA-5616-C84D48483F45}"/>
                </a:ext>
              </a:extLst>
            </p:cNvPr>
            <p:cNvSpPr txBox="1"/>
            <p:nvPr/>
          </p:nvSpPr>
          <p:spPr>
            <a:xfrm>
              <a:off x="654051" y="3173338"/>
              <a:ext cx="2246356" cy="2915445"/>
            </a:xfrm>
            <a:prstGeom prst="rect">
              <a:avLst/>
            </a:prstGeom>
            <a:noFill/>
          </p:spPr>
          <p:txBody>
            <a:bodyPr wrap="square" rtlCol="0">
              <a:spAutoFit/>
            </a:bodyPr>
            <a:lstStyle/>
            <a:p>
              <a:pPr algn="ctr"/>
              <a:r>
                <a:rPr lang="en-US" sz="2400" b="1" dirty="0">
                  <a:solidFill>
                    <a:schemeClr val="bg1"/>
                  </a:solidFill>
                  <a:latin typeface="Avenir Heavy" panose="02000503020000020003" pitchFamily="2" charset="0"/>
                </a:rPr>
                <a:t>Consulting </a:t>
              </a:r>
              <a:br>
                <a:rPr lang="en-US" sz="2400" b="1" dirty="0">
                  <a:solidFill>
                    <a:schemeClr val="bg1"/>
                  </a:solidFill>
                  <a:latin typeface="Avenir Heavy" panose="02000503020000020003" pitchFamily="2" charset="0"/>
                </a:rPr>
              </a:br>
              <a:r>
                <a:rPr lang="en-US" sz="2400" b="1" dirty="0">
                  <a:solidFill>
                    <a:schemeClr val="bg1"/>
                  </a:solidFill>
                  <a:latin typeface="Avenir Heavy" panose="02000503020000020003" pitchFamily="2" charset="0"/>
                </a:rPr>
                <a:t>&amp; Advisory</a:t>
              </a:r>
            </a:p>
            <a:p>
              <a:endParaRPr lang="en-US" sz="2100" dirty="0">
                <a:solidFill>
                  <a:schemeClr val="bg1"/>
                </a:solidFill>
                <a:latin typeface="Avenir Book" panose="02000503020000020003" pitchFamily="2" charset="0"/>
              </a:endParaRPr>
            </a:p>
            <a:p>
              <a:pPr marL="257168" indent="-257168">
                <a:buFont typeface="Wingdings" pitchFamily="2" charset="2"/>
                <a:buChar char="Ø"/>
              </a:pPr>
              <a:r>
                <a:rPr lang="en-US" dirty="0">
                  <a:solidFill>
                    <a:schemeClr val="bg1"/>
                  </a:solidFill>
                  <a:latin typeface="Avenir Book" panose="02000503020000020003" pitchFamily="2" charset="0"/>
                </a:rPr>
                <a:t>Strategic Planning</a:t>
              </a:r>
            </a:p>
            <a:p>
              <a:pPr marL="257168" indent="-257168">
                <a:buFont typeface="Wingdings" pitchFamily="2" charset="2"/>
                <a:buChar char="Ø"/>
              </a:pPr>
              <a:r>
                <a:rPr lang="en-US" dirty="0">
                  <a:solidFill>
                    <a:schemeClr val="bg1"/>
                  </a:solidFill>
                  <a:latin typeface="Avenir Book" panose="02000503020000020003" pitchFamily="2" charset="0"/>
                </a:rPr>
                <a:t>Tabletop Exercises</a:t>
              </a:r>
            </a:p>
            <a:p>
              <a:pPr marL="257168" indent="-257168">
                <a:buFont typeface="Wingdings" pitchFamily="2" charset="2"/>
                <a:buChar char="Ø"/>
              </a:pPr>
              <a:r>
                <a:rPr lang="en-US" dirty="0">
                  <a:solidFill>
                    <a:schemeClr val="bg1"/>
                  </a:solidFill>
                  <a:latin typeface="Avenir Book" panose="02000503020000020003" pitchFamily="2" charset="0"/>
                </a:rPr>
                <a:t>Roadmaps &amp; Budget</a:t>
              </a:r>
            </a:p>
            <a:p>
              <a:pPr marL="257168" indent="-257168">
                <a:buFont typeface="Wingdings" pitchFamily="2" charset="2"/>
                <a:buChar char="Ø"/>
              </a:pPr>
              <a:r>
                <a:rPr lang="en-US" dirty="0">
                  <a:solidFill>
                    <a:schemeClr val="bg1"/>
                  </a:solidFill>
                  <a:latin typeface="Avenir Book" panose="02000503020000020003" pitchFamily="2" charset="0"/>
                </a:rPr>
                <a:t>Incident Response Planning</a:t>
              </a:r>
            </a:p>
            <a:p>
              <a:pPr marL="257168" indent="-257168">
                <a:buFont typeface="Wingdings" pitchFamily="2" charset="2"/>
                <a:buChar char="Ø"/>
              </a:pPr>
              <a:r>
                <a:rPr lang="en-US" dirty="0">
                  <a:solidFill>
                    <a:schemeClr val="bg1"/>
                  </a:solidFill>
                  <a:latin typeface="Avenir Book" panose="02000503020000020003" pitchFamily="2" charset="0"/>
                </a:rPr>
                <a:t>Cost Optimization</a:t>
              </a:r>
            </a:p>
            <a:p>
              <a:pPr marL="257168" indent="-257168">
                <a:buFont typeface="Wingdings" pitchFamily="2" charset="2"/>
                <a:buChar char="Ø"/>
              </a:pPr>
              <a:r>
                <a:rPr lang="en-US" sz="1800" dirty="0">
                  <a:solidFill>
                    <a:schemeClr val="bg1"/>
                  </a:solidFill>
                </a:rPr>
                <a:t>ROI Optimization</a:t>
              </a:r>
            </a:p>
            <a:p>
              <a:pPr marL="257168" indent="-257168">
                <a:buFont typeface="Wingdings" pitchFamily="2" charset="2"/>
                <a:buChar char="Ø"/>
              </a:pPr>
              <a:r>
                <a:rPr lang="en-US" sz="1800" dirty="0">
                  <a:solidFill>
                    <a:schemeClr val="bg1"/>
                  </a:solidFill>
                </a:rPr>
                <a:t>Operational Alignment</a:t>
              </a:r>
            </a:p>
            <a:p>
              <a:pPr marL="257168" indent="-257168">
                <a:buFont typeface="Wingdings" pitchFamily="2" charset="2"/>
                <a:buChar char="Ø"/>
              </a:pPr>
              <a:r>
                <a:rPr lang="en-US" sz="1800" dirty="0">
                  <a:solidFill>
                    <a:schemeClr val="bg1"/>
                  </a:solidFill>
                </a:rPr>
                <a:t>ERP System Deployment</a:t>
              </a:r>
              <a:endParaRPr lang="en-US" sz="1800" dirty="0">
                <a:solidFill>
                  <a:schemeClr val="bg1"/>
                </a:solidFill>
                <a:latin typeface="Avenir Book"/>
                <a:ea typeface="Roboto"/>
                <a:cs typeface="Roboto"/>
              </a:endParaRPr>
            </a:p>
            <a:p>
              <a:pPr marL="257168" indent="-257168">
                <a:buFont typeface="Wingdings" pitchFamily="2" charset="2"/>
                <a:buChar char="Ø"/>
              </a:pPr>
              <a:endParaRPr lang="en-US" dirty="0">
                <a:solidFill>
                  <a:schemeClr val="bg1"/>
                </a:solidFill>
                <a:latin typeface="Avenir Book" panose="02000503020000020003" pitchFamily="2" charset="0"/>
              </a:endParaRPr>
            </a:p>
            <a:p>
              <a:pPr marL="257168" indent="-257168">
                <a:buFont typeface="Wingdings" pitchFamily="2" charset="2"/>
                <a:buChar char="Ø"/>
              </a:pPr>
              <a:endParaRPr lang="en-US" dirty="0">
                <a:solidFill>
                  <a:schemeClr val="bg1"/>
                </a:solidFill>
                <a:latin typeface="Avenir Book" panose="02000503020000020003" pitchFamily="2" charset="0"/>
              </a:endParaRPr>
            </a:p>
          </p:txBody>
        </p:sp>
        <p:sp>
          <p:nvSpPr>
            <p:cNvPr id="14" name="TextBox 13">
              <a:extLst>
                <a:ext uri="{FF2B5EF4-FFF2-40B4-BE49-F238E27FC236}">
                  <a16:creationId xmlns:a16="http://schemas.microsoft.com/office/drawing/2014/main" id="{88312512-DDE2-D874-C53D-AECA7565373F}"/>
                </a:ext>
              </a:extLst>
            </p:cNvPr>
            <p:cNvSpPr txBox="1"/>
            <p:nvPr/>
          </p:nvSpPr>
          <p:spPr>
            <a:xfrm>
              <a:off x="3609474" y="3173338"/>
              <a:ext cx="2098307" cy="1886464"/>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Planning </a:t>
              </a:r>
              <a:br>
                <a:rPr lang="en-US" sz="2400" b="1">
                  <a:solidFill>
                    <a:schemeClr val="bg1"/>
                  </a:solidFill>
                  <a:latin typeface="Avenir Heavy" panose="02000503020000020003" pitchFamily="2" charset="0"/>
                </a:rPr>
              </a:br>
              <a:r>
                <a:rPr lang="en-US" sz="2400" b="1">
                  <a:solidFill>
                    <a:schemeClr val="bg1"/>
                  </a:solidFill>
                  <a:latin typeface="Avenir Heavy" panose="02000503020000020003" pitchFamily="2" charset="0"/>
                </a:rPr>
                <a:t>&amp; Design</a:t>
              </a:r>
            </a:p>
            <a:p>
              <a:endParaRPr lang="en-US" sz="2100">
                <a:solidFill>
                  <a:schemeClr val="bg1"/>
                </a:solidFill>
                <a:latin typeface="Avenir Book" panose="02000503020000020003" pitchFamily="2" charset="0"/>
              </a:endParaRPr>
            </a:p>
            <a:p>
              <a:r>
                <a:rPr lang="en-US">
                  <a:solidFill>
                    <a:schemeClr val="bg1"/>
                  </a:solidFill>
                  <a:latin typeface="Avenir Book" panose="02000503020000020003" pitchFamily="2" charset="0"/>
                </a:rPr>
                <a:t>The core of every successful initiative starts with thoughtful planning, design, and a shared vision for the outcome(s) desired. </a:t>
              </a:r>
            </a:p>
          </p:txBody>
        </p:sp>
        <p:sp>
          <p:nvSpPr>
            <p:cNvPr id="15" name="TextBox 14">
              <a:extLst>
                <a:ext uri="{FF2B5EF4-FFF2-40B4-BE49-F238E27FC236}">
                  <a16:creationId xmlns:a16="http://schemas.microsoft.com/office/drawing/2014/main" id="{22EFBD59-952B-A675-4321-C1F90C8E64D7}"/>
                </a:ext>
              </a:extLst>
            </p:cNvPr>
            <p:cNvSpPr txBox="1"/>
            <p:nvPr/>
          </p:nvSpPr>
          <p:spPr>
            <a:xfrm>
              <a:off x="6453437" y="3171739"/>
              <a:ext cx="2177519" cy="2332356"/>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Pilot &amp;  </a:t>
              </a:r>
            </a:p>
            <a:p>
              <a:pPr algn="ctr"/>
              <a:r>
                <a:rPr lang="en-US" sz="2400" b="1">
                  <a:solidFill>
                    <a:schemeClr val="bg1"/>
                  </a:solidFill>
                  <a:latin typeface="Avenir Heavy" panose="02000503020000020003" pitchFamily="2" charset="0"/>
                </a:rPr>
                <a:t>Execute</a:t>
              </a:r>
            </a:p>
            <a:p>
              <a:endParaRPr lang="en-US" sz="2100">
                <a:solidFill>
                  <a:schemeClr val="bg1"/>
                </a:solidFill>
                <a:latin typeface="Avenir Book" panose="02000503020000020003" pitchFamily="2" charset="0"/>
              </a:endParaRPr>
            </a:p>
            <a:p>
              <a:r>
                <a:rPr lang="en-US">
                  <a:solidFill>
                    <a:schemeClr val="bg1"/>
                  </a:solidFill>
                  <a:latin typeface="Avenir Book" panose="02000503020000020003" pitchFamily="2" charset="0"/>
                </a:rPr>
                <a:t>Project success is founded in the validation of outcomes through testing.  Meeting project timelines is achieved through the swift execution of planned tasks.</a:t>
              </a:r>
            </a:p>
            <a:p>
              <a:endParaRPr lang="en-US" sz="2100">
                <a:solidFill>
                  <a:schemeClr val="bg1"/>
                </a:solidFill>
                <a:latin typeface="Avenir Book" panose="02000503020000020003" pitchFamily="2" charset="0"/>
              </a:endParaRPr>
            </a:p>
          </p:txBody>
        </p:sp>
        <p:sp>
          <p:nvSpPr>
            <p:cNvPr id="16" name="TextBox 15">
              <a:extLst>
                <a:ext uri="{FF2B5EF4-FFF2-40B4-BE49-F238E27FC236}">
                  <a16:creationId xmlns:a16="http://schemas.microsoft.com/office/drawing/2014/main" id="{862631C3-4D86-D5EB-66A5-A45392E1F0BB}"/>
                </a:ext>
              </a:extLst>
            </p:cNvPr>
            <p:cNvSpPr txBox="1"/>
            <p:nvPr/>
          </p:nvSpPr>
          <p:spPr>
            <a:xfrm>
              <a:off x="9415558" y="3171739"/>
              <a:ext cx="2090642" cy="2263757"/>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Managed </a:t>
              </a:r>
              <a:br>
                <a:rPr lang="en-US" sz="2400" b="1">
                  <a:solidFill>
                    <a:schemeClr val="bg1"/>
                  </a:solidFill>
                  <a:latin typeface="Avenir Heavy" panose="02000503020000020003" pitchFamily="2" charset="0"/>
                </a:rPr>
              </a:br>
              <a:r>
                <a:rPr lang="en-US" sz="2400" b="1">
                  <a:solidFill>
                    <a:schemeClr val="bg1"/>
                  </a:solidFill>
                  <a:latin typeface="Avenir Heavy" panose="02000503020000020003" pitchFamily="2" charset="0"/>
                </a:rPr>
                <a:t>Services</a:t>
              </a:r>
            </a:p>
            <a:p>
              <a:endParaRPr lang="en-US">
                <a:solidFill>
                  <a:schemeClr val="bg1"/>
                </a:solidFill>
                <a:latin typeface="Avenir Book" panose="02000503020000020003" pitchFamily="2" charset="0"/>
              </a:endParaRPr>
            </a:p>
            <a:p>
              <a:pPr marL="428615" indent="-428615">
                <a:buFont typeface="Wingdings" pitchFamily="2" charset="2"/>
                <a:buChar char="Ø"/>
              </a:pPr>
              <a:r>
                <a:rPr lang="en-US" err="1">
                  <a:solidFill>
                    <a:schemeClr val="bg1"/>
                  </a:solidFill>
                  <a:latin typeface="Avenir Book" panose="02000503020000020003" pitchFamily="2" charset="0"/>
                </a:rPr>
                <a:t>ThreatDefender</a:t>
              </a:r>
              <a:r>
                <a:rPr lang="en-US">
                  <a:solidFill>
                    <a:schemeClr val="bg1"/>
                  </a:solidFill>
                  <a:latin typeface="Avenir Book" panose="02000503020000020003" pitchFamily="2" charset="0"/>
                </a:rPr>
                <a:t> MXDR</a:t>
              </a:r>
            </a:p>
            <a:p>
              <a:pPr marL="428615" indent="-428615">
                <a:buFont typeface="Wingdings" pitchFamily="2" charset="2"/>
                <a:buChar char="Ø"/>
              </a:pPr>
              <a:r>
                <a:rPr lang="en-US">
                  <a:solidFill>
                    <a:schemeClr val="bg1"/>
                  </a:solidFill>
                  <a:latin typeface="Avenir Book" panose="02000503020000020003" pitchFamily="2" charset="0"/>
                </a:rPr>
                <a:t>Managed Azure</a:t>
              </a:r>
            </a:p>
            <a:p>
              <a:pPr marL="428615" indent="-428615">
                <a:buFont typeface="Wingdings" pitchFamily="2" charset="2"/>
                <a:buChar char="Ø"/>
              </a:pPr>
              <a:r>
                <a:rPr lang="en-US">
                  <a:solidFill>
                    <a:schemeClr val="bg1"/>
                  </a:solidFill>
                  <a:latin typeface="Avenir Book" panose="02000503020000020003" pitchFamily="2" charset="0"/>
                </a:rPr>
                <a:t>Managed AVD</a:t>
              </a:r>
            </a:p>
            <a:p>
              <a:pPr marL="428615" indent="-428615">
                <a:buFont typeface="Wingdings" pitchFamily="2" charset="2"/>
                <a:buChar char="Ø"/>
              </a:pPr>
              <a:r>
                <a:rPr lang="en-US">
                  <a:solidFill>
                    <a:schemeClr val="bg1"/>
                  </a:solidFill>
                  <a:latin typeface="Avenir Book" panose="02000503020000020003" pitchFamily="2" charset="0"/>
                </a:rPr>
                <a:t>Managed Servers</a:t>
              </a:r>
            </a:p>
            <a:p>
              <a:pPr marL="428615" indent="-428615">
                <a:buFont typeface="Wingdings" pitchFamily="2" charset="2"/>
                <a:buChar char="Ø"/>
              </a:pPr>
              <a:r>
                <a:rPr lang="en-US">
                  <a:solidFill>
                    <a:schemeClr val="bg1"/>
                  </a:solidFill>
                  <a:latin typeface="Avenir Book" panose="02000503020000020003" pitchFamily="2" charset="0"/>
                </a:rPr>
                <a:t>Managed Endpoints</a:t>
              </a:r>
            </a:p>
            <a:p>
              <a:pPr marL="428615" indent="-428615">
                <a:buFont typeface="Wingdings" pitchFamily="2" charset="2"/>
                <a:buChar char="Ø"/>
              </a:pPr>
              <a:r>
                <a:rPr lang="en-US">
                  <a:solidFill>
                    <a:schemeClr val="bg1"/>
                  </a:solidFill>
                  <a:latin typeface="Avenir Book" panose="02000503020000020003" pitchFamily="2" charset="0"/>
                </a:rPr>
                <a:t>Managed DR</a:t>
              </a:r>
            </a:p>
            <a:p>
              <a:pPr marL="428615" indent="-428615">
                <a:buFont typeface="Wingdings" pitchFamily="2" charset="2"/>
                <a:buChar char="Ø"/>
              </a:pPr>
              <a:r>
                <a:rPr lang="en-US">
                  <a:solidFill>
                    <a:schemeClr val="bg1"/>
                  </a:solidFill>
                  <a:latin typeface="Avenir Book" panose="02000503020000020003" pitchFamily="2" charset="0"/>
                </a:rPr>
                <a:t>Managed Backup</a:t>
              </a:r>
            </a:p>
          </p:txBody>
        </p:sp>
      </p:grpSp>
      <p:pic>
        <p:nvPicPr>
          <p:cNvPr id="21" name="Graphic 20" descr="Questions outline">
            <a:extLst>
              <a:ext uri="{FF2B5EF4-FFF2-40B4-BE49-F238E27FC236}">
                <a16:creationId xmlns:a16="http://schemas.microsoft.com/office/drawing/2014/main" id="{653D20D8-9B32-939B-722D-DAAB2F2BD2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950312" y="4265921"/>
            <a:ext cx="1214747" cy="1214747"/>
          </a:xfrm>
          <a:prstGeom prst="rect">
            <a:avLst/>
          </a:prstGeom>
        </p:spPr>
      </p:pic>
      <p:pic>
        <p:nvPicPr>
          <p:cNvPr id="22" name="Graphic 21" descr="Playbook outline">
            <a:extLst>
              <a:ext uri="{FF2B5EF4-FFF2-40B4-BE49-F238E27FC236}">
                <a16:creationId xmlns:a16="http://schemas.microsoft.com/office/drawing/2014/main" id="{013E6322-5FF0-7B17-B2EE-EB6FB2B7A1B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290849" y="4252187"/>
            <a:ext cx="1213876" cy="1213876"/>
          </a:xfrm>
          <a:prstGeom prst="rect">
            <a:avLst/>
          </a:prstGeom>
        </p:spPr>
      </p:pic>
      <p:pic>
        <p:nvPicPr>
          <p:cNvPr id="23" name="Graphic 22" descr="Clipboard Partially Crossed outline">
            <a:extLst>
              <a:ext uri="{FF2B5EF4-FFF2-40B4-BE49-F238E27FC236}">
                <a16:creationId xmlns:a16="http://schemas.microsoft.com/office/drawing/2014/main" id="{EB78A754-5B86-FB0F-41C8-DE0349BFC18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697861" y="4265921"/>
            <a:ext cx="1230867" cy="1230867"/>
          </a:xfrm>
          <a:prstGeom prst="rect">
            <a:avLst/>
          </a:prstGeom>
        </p:spPr>
      </p:pic>
      <p:pic>
        <p:nvPicPr>
          <p:cNvPr id="24" name="Graphic 23" descr="Users outline">
            <a:extLst>
              <a:ext uri="{FF2B5EF4-FFF2-40B4-BE49-F238E27FC236}">
                <a16:creationId xmlns:a16="http://schemas.microsoft.com/office/drawing/2014/main" id="{8B5921E0-A860-9F21-01E0-F54529F7691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5043684" y="4308089"/>
            <a:ext cx="1216411" cy="1216411"/>
          </a:xfrm>
          <a:prstGeom prst="rect">
            <a:avLst/>
          </a:prstGeom>
        </p:spPr>
      </p:pic>
      <p:sp>
        <p:nvSpPr>
          <p:cNvPr id="25" name="TextBox 24">
            <a:extLst>
              <a:ext uri="{FF2B5EF4-FFF2-40B4-BE49-F238E27FC236}">
                <a16:creationId xmlns:a16="http://schemas.microsoft.com/office/drawing/2014/main" id="{40822AFA-99CF-661B-1D05-BAAD4EA6523D}"/>
              </a:ext>
            </a:extLst>
          </p:cNvPr>
          <p:cNvSpPr txBox="1"/>
          <p:nvPr userDrawn="1"/>
        </p:nvSpPr>
        <p:spPr>
          <a:xfrm>
            <a:off x="1977025" y="2064480"/>
            <a:ext cx="14601967" cy="1200329"/>
          </a:xfrm>
          <a:prstGeom prst="rect">
            <a:avLst/>
          </a:prstGeom>
          <a:noFill/>
        </p:spPr>
        <p:txBody>
          <a:bodyPr wrap="square" rtlCol="0">
            <a:spAutoFit/>
          </a:bodyPr>
          <a:lstStyle/>
          <a:p>
            <a:pPr algn="ctr"/>
            <a:r>
              <a:rPr lang="en-US" sz="2400" err="1">
                <a:latin typeface="Avenir Book" panose="02000503020000020003" pitchFamily="2" charset="0"/>
              </a:rPr>
              <a:t>eGroup</a:t>
            </a:r>
            <a:r>
              <a:rPr lang="en-US" sz="2400">
                <a:latin typeface="Avenir Book" panose="02000503020000020003" pitchFamily="2" charset="0"/>
              </a:rPr>
              <a:t> Enabling Technologies has a plan and process to facilitate successful adoption of complex technology. Their approach is very practical, and end-user focused and has helped us plan and communicate better and respond more effectively across the company.  </a:t>
            </a:r>
          </a:p>
        </p:txBody>
      </p:sp>
      <p:sp>
        <p:nvSpPr>
          <p:cNvPr id="26" name="TextBox 25">
            <a:extLst>
              <a:ext uri="{FF2B5EF4-FFF2-40B4-BE49-F238E27FC236}">
                <a16:creationId xmlns:a16="http://schemas.microsoft.com/office/drawing/2014/main" id="{B2BE6407-A7FF-254F-354B-C33F341AB6F3}"/>
              </a:ext>
            </a:extLst>
          </p:cNvPr>
          <p:cNvSpPr txBox="1"/>
          <p:nvPr userDrawn="1"/>
        </p:nvSpPr>
        <p:spPr>
          <a:xfrm>
            <a:off x="6317234" y="3325496"/>
            <a:ext cx="5424101" cy="461665"/>
          </a:xfrm>
          <a:prstGeom prst="rect">
            <a:avLst/>
          </a:prstGeom>
          <a:noFill/>
        </p:spPr>
        <p:txBody>
          <a:bodyPr wrap="square" rtlCol="0">
            <a:spAutoFit/>
          </a:bodyPr>
          <a:lstStyle/>
          <a:p>
            <a:pPr algn="ctr"/>
            <a:r>
              <a:rPr lang="en-US" sz="2400" b="1" dirty="0">
                <a:solidFill>
                  <a:schemeClr val="tx2"/>
                </a:solidFill>
                <a:latin typeface="Avenir Black" panose="02000503020000020003" pitchFamily="2" charset="0"/>
              </a:rPr>
              <a:t>Neal Guernsey </a:t>
            </a:r>
            <a:r>
              <a:rPr lang="en-US" sz="2400" dirty="0">
                <a:latin typeface="Avenir Book" panose="02000503020000020003" pitchFamily="2" charset="0"/>
              </a:rPr>
              <a:t>CIO at SGT</a:t>
            </a:r>
          </a:p>
        </p:txBody>
      </p:sp>
      <p:pic>
        <p:nvPicPr>
          <p:cNvPr id="27" name="Graphic 26" descr="Closed quotation mark with solid fill">
            <a:extLst>
              <a:ext uri="{FF2B5EF4-FFF2-40B4-BE49-F238E27FC236}">
                <a16:creationId xmlns:a16="http://schemas.microsoft.com/office/drawing/2014/main" id="{2D95F9DA-BD4A-3A1F-651A-4DA4A05ED92E}"/>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3487402" y="2390281"/>
            <a:ext cx="2020655" cy="2020655"/>
          </a:xfrm>
          <a:prstGeom prst="rect">
            <a:avLst/>
          </a:prstGeom>
        </p:spPr>
      </p:pic>
      <p:pic>
        <p:nvPicPr>
          <p:cNvPr id="28" name="Graphic 27" descr="Open quotation mark with solid fill">
            <a:extLst>
              <a:ext uri="{FF2B5EF4-FFF2-40B4-BE49-F238E27FC236}">
                <a16:creationId xmlns:a16="http://schemas.microsoft.com/office/drawing/2014/main" id="{F90E28B0-6745-055E-567C-7DBA98BBF6B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44405" y="1311375"/>
            <a:ext cx="2020655" cy="2020655"/>
          </a:xfrm>
          <a:prstGeom prst="rect">
            <a:avLst/>
          </a:prstGeom>
        </p:spPr>
      </p:pic>
      <p:sp>
        <p:nvSpPr>
          <p:cNvPr id="29" name="AutoShape 8">
            <a:extLst>
              <a:ext uri="{FF2B5EF4-FFF2-40B4-BE49-F238E27FC236}">
                <a16:creationId xmlns:a16="http://schemas.microsoft.com/office/drawing/2014/main" id="{B1529E0E-5E18-F4FE-9B2D-2026ED26DE86}"/>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
        <p:nvSpPr>
          <p:cNvPr id="2" name="TextBox 6">
            <a:extLst>
              <a:ext uri="{FF2B5EF4-FFF2-40B4-BE49-F238E27FC236}">
                <a16:creationId xmlns:a16="http://schemas.microsoft.com/office/drawing/2014/main" id="{C3474A8F-6A3D-CE11-D0EE-13285142D96F}"/>
              </a:ext>
            </a:extLst>
          </p:cNvPr>
          <p:cNvSpPr txBox="1"/>
          <p:nvPr userDrawn="1"/>
        </p:nvSpPr>
        <p:spPr>
          <a:xfrm>
            <a:off x="1028702" y="520597"/>
            <a:ext cx="5753098" cy="934808"/>
          </a:xfrm>
          <a:prstGeom prst="rect">
            <a:avLst/>
          </a:prstGeom>
        </p:spPr>
        <p:txBody>
          <a:bodyPr wrap="square" lIns="0" tIns="0" rIns="0" bIns="0" rtlCol="0" anchor="t">
            <a:spAutoFit/>
          </a:bodyPr>
          <a:lstStyle/>
          <a:p>
            <a:pPr>
              <a:lnSpc>
                <a:spcPts val="7560"/>
              </a:lnSpc>
            </a:pPr>
            <a:r>
              <a:rPr lang="en-US" sz="5400" dirty="0">
                <a:solidFill>
                  <a:schemeClr val="tx2"/>
                </a:solidFill>
                <a:latin typeface="Avenir Heavy" panose="02000503020000020003" pitchFamily="2" charset="0"/>
                <a:cs typeface="Arial"/>
              </a:rPr>
              <a:t>How We Do IT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Mode How We Do IT">
    <p:bg>
      <p:bgPr>
        <a:solidFill>
          <a:schemeClr val="tx2"/>
        </a:solidFill>
        <a:effectLst/>
      </p:bgPr>
    </p:bg>
    <p:spTree>
      <p:nvGrpSpPr>
        <p:cNvPr id="1" name=""/>
        <p:cNvGrpSpPr/>
        <p:nvPr/>
      </p:nvGrpSpPr>
      <p:grpSpPr>
        <a:xfrm>
          <a:off x="0" y="0"/>
          <a:ext cx="0" cy="0"/>
          <a:chOff x="0" y="0"/>
          <a:chExt cx="0" cy="0"/>
        </a:xfrm>
      </p:grpSpPr>
      <p:pic>
        <p:nvPicPr>
          <p:cNvPr id="8" name="Picture 5">
            <a:extLst>
              <a:ext uri="{FF2B5EF4-FFF2-40B4-BE49-F238E27FC236}">
                <a16:creationId xmlns:a16="http://schemas.microsoft.com/office/drawing/2014/main" id="{7EFFCAD2-C6B3-C495-027B-43305D267B19}"/>
              </a:ext>
              <a:ext uri="{C183D7F6-B498-43B3-948B-1728B52AA6E4}">
                <adec:decorative xmlns:adec="http://schemas.microsoft.com/office/drawing/2017/decorative" val="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grpSp>
        <p:nvGrpSpPr>
          <p:cNvPr id="10" name="Group 9">
            <a:extLst>
              <a:ext uri="{FF2B5EF4-FFF2-40B4-BE49-F238E27FC236}">
                <a16:creationId xmlns:a16="http://schemas.microsoft.com/office/drawing/2014/main" id="{A9355B1D-062B-59CB-659A-31A3D15755B8}"/>
              </a:ext>
              <a:ext uri="{C183D7F6-B498-43B3-948B-1728B52AA6E4}">
                <adec:decorative xmlns:adec="http://schemas.microsoft.com/office/drawing/2017/decorative" val="1"/>
              </a:ext>
            </a:extLst>
          </p:cNvPr>
          <p:cNvGrpSpPr/>
          <p:nvPr userDrawn="1"/>
        </p:nvGrpSpPr>
        <p:grpSpPr>
          <a:xfrm>
            <a:off x="921612" y="4002075"/>
            <a:ext cx="16444779" cy="6114622"/>
            <a:chOff x="614407" y="1988842"/>
            <a:chExt cx="10963186" cy="4542853"/>
          </a:xfrm>
        </p:grpSpPr>
        <p:sp>
          <p:nvSpPr>
            <p:cNvPr id="11" name="TextBox 10">
              <a:extLst>
                <a:ext uri="{FF2B5EF4-FFF2-40B4-BE49-F238E27FC236}">
                  <a16:creationId xmlns:a16="http://schemas.microsoft.com/office/drawing/2014/main" id="{5B76A0D4-CE3A-5BEF-4930-4F159E4284BF}"/>
                </a:ext>
              </a:extLst>
            </p:cNvPr>
            <p:cNvSpPr txBox="1">
              <a:spLocks noChangeAspect="1"/>
            </p:cNvSpPr>
            <p:nvPr/>
          </p:nvSpPr>
          <p:spPr>
            <a:xfrm>
              <a:off x="614407" y="5941198"/>
              <a:ext cx="10963186" cy="590497"/>
            </a:xfrm>
            <a:prstGeom prst="leftRightArrow">
              <a:avLst/>
            </a:prstGeom>
            <a:solidFill>
              <a:srgbClr val="363939"/>
            </a:solidFill>
          </p:spPr>
          <p:txBody>
            <a:bodyPr wrap="square" rtlCol="0" anchor="ctr">
              <a:spAutoFit/>
            </a:bodyPr>
            <a:lstStyle/>
            <a:p>
              <a:pPr algn="ctr"/>
              <a:r>
                <a:rPr lang="en-US" sz="2000" dirty="0">
                  <a:solidFill>
                    <a:schemeClr val="bg1"/>
                  </a:solidFill>
                  <a:latin typeface="Avenir Medium" panose="02000503020000020003" pitchFamily="2" charset="0"/>
                </a:rPr>
                <a:t>Organizational Change Management (OCM)</a:t>
              </a:r>
            </a:p>
          </p:txBody>
        </p:sp>
        <p:grpSp>
          <p:nvGrpSpPr>
            <p:cNvPr id="12" name="Group 11">
              <a:extLst>
                <a:ext uri="{FF2B5EF4-FFF2-40B4-BE49-F238E27FC236}">
                  <a16:creationId xmlns:a16="http://schemas.microsoft.com/office/drawing/2014/main" id="{B53DFFDF-24D5-9233-2ACF-E9BD0FC35B4F}"/>
                </a:ext>
              </a:extLst>
            </p:cNvPr>
            <p:cNvGrpSpPr/>
            <p:nvPr/>
          </p:nvGrpSpPr>
          <p:grpSpPr>
            <a:xfrm>
              <a:off x="614407" y="1988842"/>
              <a:ext cx="10963185" cy="3752876"/>
              <a:chOff x="634455" y="1437084"/>
              <a:chExt cx="10963185" cy="4289001"/>
            </a:xfrm>
          </p:grpSpPr>
          <p:sp>
            <p:nvSpPr>
              <p:cNvPr id="17" name="Rectangle 16">
                <a:extLst>
                  <a:ext uri="{FF2B5EF4-FFF2-40B4-BE49-F238E27FC236}">
                    <a16:creationId xmlns:a16="http://schemas.microsoft.com/office/drawing/2014/main" id="{FBDCC6CE-39B6-BACE-FE60-39AF7527489D}"/>
                  </a:ext>
                </a:extLst>
              </p:cNvPr>
              <p:cNvSpPr/>
              <p:nvPr/>
            </p:nvSpPr>
            <p:spPr>
              <a:xfrm>
                <a:off x="634455"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18" name="Rectangle 17">
                <a:extLst>
                  <a:ext uri="{FF2B5EF4-FFF2-40B4-BE49-F238E27FC236}">
                    <a16:creationId xmlns:a16="http://schemas.microsoft.com/office/drawing/2014/main" id="{42BBAB5E-3059-D16A-4CF5-9272643EDF8D}"/>
                  </a:ext>
                </a:extLst>
              </p:cNvPr>
              <p:cNvSpPr/>
              <p:nvPr/>
            </p:nvSpPr>
            <p:spPr>
              <a:xfrm>
                <a:off x="3526850"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19" name="Rectangle 18">
                <a:extLst>
                  <a:ext uri="{FF2B5EF4-FFF2-40B4-BE49-F238E27FC236}">
                    <a16:creationId xmlns:a16="http://schemas.microsoft.com/office/drawing/2014/main" id="{FC9BC975-866A-CDA3-1B63-5580BBA9A63B}"/>
                  </a:ext>
                </a:extLst>
              </p:cNvPr>
              <p:cNvSpPr/>
              <p:nvPr/>
            </p:nvSpPr>
            <p:spPr>
              <a:xfrm>
                <a:off x="6419245"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sp>
            <p:nvSpPr>
              <p:cNvPr id="20" name="Rectangle 19">
                <a:extLst>
                  <a:ext uri="{FF2B5EF4-FFF2-40B4-BE49-F238E27FC236}">
                    <a16:creationId xmlns:a16="http://schemas.microsoft.com/office/drawing/2014/main" id="{ACA584B3-E94E-1BE1-E819-B1778DACA3DE}"/>
                  </a:ext>
                </a:extLst>
              </p:cNvPr>
              <p:cNvSpPr/>
              <p:nvPr/>
            </p:nvSpPr>
            <p:spPr>
              <a:xfrm>
                <a:off x="9311640" y="1437084"/>
                <a:ext cx="2286000" cy="4289001"/>
              </a:xfrm>
              <a:prstGeom prst="rect">
                <a:avLst/>
              </a:prstGeom>
              <a:solidFill>
                <a:srgbClr val="0062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bg1"/>
                  </a:solidFill>
                </a:endParaRPr>
              </a:p>
            </p:txBody>
          </p:sp>
        </p:grpSp>
        <p:sp>
          <p:nvSpPr>
            <p:cNvPr id="13" name="TextBox 12">
              <a:extLst>
                <a:ext uri="{FF2B5EF4-FFF2-40B4-BE49-F238E27FC236}">
                  <a16:creationId xmlns:a16="http://schemas.microsoft.com/office/drawing/2014/main" id="{C5F54D56-D824-78CA-5616-C84D48483F45}"/>
                </a:ext>
              </a:extLst>
            </p:cNvPr>
            <p:cNvSpPr txBox="1"/>
            <p:nvPr/>
          </p:nvSpPr>
          <p:spPr>
            <a:xfrm>
              <a:off x="654051" y="3173338"/>
              <a:ext cx="2246356" cy="2915445"/>
            </a:xfrm>
            <a:prstGeom prst="rect">
              <a:avLst/>
            </a:prstGeom>
            <a:noFill/>
          </p:spPr>
          <p:txBody>
            <a:bodyPr wrap="square" rtlCol="0">
              <a:spAutoFit/>
            </a:bodyPr>
            <a:lstStyle/>
            <a:p>
              <a:pPr algn="ctr"/>
              <a:r>
                <a:rPr lang="en-US" sz="2400" b="1" dirty="0">
                  <a:solidFill>
                    <a:schemeClr val="bg1"/>
                  </a:solidFill>
                  <a:latin typeface="Avenir Heavy" panose="02000503020000020003" pitchFamily="2" charset="0"/>
                </a:rPr>
                <a:t>Consulting </a:t>
              </a:r>
              <a:br>
                <a:rPr lang="en-US" sz="2400" b="1" dirty="0">
                  <a:solidFill>
                    <a:schemeClr val="bg1"/>
                  </a:solidFill>
                  <a:latin typeface="Avenir Heavy" panose="02000503020000020003" pitchFamily="2" charset="0"/>
                </a:rPr>
              </a:br>
              <a:r>
                <a:rPr lang="en-US" sz="2400" b="1" dirty="0">
                  <a:solidFill>
                    <a:schemeClr val="bg1"/>
                  </a:solidFill>
                  <a:latin typeface="Avenir Heavy" panose="02000503020000020003" pitchFamily="2" charset="0"/>
                </a:rPr>
                <a:t>&amp; Advisory</a:t>
              </a:r>
            </a:p>
            <a:p>
              <a:endParaRPr lang="en-US" sz="2100" dirty="0">
                <a:solidFill>
                  <a:schemeClr val="bg1"/>
                </a:solidFill>
                <a:latin typeface="Avenir Book" panose="02000503020000020003" pitchFamily="2" charset="0"/>
              </a:endParaRPr>
            </a:p>
            <a:p>
              <a:pPr marL="257168" indent="-257168">
                <a:buFont typeface="Wingdings" pitchFamily="2" charset="2"/>
                <a:buChar char="Ø"/>
              </a:pPr>
              <a:r>
                <a:rPr lang="en-US" dirty="0">
                  <a:solidFill>
                    <a:schemeClr val="bg1"/>
                  </a:solidFill>
                  <a:latin typeface="Avenir Book" panose="02000503020000020003" pitchFamily="2" charset="0"/>
                </a:rPr>
                <a:t>Strategic Planning</a:t>
              </a:r>
            </a:p>
            <a:p>
              <a:pPr marL="257168" indent="-257168">
                <a:buFont typeface="Wingdings" pitchFamily="2" charset="2"/>
                <a:buChar char="Ø"/>
              </a:pPr>
              <a:r>
                <a:rPr lang="en-US" dirty="0">
                  <a:solidFill>
                    <a:schemeClr val="bg1"/>
                  </a:solidFill>
                  <a:latin typeface="Avenir Book" panose="02000503020000020003" pitchFamily="2" charset="0"/>
                </a:rPr>
                <a:t>Tabletop Exercises</a:t>
              </a:r>
            </a:p>
            <a:p>
              <a:pPr marL="257168" indent="-257168">
                <a:buFont typeface="Wingdings" pitchFamily="2" charset="2"/>
                <a:buChar char="Ø"/>
              </a:pPr>
              <a:r>
                <a:rPr lang="en-US" dirty="0">
                  <a:solidFill>
                    <a:schemeClr val="bg1"/>
                  </a:solidFill>
                  <a:latin typeface="Avenir Book" panose="02000503020000020003" pitchFamily="2" charset="0"/>
                </a:rPr>
                <a:t>Roadmaps &amp; Budget</a:t>
              </a:r>
            </a:p>
            <a:p>
              <a:pPr marL="257168" indent="-257168">
                <a:buFont typeface="Wingdings" pitchFamily="2" charset="2"/>
                <a:buChar char="Ø"/>
              </a:pPr>
              <a:r>
                <a:rPr lang="en-US" dirty="0">
                  <a:solidFill>
                    <a:schemeClr val="bg1"/>
                  </a:solidFill>
                  <a:latin typeface="Avenir Book" panose="02000503020000020003" pitchFamily="2" charset="0"/>
                </a:rPr>
                <a:t>Incident Response Planning</a:t>
              </a:r>
            </a:p>
            <a:p>
              <a:pPr marL="257168" indent="-257168">
                <a:buFont typeface="Wingdings" pitchFamily="2" charset="2"/>
                <a:buChar char="Ø"/>
              </a:pPr>
              <a:r>
                <a:rPr lang="en-US" dirty="0">
                  <a:solidFill>
                    <a:schemeClr val="bg1"/>
                  </a:solidFill>
                  <a:latin typeface="Avenir Book" panose="02000503020000020003" pitchFamily="2" charset="0"/>
                </a:rPr>
                <a:t>Cost Optimization</a:t>
              </a:r>
            </a:p>
            <a:p>
              <a:pPr marL="257168" indent="-257168">
                <a:buFont typeface="Wingdings" pitchFamily="2" charset="2"/>
                <a:buChar char="Ø"/>
              </a:pPr>
              <a:r>
                <a:rPr lang="en-US" sz="1800" dirty="0">
                  <a:solidFill>
                    <a:schemeClr val="bg1"/>
                  </a:solidFill>
                </a:rPr>
                <a:t>ROI Optimization</a:t>
              </a:r>
            </a:p>
            <a:p>
              <a:pPr marL="257168" indent="-257168">
                <a:buFont typeface="Wingdings" pitchFamily="2" charset="2"/>
                <a:buChar char="Ø"/>
              </a:pPr>
              <a:r>
                <a:rPr lang="en-US" sz="1800" dirty="0">
                  <a:solidFill>
                    <a:schemeClr val="bg1"/>
                  </a:solidFill>
                </a:rPr>
                <a:t>Operational Alignment</a:t>
              </a:r>
            </a:p>
            <a:p>
              <a:pPr marL="257168" indent="-257168">
                <a:buFont typeface="Wingdings" pitchFamily="2" charset="2"/>
                <a:buChar char="Ø"/>
              </a:pPr>
              <a:r>
                <a:rPr lang="en-US" sz="1800" dirty="0">
                  <a:solidFill>
                    <a:schemeClr val="bg1"/>
                  </a:solidFill>
                </a:rPr>
                <a:t>ERP System Deployment</a:t>
              </a:r>
              <a:endParaRPr lang="en-US" sz="1800" dirty="0">
                <a:solidFill>
                  <a:schemeClr val="bg1"/>
                </a:solidFill>
                <a:latin typeface="Avenir Book"/>
                <a:ea typeface="Roboto"/>
                <a:cs typeface="Roboto"/>
              </a:endParaRPr>
            </a:p>
            <a:p>
              <a:pPr marL="257168" indent="-257168">
                <a:buFont typeface="Wingdings" pitchFamily="2" charset="2"/>
                <a:buChar char="Ø"/>
              </a:pPr>
              <a:endParaRPr lang="en-US" dirty="0">
                <a:solidFill>
                  <a:schemeClr val="bg1"/>
                </a:solidFill>
                <a:latin typeface="Avenir Book" panose="02000503020000020003" pitchFamily="2" charset="0"/>
              </a:endParaRPr>
            </a:p>
            <a:p>
              <a:pPr marL="257168" indent="-257168">
                <a:buFont typeface="Wingdings" pitchFamily="2" charset="2"/>
                <a:buChar char="Ø"/>
              </a:pPr>
              <a:endParaRPr lang="en-US" dirty="0">
                <a:solidFill>
                  <a:schemeClr val="bg1"/>
                </a:solidFill>
                <a:latin typeface="Avenir Book" panose="02000503020000020003" pitchFamily="2" charset="0"/>
              </a:endParaRPr>
            </a:p>
          </p:txBody>
        </p:sp>
        <p:sp>
          <p:nvSpPr>
            <p:cNvPr id="14" name="TextBox 13">
              <a:extLst>
                <a:ext uri="{FF2B5EF4-FFF2-40B4-BE49-F238E27FC236}">
                  <a16:creationId xmlns:a16="http://schemas.microsoft.com/office/drawing/2014/main" id="{88312512-DDE2-D874-C53D-AECA7565373F}"/>
                </a:ext>
              </a:extLst>
            </p:cNvPr>
            <p:cNvSpPr txBox="1"/>
            <p:nvPr/>
          </p:nvSpPr>
          <p:spPr>
            <a:xfrm>
              <a:off x="3609474" y="3173338"/>
              <a:ext cx="2098307" cy="1886464"/>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Planning </a:t>
              </a:r>
              <a:br>
                <a:rPr lang="en-US" sz="2400" b="1">
                  <a:solidFill>
                    <a:schemeClr val="bg1"/>
                  </a:solidFill>
                  <a:latin typeface="Avenir Heavy" panose="02000503020000020003" pitchFamily="2" charset="0"/>
                </a:rPr>
              </a:br>
              <a:r>
                <a:rPr lang="en-US" sz="2400" b="1">
                  <a:solidFill>
                    <a:schemeClr val="bg1"/>
                  </a:solidFill>
                  <a:latin typeface="Avenir Heavy" panose="02000503020000020003" pitchFamily="2" charset="0"/>
                </a:rPr>
                <a:t>&amp; Design</a:t>
              </a:r>
            </a:p>
            <a:p>
              <a:endParaRPr lang="en-US" sz="2100">
                <a:solidFill>
                  <a:schemeClr val="bg1"/>
                </a:solidFill>
                <a:latin typeface="Avenir Book" panose="02000503020000020003" pitchFamily="2" charset="0"/>
              </a:endParaRPr>
            </a:p>
            <a:p>
              <a:r>
                <a:rPr lang="en-US">
                  <a:solidFill>
                    <a:schemeClr val="bg1"/>
                  </a:solidFill>
                  <a:latin typeface="Avenir Book" panose="02000503020000020003" pitchFamily="2" charset="0"/>
                </a:rPr>
                <a:t>The core of every successful initiative starts with thoughtful planning, design, and a shared vision for the outcome(s) desired. </a:t>
              </a:r>
            </a:p>
          </p:txBody>
        </p:sp>
        <p:sp>
          <p:nvSpPr>
            <p:cNvPr id="15" name="TextBox 14">
              <a:extLst>
                <a:ext uri="{FF2B5EF4-FFF2-40B4-BE49-F238E27FC236}">
                  <a16:creationId xmlns:a16="http://schemas.microsoft.com/office/drawing/2014/main" id="{22EFBD59-952B-A675-4321-C1F90C8E64D7}"/>
                </a:ext>
              </a:extLst>
            </p:cNvPr>
            <p:cNvSpPr txBox="1"/>
            <p:nvPr/>
          </p:nvSpPr>
          <p:spPr>
            <a:xfrm>
              <a:off x="6453437" y="3171739"/>
              <a:ext cx="2177519" cy="2332356"/>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Pilot &amp;  </a:t>
              </a:r>
            </a:p>
            <a:p>
              <a:pPr algn="ctr"/>
              <a:r>
                <a:rPr lang="en-US" sz="2400" b="1">
                  <a:solidFill>
                    <a:schemeClr val="bg1"/>
                  </a:solidFill>
                  <a:latin typeface="Avenir Heavy" panose="02000503020000020003" pitchFamily="2" charset="0"/>
                </a:rPr>
                <a:t>Execute</a:t>
              </a:r>
            </a:p>
            <a:p>
              <a:endParaRPr lang="en-US" sz="2100">
                <a:solidFill>
                  <a:schemeClr val="bg1"/>
                </a:solidFill>
                <a:latin typeface="Avenir Book" panose="02000503020000020003" pitchFamily="2" charset="0"/>
              </a:endParaRPr>
            </a:p>
            <a:p>
              <a:r>
                <a:rPr lang="en-US">
                  <a:solidFill>
                    <a:schemeClr val="bg1"/>
                  </a:solidFill>
                  <a:latin typeface="Avenir Book" panose="02000503020000020003" pitchFamily="2" charset="0"/>
                </a:rPr>
                <a:t>Project success is founded in the validation of outcomes through testing.  Meeting project timelines is achieved through the swift execution of planned tasks.</a:t>
              </a:r>
            </a:p>
            <a:p>
              <a:endParaRPr lang="en-US" sz="2100">
                <a:solidFill>
                  <a:schemeClr val="bg1"/>
                </a:solidFill>
                <a:latin typeface="Avenir Book" panose="02000503020000020003" pitchFamily="2" charset="0"/>
              </a:endParaRPr>
            </a:p>
          </p:txBody>
        </p:sp>
        <p:sp>
          <p:nvSpPr>
            <p:cNvPr id="16" name="TextBox 15">
              <a:extLst>
                <a:ext uri="{FF2B5EF4-FFF2-40B4-BE49-F238E27FC236}">
                  <a16:creationId xmlns:a16="http://schemas.microsoft.com/office/drawing/2014/main" id="{862631C3-4D86-D5EB-66A5-A45392E1F0BB}"/>
                </a:ext>
              </a:extLst>
            </p:cNvPr>
            <p:cNvSpPr txBox="1"/>
            <p:nvPr/>
          </p:nvSpPr>
          <p:spPr>
            <a:xfrm>
              <a:off x="9415558" y="3171739"/>
              <a:ext cx="2090642" cy="2263757"/>
            </a:xfrm>
            <a:prstGeom prst="rect">
              <a:avLst/>
            </a:prstGeom>
            <a:noFill/>
          </p:spPr>
          <p:txBody>
            <a:bodyPr wrap="square" rtlCol="0">
              <a:spAutoFit/>
            </a:bodyPr>
            <a:lstStyle/>
            <a:p>
              <a:pPr algn="ctr"/>
              <a:r>
                <a:rPr lang="en-US" sz="2400" b="1">
                  <a:solidFill>
                    <a:schemeClr val="bg1"/>
                  </a:solidFill>
                  <a:latin typeface="Avenir Heavy" panose="02000503020000020003" pitchFamily="2" charset="0"/>
                </a:rPr>
                <a:t>Managed </a:t>
              </a:r>
              <a:br>
                <a:rPr lang="en-US" sz="2400" b="1">
                  <a:solidFill>
                    <a:schemeClr val="bg1"/>
                  </a:solidFill>
                  <a:latin typeface="Avenir Heavy" panose="02000503020000020003" pitchFamily="2" charset="0"/>
                </a:rPr>
              </a:br>
              <a:r>
                <a:rPr lang="en-US" sz="2400" b="1">
                  <a:solidFill>
                    <a:schemeClr val="bg1"/>
                  </a:solidFill>
                  <a:latin typeface="Avenir Heavy" panose="02000503020000020003" pitchFamily="2" charset="0"/>
                </a:rPr>
                <a:t>Services</a:t>
              </a:r>
            </a:p>
            <a:p>
              <a:endParaRPr lang="en-US">
                <a:solidFill>
                  <a:schemeClr val="bg1"/>
                </a:solidFill>
                <a:latin typeface="Avenir Book" panose="02000503020000020003" pitchFamily="2" charset="0"/>
              </a:endParaRPr>
            </a:p>
            <a:p>
              <a:pPr marL="428615" indent="-428615">
                <a:buFont typeface="Wingdings" pitchFamily="2" charset="2"/>
                <a:buChar char="Ø"/>
              </a:pPr>
              <a:r>
                <a:rPr lang="en-US" err="1">
                  <a:solidFill>
                    <a:schemeClr val="bg1"/>
                  </a:solidFill>
                  <a:latin typeface="Avenir Book" panose="02000503020000020003" pitchFamily="2" charset="0"/>
                </a:rPr>
                <a:t>ThreatDefender</a:t>
              </a:r>
              <a:r>
                <a:rPr lang="en-US">
                  <a:solidFill>
                    <a:schemeClr val="bg1"/>
                  </a:solidFill>
                  <a:latin typeface="Avenir Book" panose="02000503020000020003" pitchFamily="2" charset="0"/>
                </a:rPr>
                <a:t> MXDR</a:t>
              </a:r>
            </a:p>
            <a:p>
              <a:pPr marL="428615" indent="-428615">
                <a:buFont typeface="Wingdings" pitchFamily="2" charset="2"/>
                <a:buChar char="Ø"/>
              </a:pPr>
              <a:r>
                <a:rPr lang="en-US">
                  <a:solidFill>
                    <a:schemeClr val="bg1"/>
                  </a:solidFill>
                  <a:latin typeface="Avenir Book" panose="02000503020000020003" pitchFamily="2" charset="0"/>
                </a:rPr>
                <a:t>Managed Azure</a:t>
              </a:r>
            </a:p>
            <a:p>
              <a:pPr marL="428615" indent="-428615">
                <a:buFont typeface="Wingdings" pitchFamily="2" charset="2"/>
                <a:buChar char="Ø"/>
              </a:pPr>
              <a:r>
                <a:rPr lang="en-US">
                  <a:solidFill>
                    <a:schemeClr val="bg1"/>
                  </a:solidFill>
                  <a:latin typeface="Avenir Book" panose="02000503020000020003" pitchFamily="2" charset="0"/>
                </a:rPr>
                <a:t>Managed AVD</a:t>
              </a:r>
            </a:p>
            <a:p>
              <a:pPr marL="428615" indent="-428615">
                <a:buFont typeface="Wingdings" pitchFamily="2" charset="2"/>
                <a:buChar char="Ø"/>
              </a:pPr>
              <a:r>
                <a:rPr lang="en-US">
                  <a:solidFill>
                    <a:schemeClr val="bg1"/>
                  </a:solidFill>
                  <a:latin typeface="Avenir Book" panose="02000503020000020003" pitchFamily="2" charset="0"/>
                </a:rPr>
                <a:t>Managed Servers</a:t>
              </a:r>
            </a:p>
            <a:p>
              <a:pPr marL="428615" indent="-428615">
                <a:buFont typeface="Wingdings" pitchFamily="2" charset="2"/>
                <a:buChar char="Ø"/>
              </a:pPr>
              <a:r>
                <a:rPr lang="en-US">
                  <a:solidFill>
                    <a:schemeClr val="bg1"/>
                  </a:solidFill>
                  <a:latin typeface="Avenir Book" panose="02000503020000020003" pitchFamily="2" charset="0"/>
                </a:rPr>
                <a:t>Managed Endpoints</a:t>
              </a:r>
            </a:p>
            <a:p>
              <a:pPr marL="428615" indent="-428615">
                <a:buFont typeface="Wingdings" pitchFamily="2" charset="2"/>
                <a:buChar char="Ø"/>
              </a:pPr>
              <a:r>
                <a:rPr lang="en-US">
                  <a:solidFill>
                    <a:schemeClr val="bg1"/>
                  </a:solidFill>
                  <a:latin typeface="Avenir Book" panose="02000503020000020003" pitchFamily="2" charset="0"/>
                </a:rPr>
                <a:t>Managed DR</a:t>
              </a:r>
            </a:p>
            <a:p>
              <a:pPr marL="428615" indent="-428615">
                <a:buFont typeface="Wingdings" pitchFamily="2" charset="2"/>
                <a:buChar char="Ø"/>
              </a:pPr>
              <a:r>
                <a:rPr lang="en-US">
                  <a:solidFill>
                    <a:schemeClr val="bg1"/>
                  </a:solidFill>
                  <a:latin typeface="Avenir Book" panose="02000503020000020003" pitchFamily="2" charset="0"/>
                </a:rPr>
                <a:t>Managed Backup</a:t>
              </a:r>
            </a:p>
          </p:txBody>
        </p:sp>
      </p:grpSp>
      <p:pic>
        <p:nvPicPr>
          <p:cNvPr id="21" name="Graphic 20" descr="Questions outline">
            <a:extLst>
              <a:ext uri="{FF2B5EF4-FFF2-40B4-BE49-F238E27FC236}">
                <a16:creationId xmlns:a16="http://schemas.microsoft.com/office/drawing/2014/main" id="{653D20D8-9B32-939B-722D-DAAB2F2BD20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50312" y="4265921"/>
            <a:ext cx="1214747" cy="1214747"/>
          </a:xfrm>
          <a:prstGeom prst="rect">
            <a:avLst/>
          </a:prstGeom>
        </p:spPr>
      </p:pic>
      <p:pic>
        <p:nvPicPr>
          <p:cNvPr id="22" name="Graphic 21" descr="Playbook outline">
            <a:extLst>
              <a:ext uri="{FF2B5EF4-FFF2-40B4-BE49-F238E27FC236}">
                <a16:creationId xmlns:a16="http://schemas.microsoft.com/office/drawing/2014/main" id="{013E6322-5FF0-7B17-B2EE-EB6FB2B7A1B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90849" y="4252187"/>
            <a:ext cx="1213876" cy="1213876"/>
          </a:xfrm>
          <a:prstGeom prst="rect">
            <a:avLst/>
          </a:prstGeom>
        </p:spPr>
      </p:pic>
      <p:pic>
        <p:nvPicPr>
          <p:cNvPr id="23" name="Graphic 22" descr="Clipboard Partially Crossed outline">
            <a:extLst>
              <a:ext uri="{FF2B5EF4-FFF2-40B4-BE49-F238E27FC236}">
                <a16:creationId xmlns:a16="http://schemas.microsoft.com/office/drawing/2014/main" id="{EB78A754-5B86-FB0F-41C8-DE0349BFC187}"/>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697861" y="4265921"/>
            <a:ext cx="1230867" cy="1230867"/>
          </a:xfrm>
          <a:prstGeom prst="rect">
            <a:avLst/>
          </a:prstGeom>
        </p:spPr>
      </p:pic>
      <p:pic>
        <p:nvPicPr>
          <p:cNvPr id="24" name="Graphic 23" descr="Users outline">
            <a:extLst>
              <a:ext uri="{FF2B5EF4-FFF2-40B4-BE49-F238E27FC236}">
                <a16:creationId xmlns:a16="http://schemas.microsoft.com/office/drawing/2014/main" id="{8B5921E0-A860-9F21-01E0-F54529F7691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5043684" y="4308089"/>
            <a:ext cx="1216411" cy="1216411"/>
          </a:xfrm>
          <a:prstGeom prst="rect">
            <a:avLst/>
          </a:prstGeom>
        </p:spPr>
      </p:pic>
      <p:sp>
        <p:nvSpPr>
          <p:cNvPr id="25" name="TextBox 24">
            <a:extLst>
              <a:ext uri="{FF2B5EF4-FFF2-40B4-BE49-F238E27FC236}">
                <a16:creationId xmlns:a16="http://schemas.microsoft.com/office/drawing/2014/main" id="{40822AFA-99CF-661B-1D05-BAAD4EA6523D}"/>
              </a:ext>
            </a:extLst>
          </p:cNvPr>
          <p:cNvSpPr txBox="1"/>
          <p:nvPr userDrawn="1"/>
        </p:nvSpPr>
        <p:spPr>
          <a:xfrm>
            <a:off x="1977025" y="2064480"/>
            <a:ext cx="14601967" cy="1200329"/>
          </a:xfrm>
          <a:prstGeom prst="rect">
            <a:avLst/>
          </a:prstGeom>
          <a:noFill/>
        </p:spPr>
        <p:txBody>
          <a:bodyPr wrap="square" rtlCol="0">
            <a:spAutoFit/>
          </a:bodyPr>
          <a:lstStyle/>
          <a:p>
            <a:pPr algn="ctr"/>
            <a:r>
              <a:rPr lang="en-US" sz="2400" err="1">
                <a:solidFill>
                  <a:schemeClr val="bg1"/>
                </a:solidFill>
                <a:latin typeface="Avenir Book" panose="02000503020000020003" pitchFamily="2" charset="0"/>
              </a:rPr>
              <a:t>eGroup</a:t>
            </a:r>
            <a:r>
              <a:rPr lang="en-US" sz="2400">
                <a:solidFill>
                  <a:schemeClr val="bg1"/>
                </a:solidFill>
                <a:latin typeface="Avenir Book" panose="02000503020000020003" pitchFamily="2" charset="0"/>
              </a:rPr>
              <a:t> Enabling Technologies has a plan and process to facilitate successful adoption of complex technology. Their approach is very practical, and end-user focused and has helped us plan and communicate better and respond more effectively across the company.  </a:t>
            </a:r>
          </a:p>
        </p:txBody>
      </p:sp>
      <p:sp>
        <p:nvSpPr>
          <p:cNvPr id="26" name="TextBox 25">
            <a:extLst>
              <a:ext uri="{FF2B5EF4-FFF2-40B4-BE49-F238E27FC236}">
                <a16:creationId xmlns:a16="http://schemas.microsoft.com/office/drawing/2014/main" id="{B2BE6407-A7FF-254F-354B-C33F341AB6F3}"/>
              </a:ext>
            </a:extLst>
          </p:cNvPr>
          <p:cNvSpPr txBox="1"/>
          <p:nvPr userDrawn="1"/>
        </p:nvSpPr>
        <p:spPr>
          <a:xfrm>
            <a:off x="6317234" y="3325496"/>
            <a:ext cx="5424101" cy="461665"/>
          </a:xfrm>
          <a:prstGeom prst="rect">
            <a:avLst/>
          </a:prstGeom>
          <a:noFill/>
        </p:spPr>
        <p:txBody>
          <a:bodyPr wrap="square" rtlCol="0">
            <a:spAutoFit/>
          </a:bodyPr>
          <a:lstStyle/>
          <a:p>
            <a:pPr algn="ctr"/>
            <a:r>
              <a:rPr lang="en-US" sz="2400" b="1">
                <a:solidFill>
                  <a:schemeClr val="bg1"/>
                </a:solidFill>
                <a:latin typeface="Avenir Black" panose="02000503020000020003" pitchFamily="2" charset="0"/>
              </a:rPr>
              <a:t>Neal Guernsey </a:t>
            </a:r>
            <a:r>
              <a:rPr lang="en-US" sz="2400">
                <a:solidFill>
                  <a:schemeClr val="bg1"/>
                </a:solidFill>
                <a:latin typeface="Avenir Book" panose="02000503020000020003" pitchFamily="2" charset="0"/>
              </a:rPr>
              <a:t>CIO at SGT</a:t>
            </a:r>
          </a:p>
        </p:txBody>
      </p:sp>
      <p:pic>
        <p:nvPicPr>
          <p:cNvPr id="27" name="Graphic 26" descr="Closed quotation mark with solid fill">
            <a:extLst>
              <a:ext uri="{FF2B5EF4-FFF2-40B4-BE49-F238E27FC236}">
                <a16:creationId xmlns:a16="http://schemas.microsoft.com/office/drawing/2014/main" id="{2D95F9DA-BD4A-3A1F-651A-4DA4A05ED92E}"/>
              </a:ext>
            </a:extLst>
          </p:cNvPr>
          <p:cNvPicPr>
            <a:picLocks noChangeAspect="1"/>
          </p:cNvPicPr>
          <p:nvPr userDrawn="1"/>
        </p:nvPicPr>
        <p:blipFill>
          <a:blip r:embed="rId12">
            <a:lum bright="75000"/>
            <a:extLst>
              <a:ext uri="{96DAC541-7B7A-43D3-8B79-37D633B846F1}">
                <asvg:svgBlip xmlns:asvg="http://schemas.microsoft.com/office/drawing/2016/SVG/main" r:embed="rId13"/>
              </a:ext>
            </a:extLst>
          </a:blip>
          <a:stretch>
            <a:fillRect/>
          </a:stretch>
        </p:blipFill>
        <p:spPr>
          <a:xfrm>
            <a:off x="13487402" y="2390281"/>
            <a:ext cx="2020655" cy="2020655"/>
          </a:xfrm>
          <a:prstGeom prst="rect">
            <a:avLst/>
          </a:prstGeom>
        </p:spPr>
      </p:pic>
      <p:pic>
        <p:nvPicPr>
          <p:cNvPr id="28" name="Graphic 27" descr="Open quotation mark with solid fill">
            <a:extLst>
              <a:ext uri="{FF2B5EF4-FFF2-40B4-BE49-F238E27FC236}">
                <a16:creationId xmlns:a16="http://schemas.microsoft.com/office/drawing/2014/main" id="{F90E28B0-6745-055E-567C-7DBA98BBF6B6}"/>
              </a:ext>
            </a:extLst>
          </p:cNvPr>
          <p:cNvPicPr>
            <a:picLocks noChangeAspect="1"/>
          </p:cNvPicPr>
          <p:nvPr userDrawn="1"/>
        </p:nvPicPr>
        <p:blipFill>
          <a:blip r:embed="rId14">
            <a:lum bright="74000"/>
            <a:extLst>
              <a:ext uri="{96DAC541-7B7A-43D3-8B79-37D633B846F1}">
                <asvg:svgBlip xmlns:asvg="http://schemas.microsoft.com/office/drawing/2016/SVG/main" r:embed="rId15"/>
              </a:ext>
            </a:extLst>
          </a:blip>
          <a:stretch>
            <a:fillRect/>
          </a:stretch>
        </p:blipFill>
        <p:spPr>
          <a:xfrm>
            <a:off x="1144405" y="1311375"/>
            <a:ext cx="2020655" cy="2020655"/>
          </a:xfrm>
          <a:prstGeom prst="rect">
            <a:avLst/>
          </a:prstGeom>
        </p:spPr>
      </p:pic>
      <p:sp>
        <p:nvSpPr>
          <p:cNvPr id="29" name="AutoShape 8">
            <a:extLst>
              <a:ext uri="{FF2B5EF4-FFF2-40B4-BE49-F238E27FC236}">
                <a16:creationId xmlns:a16="http://schemas.microsoft.com/office/drawing/2014/main" id="{B1529E0E-5E18-F4FE-9B2D-2026ED26DE86}"/>
              </a:ext>
            </a:extLst>
          </p:cNvPr>
          <p:cNvSpPr/>
          <p:nvPr userDrawn="1"/>
        </p:nvSpPr>
        <p:spPr>
          <a:xfrm rot="5400000" flipH="1">
            <a:off x="6774703" y="-4166522"/>
            <a:ext cx="45719" cy="11612151"/>
          </a:xfrm>
          <a:prstGeom prst="rect">
            <a:avLst/>
          </a:prstGeom>
          <a:solidFill>
            <a:schemeClr val="accent1"/>
          </a:solidFill>
        </p:spPr>
        <p:txBody>
          <a:bodyPr/>
          <a:lstStyle/>
          <a:p>
            <a:endParaRPr lang="en-US">
              <a:solidFill>
                <a:schemeClr val="bg1"/>
              </a:solidFill>
            </a:endParaRPr>
          </a:p>
        </p:txBody>
      </p:sp>
      <p:sp>
        <p:nvSpPr>
          <p:cNvPr id="2" name="TextBox 6">
            <a:extLst>
              <a:ext uri="{FF2B5EF4-FFF2-40B4-BE49-F238E27FC236}">
                <a16:creationId xmlns:a16="http://schemas.microsoft.com/office/drawing/2014/main" id="{AB294456-B37C-D513-A122-3CF19297BF30}"/>
              </a:ext>
            </a:extLst>
          </p:cNvPr>
          <p:cNvSpPr txBox="1"/>
          <p:nvPr userDrawn="1"/>
        </p:nvSpPr>
        <p:spPr>
          <a:xfrm>
            <a:off x="1028702" y="520597"/>
            <a:ext cx="5753098" cy="934808"/>
          </a:xfrm>
          <a:prstGeom prst="rect">
            <a:avLst/>
          </a:prstGeom>
        </p:spPr>
        <p:txBody>
          <a:bodyPr wrap="square" lIns="0" tIns="0" rIns="0" bIns="0" rtlCol="0" anchor="t">
            <a:spAutoFit/>
          </a:bodyPr>
          <a:lstStyle/>
          <a:p>
            <a:pPr>
              <a:lnSpc>
                <a:spcPts val="7560"/>
              </a:lnSpc>
            </a:pPr>
            <a:r>
              <a:rPr lang="en-US" sz="5400" dirty="0">
                <a:solidFill>
                  <a:schemeClr val="bg1"/>
                </a:solidFill>
                <a:latin typeface="Avenir Heavy" panose="02000503020000020003" pitchFamily="2" charset="0"/>
                <a:cs typeface="Arial"/>
              </a:rPr>
              <a:t>How We Do IT</a:t>
            </a:r>
          </a:p>
        </p:txBody>
      </p:sp>
    </p:spTree>
    <p:extLst>
      <p:ext uri="{BB962C8B-B14F-4D97-AF65-F5344CB8AC3E}">
        <p14:creationId xmlns:p14="http://schemas.microsoft.com/office/powerpoint/2010/main" val="3206696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y We're Different">
    <p:spTree>
      <p:nvGrpSpPr>
        <p:cNvPr id="1" name=""/>
        <p:cNvGrpSpPr/>
        <p:nvPr/>
      </p:nvGrpSpPr>
      <p:grpSpPr>
        <a:xfrm>
          <a:off x="0" y="0"/>
          <a:ext cx="0" cy="0"/>
          <a:chOff x="0" y="0"/>
          <a:chExt cx="0" cy="0"/>
        </a:xfrm>
      </p:grpSpPr>
      <p:sp>
        <p:nvSpPr>
          <p:cNvPr id="19" name="AutoShape 6">
            <a:extLst>
              <a:ext uri="{FF2B5EF4-FFF2-40B4-BE49-F238E27FC236}">
                <a16:creationId xmlns:a16="http://schemas.microsoft.com/office/drawing/2014/main" id="{C2C2A87A-B177-124D-D4E4-6AAD7B996E78}"/>
              </a:ext>
            </a:extLst>
          </p:cNvPr>
          <p:cNvSpPr/>
          <p:nvPr userDrawn="1"/>
        </p:nvSpPr>
        <p:spPr>
          <a:xfrm>
            <a:off x="2" y="8724648"/>
            <a:ext cx="18287999" cy="1562352"/>
          </a:xfrm>
          <a:prstGeom prst="rect">
            <a:avLst/>
          </a:prstGeom>
          <a:solidFill>
            <a:schemeClr val="accent1"/>
          </a:solidFill>
        </p:spPr>
        <p:txBody>
          <a:bodyPr/>
          <a:lstStyle/>
          <a:p>
            <a:endParaRPr lang="en-US"/>
          </a:p>
        </p:txBody>
      </p:sp>
      <p:sp>
        <p:nvSpPr>
          <p:cNvPr id="20" name="TextBox 6">
            <a:extLst>
              <a:ext uri="{FF2B5EF4-FFF2-40B4-BE49-F238E27FC236}">
                <a16:creationId xmlns:a16="http://schemas.microsoft.com/office/drawing/2014/main" id="{26C32D2D-AB67-327D-F895-0E5D043A2229}"/>
              </a:ext>
            </a:extLst>
          </p:cNvPr>
          <p:cNvSpPr txBox="1"/>
          <p:nvPr userDrawn="1"/>
        </p:nvSpPr>
        <p:spPr>
          <a:xfrm>
            <a:off x="1066802" y="2475310"/>
            <a:ext cx="8302820" cy="2593915"/>
          </a:xfrm>
          <a:prstGeom prst="rect">
            <a:avLst/>
          </a:prstGeom>
        </p:spPr>
        <p:txBody>
          <a:bodyPr wrap="square" lIns="0" tIns="0" rIns="0" bIns="0" rtlCol="0" anchor="t">
            <a:spAutoFit/>
          </a:bodyPr>
          <a:lstStyle/>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9x Microsoft Partner of the Year</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30+ Years of Experience</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Year-Over-Year 98%+ Customer Satisfaction Score</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Strategic Advisory Services</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Award-Winning Organizational Change Management Team</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Nutanix Premier Partner</a:t>
            </a:r>
          </a:p>
        </p:txBody>
      </p:sp>
      <p:sp>
        <p:nvSpPr>
          <p:cNvPr id="21" name="TextBox 7">
            <a:extLst>
              <a:ext uri="{FF2B5EF4-FFF2-40B4-BE49-F238E27FC236}">
                <a16:creationId xmlns:a16="http://schemas.microsoft.com/office/drawing/2014/main" id="{07C02595-59B7-8369-BCFD-1CDD18AAB118}"/>
              </a:ext>
            </a:extLst>
          </p:cNvPr>
          <p:cNvSpPr txBox="1"/>
          <p:nvPr userDrawn="1"/>
        </p:nvSpPr>
        <p:spPr>
          <a:xfrm>
            <a:off x="2235570" y="6476684"/>
            <a:ext cx="4470030" cy="1947071"/>
          </a:xfrm>
          <a:prstGeom prst="rect">
            <a:avLst/>
          </a:prstGeom>
        </p:spPr>
        <p:txBody>
          <a:bodyPr wrap="square" lIns="0" tIns="0" rIns="0" bIns="0" rtlCol="0" anchor="t">
            <a:spAutoFit/>
          </a:bodyPr>
          <a:lstStyle/>
          <a:p>
            <a:pPr>
              <a:lnSpc>
                <a:spcPts val="1517"/>
              </a:lnSpc>
            </a:pPr>
            <a:r>
              <a:rPr lang="en-US" sz="1896" b="1" dirty="0">
                <a:solidFill>
                  <a:srgbClr val="009ECC"/>
                </a:solidFill>
                <a:latin typeface="Avenir Heavy" panose="02000503020000020003" pitchFamily="2" charset="0"/>
                <a:ea typeface="Avenir Bold"/>
                <a:cs typeface="Avenir Bold"/>
                <a:sym typeface="Avenir Bold"/>
              </a:rPr>
              <a:t>Modern Work​</a:t>
            </a:r>
          </a:p>
          <a:p>
            <a:pPr>
              <a:lnSpc>
                <a:spcPts val="1517"/>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Teamwork Deployment​</a:t>
            </a:r>
          </a:p>
          <a:p>
            <a:pPr>
              <a:lnSpc>
                <a:spcPts val="1517"/>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Calling for Teams​</a:t>
            </a:r>
          </a:p>
          <a:p>
            <a:pPr>
              <a:lnSpc>
                <a:spcPts val="1517"/>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Endpoint Management</a:t>
            </a:r>
          </a:p>
          <a:p>
            <a:pPr marL="409528" lvl="1" indent="-204766">
              <a:lnSpc>
                <a:spcPts val="1517"/>
              </a:lnSpc>
              <a:buFont typeface="Arial"/>
              <a:buChar char="•"/>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Organizational Change Management</a:t>
            </a:r>
          </a:p>
          <a:p>
            <a:pPr>
              <a:lnSpc>
                <a:spcPts val="1517"/>
              </a:lnSpc>
            </a:pPr>
            <a:endParaRPr lang="en-US" sz="1896" dirty="0">
              <a:solidFill>
                <a:srgbClr val="373939"/>
              </a:solidFill>
              <a:latin typeface="Avenir Book" panose="02000503020000020003" pitchFamily="2" charset="0"/>
              <a:ea typeface="Avenir"/>
              <a:cs typeface="Avenir"/>
              <a:sym typeface="Avenir"/>
            </a:endParaRPr>
          </a:p>
        </p:txBody>
      </p:sp>
      <p:sp>
        <p:nvSpPr>
          <p:cNvPr id="22" name="TextBox 8">
            <a:extLst>
              <a:ext uri="{FF2B5EF4-FFF2-40B4-BE49-F238E27FC236}">
                <a16:creationId xmlns:a16="http://schemas.microsoft.com/office/drawing/2014/main" id="{17EB04A3-8639-E5F4-75B9-74C3D8C936F5}"/>
              </a:ext>
            </a:extLst>
          </p:cNvPr>
          <p:cNvSpPr txBox="1"/>
          <p:nvPr userDrawn="1"/>
        </p:nvSpPr>
        <p:spPr>
          <a:xfrm>
            <a:off x="6956928" y="6486209"/>
            <a:ext cx="5006473" cy="1754711"/>
          </a:xfrm>
          <a:prstGeom prst="rect">
            <a:avLst/>
          </a:prstGeom>
        </p:spPr>
        <p:txBody>
          <a:bodyPr wrap="square" lIns="0" tIns="0" rIns="0" bIns="0" rtlCol="0" anchor="t">
            <a:spAutoFit/>
          </a:bodyPr>
          <a:lstStyle/>
          <a:p>
            <a:pPr>
              <a:lnSpc>
                <a:spcPts val="1499"/>
              </a:lnSpc>
            </a:pPr>
            <a:r>
              <a:rPr lang="en-US" sz="1896" b="1" dirty="0">
                <a:solidFill>
                  <a:srgbClr val="009ECC"/>
                </a:solidFill>
                <a:latin typeface="Avenir Heavy" panose="02000503020000020003" pitchFamily="2" charset="0"/>
                <a:ea typeface="Avenir Bold"/>
                <a:cs typeface="Avenir Bold"/>
                <a:sym typeface="Avenir Bold"/>
              </a:rPr>
              <a:t>Security &amp; Compliance​</a:t>
            </a:r>
          </a:p>
          <a:p>
            <a:pPr>
              <a:lnSpc>
                <a:spcPts val="1499"/>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499"/>
              </a:lnSpc>
              <a:buFont typeface="Arial"/>
              <a:buChar char="•"/>
            </a:pPr>
            <a:r>
              <a:rPr lang="en-US" sz="1896" dirty="0">
                <a:solidFill>
                  <a:srgbClr val="373939"/>
                </a:solidFill>
                <a:latin typeface="Avenir Book" panose="02000503020000020003" pitchFamily="2" charset="0"/>
                <a:ea typeface="Avenir"/>
                <a:cs typeface="Avenir"/>
                <a:sym typeface="Avenir"/>
              </a:rPr>
              <a:t>Information Protection &amp; Governance​</a:t>
            </a:r>
          </a:p>
          <a:p>
            <a:pPr>
              <a:lnSpc>
                <a:spcPts val="1499"/>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rgbClr val="373939"/>
                </a:solidFill>
                <a:latin typeface="Avenir Book" panose="02000503020000020003" pitchFamily="2" charset="0"/>
                <a:ea typeface="Avenir"/>
                <a:cs typeface="Avenir"/>
                <a:sym typeface="Avenir"/>
              </a:rPr>
              <a:t>Threat Protection​</a:t>
            </a:r>
          </a:p>
          <a:p>
            <a:pPr>
              <a:lnSpc>
                <a:spcPts val="1499"/>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rgbClr val="373939"/>
                </a:solidFill>
                <a:latin typeface="Avenir Book" panose="02000503020000020003" pitchFamily="2" charset="0"/>
                <a:ea typeface="Avenir"/>
                <a:cs typeface="Avenir"/>
                <a:sym typeface="Avenir"/>
              </a:rPr>
              <a:t>Identity &amp; Access Management​</a:t>
            </a:r>
          </a:p>
          <a:p>
            <a:pPr>
              <a:lnSpc>
                <a:spcPts val="1499"/>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rgbClr val="373939"/>
                </a:solidFill>
                <a:latin typeface="Avenir Book" panose="02000503020000020003" pitchFamily="2" charset="0"/>
                <a:ea typeface="Avenir"/>
                <a:cs typeface="Avenir"/>
                <a:sym typeface="Avenir"/>
              </a:rPr>
              <a:t>Cloud Security</a:t>
            </a:r>
          </a:p>
        </p:txBody>
      </p:sp>
      <p:sp>
        <p:nvSpPr>
          <p:cNvPr id="23" name="TextBox 9">
            <a:extLst>
              <a:ext uri="{FF2B5EF4-FFF2-40B4-BE49-F238E27FC236}">
                <a16:creationId xmlns:a16="http://schemas.microsoft.com/office/drawing/2014/main" id="{8C28DEF8-7756-7982-0E49-2341A4B760CE}"/>
              </a:ext>
            </a:extLst>
          </p:cNvPr>
          <p:cNvSpPr txBox="1"/>
          <p:nvPr userDrawn="1"/>
        </p:nvSpPr>
        <p:spPr>
          <a:xfrm>
            <a:off x="13115736" y="6476684"/>
            <a:ext cx="3552211" cy="1737655"/>
          </a:xfrm>
          <a:prstGeom prst="rect">
            <a:avLst/>
          </a:prstGeom>
        </p:spPr>
        <p:txBody>
          <a:bodyPr lIns="0" tIns="0" rIns="0" bIns="0" rtlCol="0" anchor="t">
            <a:spAutoFit/>
          </a:bodyPr>
          <a:lstStyle/>
          <a:p>
            <a:pPr>
              <a:lnSpc>
                <a:spcPts val="1517"/>
              </a:lnSpc>
            </a:pPr>
            <a:r>
              <a:rPr lang="en-US" sz="1896" b="1" dirty="0">
                <a:solidFill>
                  <a:srgbClr val="009ECC"/>
                </a:solidFill>
                <a:latin typeface="Avenir Heavy" panose="02000503020000020003" pitchFamily="2" charset="0"/>
                <a:ea typeface="Avenir Bold"/>
                <a:cs typeface="Avenir Bold"/>
                <a:sym typeface="Avenir Bold"/>
              </a:rPr>
              <a:t>Azure Apps &amp; Infrastructure​</a:t>
            </a:r>
          </a:p>
          <a:p>
            <a:pPr>
              <a:lnSpc>
                <a:spcPts val="1517"/>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Azure Virtual Desktop​</a:t>
            </a:r>
          </a:p>
          <a:p>
            <a:pPr>
              <a:lnSpc>
                <a:spcPts val="1517"/>
              </a:lnSpc>
            </a:pPr>
            <a:endParaRPr lang="en-US" sz="1896" dirty="0">
              <a:solidFill>
                <a:srgbClr val="373939"/>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rgbClr val="373939"/>
                </a:solidFill>
                <a:latin typeface="Avenir Book" panose="02000503020000020003" pitchFamily="2" charset="0"/>
                <a:ea typeface="Avenir"/>
                <a:cs typeface="Avenir"/>
                <a:sym typeface="Avenir"/>
              </a:rPr>
              <a:t>Azure VMware Solution</a:t>
            </a:r>
            <a:br>
              <a:rPr lang="en-US" sz="1896" dirty="0">
                <a:solidFill>
                  <a:srgbClr val="373939"/>
                </a:solidFill>
                <a:latin typeface="Avenir Book" panose="02000503020000020003" pitchFamily="2" charset="0"/>
                <a:ea typeface="Avenir"/>
                <a:cs typeface="Avenir"/>
                <a:sym typeface="Avenir"/>
              </a:rPr>
            </a:br>
            <a:endParaRPr lang="en-US" sz="1896" dirty="0">
              <a:solidFill>
                <a:srgbClr val="373939"/>
              </a:solidFill>
              <a:latin typeface="Avenir Book" panose="02000503020000020003" pitchFamily="2" charset="0"/>
              <a:ea typeface="Avenir"/>
              <a:cs typeface="Avenir"/>
              <a:sym typeface="Avenir"/>
            </a:endParaRPr>
          </a:p>
          <a:p>
            <a:pPr marL="409528" lvl="1" indent="-204766">
              <a:lnSpc>
                <a:spcPct val="100000"/>
              </a:lnSpc>
              <a:buFont typeface="Arial"/>
              <a:buChar char="•"/>
            </a:pPr>
            <a:r>
              <a:rPr lang="en-US" sz="1896" dirty="0">
                <a:solidFill>
                  <a:srgbClr val="373939"/>
                </a:solidFill>
                <a:latin typeface="Avenir Book" panose="02000503020000020003" pitchFamily="2" charset="0"/>
                <a:ea typeface="Avenir"/>
                <a:cs typeface="Avenir"/>
                <a:sym typeface="Avenir"/>
              </a:rPr>
              <a:t>Infra and Database Migration to Azure</a:t>
            </a:r>
          </a:p>
        </p:txBody>
      </p:sp>
      <p:sp>
        <p:nvSpPr>
          <p:cNvPr id="24" name="TextBox 10">
            <a:extLst>
              <a:ext uri="{FF2B5EF4-FFF2-40B4-BE49-F238E27FC236}">
                <a16:creationId xmlns:a16="http://schemas.microsoft.com/office/drawing/2014/main" id="{82CB6D4C-5F8D-C162-AE03-113276B03390}"/>
              </a:ext>
            </a:extLst>
          </p:cNvPr>
          <p:cNvSpPr txBox="1"/>
          <p:nvPr userDrawn="1"/>
        </p:nvSpPr>
        <p:spPr>
          <a:xfrm>
            <a:off x="9753601" y="2475310"/>
            <a:ext cx="7719276" cy="2593915"/>
          </a:xfrm>
          <a:prstGeom prst="rect">
            <a:avLst/>
          </a:prstGeom>
        </p:spPr>
        <p:txBody>
          <a:bodyPr wrap="square" lIns="0" tIns="0" rIns="0" bIns="0" rtlCol="0" anchor="t">
            <a:spAutoFit/>
          </a:bodyPr>
          <a:lstStyle/>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Fully-Internal; U.S. based Managed Services Team</a:t>
            </a:r>
          </a:p>
          <a:p>
            <a:pPr marL="495158" lvl="1" indent="-247579">
              <a:lnSpc>
                <a:spcPts val="3440"/>
              </a:lnSpc>
              <a:buFont typeface="Arial"/>
              <a:buChar char="•"/>
            </a:pPr>
            <a:r>
              <a:rPr lang="en-US" sz="2300" dirty="0">
                <a:solidFill>
                  <a:srgbClr val="373939"/>
                </a:solidFill>
                <a:latin typeface="Avenir Book" panose="02000503020000020003" pitchFamily="2" charset="0"/>
                <a:ea typeface="TT Chocolates"/>
                <a:cs typeface="TT Chocolates"/>
                <a:sym typeface="TT Chocolates"/>
              </a:rPr>
              <a:t>Our Managed Security Services Team customizes response mechanisms (integrate vs. overwrite) with the client's current operations and processes</a:t>
            </a:r>
          </a:p>
          <a:p>
            <a:pPr marL="495158" lvl="1" indent="-247579">
              <a:lnSpc>
                <a:spcPts val="3440"/>
              </a:lnSpc>
              <a:buFont typeface="Arial"/>
              <a:buChar char="•"/>
            </a:pPr>
            <a:r>
              <a:rPr lang="en-US" sz="2300" dirty="0">
                <a:solidFill>
                  <a:srgbClr val="373939"/>
                </a:solidFill>
                <a:latin typeface="Avenir Book" panose="02000503020000020003" pitchFamily="2" charset="0"/>
                <a:ea typeface="Roboto"/>
                <a:cs typeface="Roboto"/>
              </a:rPr>
              <a:t>Microsoft Intelligence Security Association (MISA) Member</a:t>
            </a:r>
          </a:p>
        </p:txBody>
      </p:sp>
      <p:sp>
        <p:nvSpPr>
          <p:cNvPr id="25" name="TextBox 11">
            <a:extLst>
              <a:ext uri="{FF2B5EF4-FFF2-40B4-BE49-F238E27FC236}">
                <a16:creationId xmlns:a16="http://schemas.microsoft.com/office/drawing/2014/main" id="{CD26B8AA-D67F-BF32-594F-77A76F6FE494}"/>
              </a:ext>
            </a:extLst>
          </p:cNvPr>
          <p:cNvSpPr txBox="1"/>
          <p:nvPr userDrawn="1"/>
        </p:nvSpPr>
        <p:spPr>
          <a:xfrm>
            <a:off x="4131067" y="5639674"/>
            <a:ext cx="10025868" cy="388568"/>
          </a:xfrm>
          <a:prstGeom prst="rect">
            <a:avLst/>
          </a:prstGeom>
        </p:spPr>
        <p:txBody>
          <a:bodyPr lIns="0" tIns="0" rIns="0" bIns="0" rtlCol="0" anchor="t">
            <a:spAutoFit/>
          </a:bodyPr>
          <a:lstStyle/>
          <a:p>
            <a:pPr algn="ctr">
              <a:lnSpc>
                <a:spcPts val="3091"/>
              </a:lnSpc>
              <a:spcBef>
                <a:spcPct val="0"/>
              </a:spcBef>
            </a:pPr>
            <a:r>
              <a:rPr lang="en-US" sz="2396" b="1" spc="385">
                <a:solidFill>
                  <a:srgbClr val="373939"/>
                </a:solidFill>
                <a:latin typeface="Avenir Book" panose="02000503020000020003" pitchFamily="2" charset="0"/>
                <a:ea typeface="Avenir Bold"/>
                <a:cs typeface="Avenir Bold"/>
                <a:sym typeface="Avenir Bold"/>
              </a:rPr>
              <a:t>OUR MICROSOFT ADVANCED SPECIALIZATIONS</a:t>
            </a:r>
          </a:p>
        </p:txBody>
      </p:sp>
      <p:sp>
        <p:nvSpPr>
          <p:cNvPr id="26" name="TextBox 25">
            <a:extLst>
              <a:ext uri="{FF2B5EF4-FFF2-40B4-BE49-F238E27FC236}">
                <a16:creationId xmlns:a16="http://schemas.microsoft.com/office/drawing/2014/main" id="{A3A5DA7E-AADE-B3D5-E39A-6418D3AC99BD}"/>
              </a:ext>
            </a:extLst>
          </p:cNvPr>
          <p:cNvSpPr txBox="1"/>
          <p:nvPr userDrawn="1"/>
        </p:nvSpPr>
        <p:spPr>
          <a:xfrm>
            <a:off x="5203162" y="745805"/>
            <a:ext cx="7477124" cy="934808"/>
          </a:xfrm>
          <a:prstGeom prst="rect">
            <a:avLst/>
          </a:prstGeom>
        </p:spPr>
        <p:txBody>
          <a:bodyPr wrap="square" lIns="0" tIns="0" rIns="0" bIns="0" rtlCol="0" anchor="t">
            <a:spAutoFit/>
          </a:bodyPr>
          <a:lstStyle/>
          <a:p>
            <a:pPr algn="ctr" defTabSz="1371566">
              <a:lnSpc>
                <a:spcPts val="7560"/>
              </a:lnSpc>
              <a:defRPr/>
            </a:pPr>
            <a:r>
              <a:rPr lang="en-US" sz="5400" dirty="0">
                <a:solidFill>
                  <a:srgbClr val="000000"/>
                </a:solidFill>
                <a:latin typeface="Avenir Heavy" panose="02000503020000020003" pitchFamily="2" charset="0"/>
                <a:cs typeface="Arial"/>
              </a:rPr>
              <a:t>Why We’re Different</a:t>
            </a:r>
          </a:p>
        </p:txBody>
      </p:sp>
      <p:sp>
        <p:nvSpPr>
          <p:cNvPr id="27" name="AutoShape 8">
            <a:extLst>
              <a:ext uri="{FF2B5EF4-FFF2-40B4-BE49-F238E27FC236}">
                <a16:creationId xmlns:a16="http://schemas.microsoft.com/office/drawing/2014/main" id="{C0ED85C6-E18A-5F20-04CE-395EDA9EF0B7}"/>
              </a:ext>
            </a:extLst>
          </p:cNvPr>
          <p:cNvSpPr/>
          <p:nvPr userDrawn="1"/>
        </p:nvSpPr>
        <p:spPr>
          <a:xfrm rot="5400000" flipH="1">
            <a:off x="9009227" y="-3963444"/>
            <a:ext cx="48536" cy="11612151"/>
          </a:xfrm>
          <a:prstGeom prst="rect">
            <a:avLst/>
          </a:prstGeom>
          <a:solidFill>
            <a:srgbClr val="373939"/>
          </a:solidFill>
        </p:spPr>
        <p:txBody>
          <a:bodyPr/>
          <a:lstStyle/>
          <a:p>
            <a:endParaRPr lang="en-US"/>
          </a:p>
        </p:txBody>
      </p:sp>
      <p:pic>
        <p:nvPicPr>
          <p:cNvPr id="28" name="Picture 27" descr="A white text on a black background&#10;&#10;AI-generated content may be incorrect.">
            <a:extLst>
              <a:ext uri="{FF2B5EF4-FFF2-40B4-BE49-F238E27FC236}">
                <a16:creationId xmlns:a16="http://schemas.microsoft.com/office/drawing/2014/main" id="{EAB49827-952C-1517-C9C4-0014A46B1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80723" y="8991480"/>
            <a:ext cx="3174447" cy="1058149"/>
          </a:xfrm>
          <a:prstGeom prst="rect">
            <a:avLst/>
          </a:prstGeom>
        </p:spPr>
      </p:pic>
      <p:pic>
        <p:nvPicPr>
          <p:cNvPr id="29" name="Picture 79">
            <a:extLst>
              <a:ext uri="{FF2B5EF4-FFF2-40B4-BE49-F238E27FC236}">
                <a16:creationId xmlns:a16="http://schemas.microsoft.com/office/drawing/2014/main" id="{19F9A6B3-3146-B60E-9A5B-1F54BA44C567}"/>
              </a:ext>
            </a:extLst>
          </p:cNvPr>
          <p:cNvPicPr>
            <a:picLocks noChangeAspect="1"/>
          </p:cNvPicPr>
          <p:nvPr userDrawn="1"/>
        </p:nvPicPr>
        <p:blipFill>
          <a:blip r:embed="rId3"/>
          <a:srcRect/>
          <a:stretch>
            <a:fillRect/>
          </a:stretch>
        </p:blipFill>
        <p:spPr>
          <a:xfrm>
            <a:off x="16830931" y="580687"/>
            <a:ext cx="856740" cy="111719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Mode Why We're Different">
    <p:bg>
      <p:bgPr>
        <a:solidFill>
          <a:schemeClr val="tx2"/>
        </a:solidFill>
        <a:effectLst/>
      </p:bgPr>
    </p:bg>
    <p:spTree>
      <p:nvGrpSpPr>
        <p:cNvPr id="1" name=""/>
        <p:cNvGrpSpPr/>
        <p:nvPr/>
      </p:nvGrpSpPr>
      <p:grpSpPr>
        <a:xfrm>
          <a:off x="0" y="0"/>
          <a:ext cx="0" cy="0"/>
          <a:chOff x="0" y="0"/>
          <a:chExt cx="0" cy="0"/>
        </a:xfrm>
      </p:grpSpPr>
      <p:sp>
        <p:nvSpPr>
          <p:cNvPr id="19" name="AutoShape 6">
            <a:extLst>
              <a:ext uri="{FF2B5EF4-FFF2-40B4-BE49-F238E27FC236}">
                <a16:creationId xmlns:a16="http://schemas.microsoft.com/office/drawing/2014/main" id="{C2C2A87A-B177-124D-D4E4-6AAD7B996E78}"/>
              </a:ext>
            </a:extLst>
          </p:cNvPr>
          <p:cNvSpPr/>
          <p:nvPr userDrawn="1"/>
        </p:nvSpPr>
        <p:spPr>
          <a:xfrm>
            <a:off x="2" y="8724648"/>
            <a:ext cx="18287999" cy="1562352"/>
          </a:xfrm>
          <a:prstGeom prst="rect">
            <a:avLst/>
          </a:prstGeom>
          <a:solidFill>
            <a:schemeClr val="accent1"/>
          </a:solidFill>
        </p:spPr>
        <p:txBody>
          <a:bodyPr/>
          <a:lstStyle/>
          <a:p>
            <a:endParaRPr lang="en-US"/>
          </a:p>
        </p:txBody>
      </p:sp>
      <p:sp>
        <p:nvSpPr>
          <p:cNvPr id="20" name="TextBox 6">
            <a:extLst>
              <a:ext uri="{FF2B5EF4-FFF2-40B4-BE49-F238E27FC236}">
                <a16:creationId xmlns:a16="http://schemas.microsoft.com/office/drawing/2014/main" id="{26C32D2D-AB67-327D-F895-0E5D043A2229}"/>
              </a:ext>
            </a:extLst>
          </p:cNvPr>
          <p:cNvSpPr txBox="1"/>
          <p:nvPr userDrawn="1"/>
        </p:nvSpPr>
        <p:spPr>
          <a:xfrm>
            <a:off x="1066802" y="2475310"/>
            <a:ext cx="8302820" cy="2593915"/>
          </a:xfrm>
          <a:prstGeom prst="rect">
            <a:avLst/>
          </a:prstGeom>
        </p:spPr>
        <p:txBody>
          <a:bodyPr wrap="square" lIns="0" tIns="0" rIns="0" bIns="0" rtlCol="0" anchor="t">
            <a:spAutoFit/>
          </a:bodyPr>
          <a:lstStyle/>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9x Microsoft Partner of the Year</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30+ Years of Experience</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Year-Over-Year 98%+ Customer Satisfaction Score</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Strategic Advisory Services</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Award-Winning Organizational Change Management Team</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Nutanix Premier Partner</a:t>
            </a:r>
          </a:p>
        </p:txBody>
      </p:sp>
      <p:sp>
        <p:nvSpPr>
          <p:cNvPr id="21" name="TextBox 7">
            <a:extLst>
              <a:ext uri="{FF2B5EF4-FFF2-40B4-BE49-F238E27FC236}">
                <a16:creationId xmlns:a16="http://schemas.microsoft.com/office/drawing/2014/main" id="{07C02595-59B7-8369-BCFD-1CDD18AAB118}"/>
              </a:ext>
            </a:extLst>
          </p:cNvPr>
          <p:cNvSpPr txBox="1"/>
          <p:nvPr userDrawn="1"/>
        </p:nvSpPr>
        <p:spPr>
          <a:xfrm>
            <a:off x="2235570" y="6476684"/>
            <a:ext cx="4546230" cy="1947071"/>
          </a:xfrm>
          <a:prstGeom prst="rect">
            <a:avLst/>
          </a:prstGeom>
        </p:spPr>
        <p:txBody>
          <a:bodyPr wrap="square" lIns="0" tIns="0" rIns="0" bIns="0" rtlCol="0" anchor="t">
            <a:spAutoFit/>
          </a:bodyPr>
          <a:lstStyle/>
          <a:p>
            <a:pPr>
              <a:lnSpc>
                <a:spcPts val="1517"/>
              </a:lnSpc>
            </a:pPr>
            <a:r>
              <a:rPr lang="en-US" sz="1896" b="1" dirty="0">
                <a:solidFill>
                  <a:srgbClr val="009ECC"/>
                </a:solidFill>
                <a:latin typeface="Avenir Heavy" panose="02000503020000020003" pitchFamily="2" charset="0"/>
                <a:ea typeface="Avenir Bold"/>
                <a:cs typeface="Avenir Bold"/>
                <a:sym typeface="Avenir Bold"/>
              </a:rPr>
              <a:t>Modern Work​</a:t>
            </a:r>
          </a:p>
          <a:p>
            <a:pPr>
              <a:lnSpc>
                <a:spcPts val="1517"/>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Teamwork Deployment​</a:t>
            </a:r>
          </a:p>
          <a:p>
            <a:pPr>
              <a:lnSpc>
                <a:spcPts val="1517"/>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Calling for Teams​</a:t>
            </a:r>
          </a:p>
          <a:p>
            <a:pPr>
              <a:lnSpc>
                <a:spcPts val="1517"/>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Endpoint Management</a:t>
            </a:r>
          </a:p>
          <a:p>
            <a:pPr marL="409528" lvl="1" indent="-204766">
              <a:lnSpc>
                <a:spcPts val="1517"/>
              </a:lnSpc>
              <a:buFont typeface="Arial"/>
              <a:buChar char="•"/>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Organizational Change Management</a:t>
            </a:r>
          </a:p>
          <a:p>
            <a:pPr>
              <a:lnSpc>
                <a:spcPts val="1517"/>
              </a:lnSpc>
            </a:pPr>
            <a:endParaRPr lang="en-US" sz="1896" dirty="0">
              <a:solidFill>
                <a:srgbClr val="373939"/>
              </a:solidFill>
              <a:latin typeface="Avenir Book" panose="02000503020000020003" pitchFamily="2" charset="0"/>
              <a:ea typeface="Avenir"/>
              <a:cs typeface="Avenir"/>
              <a:sym typeface="Avenir"/>
            </a:endParaRPr>
          </a:p>
        </p:txBody>
      </p:sp>
      <p:sp>
        <p:nvSpPr>
          <p:cNvPr id="22" name="TextBox 8">
            <a:extLst>
              <a:ext uri="{FF2B5EF4-FFF2-40B4-BE49-F238E27FC236}">
                <a16:creationId xmlns:a16="http://schemas.microsoft.com/office/drawing/2014/main" id="{17EB04A3-8639-E5F4-75B9-74C3D8C936F5}"/>
              </a:ext>
            </a:extLst>
          </p:cNvPr>
          <p:cNvSpPr txBox="1"/>
          <p:nvPr userDrawn="1"/>
        </p:nvSpPr>
        <p:spPr>
          <a:xfrm>
            <a:off x="6956928" y="6486209"/>
            <a:ext cx="5006473" cy="1754711"/>
          </a:xfrm>
          <a:prstGeom prst="rect">
            <a:avLst/>
          </a:prstGeom>
        </p:spPr>
        <p:txBody>
          <a:bodyPr wrap="square" lIns="0" tIns="0" rIns="0" bIns="0" rtlCol="0" anchor="t">
            <a:spAutoFit/>
          </a:bodyPr>
          <a:lstStyle/>
          <a:p>
            <a:pPr>
              <a:lnSpc>
                <a:spcPts val="1499"/>
              </a:lnSpc>
            </a:pPr>
            <a:r>
              <a:rPr lang="en-US" sz="1896" b="1" dirty="0">
                <a:solidFill>
                  <a:srgbClr val="009ECC"/>
                </a:solidFill>
                <a:latin typeface="Avenir Heavy" panose="02000503020000020003" pitchFamily="2" charset="0"/>
                <a:ea typeface="Avenir Bold"/>
                <a:cs typeface="Avenir Bold"/>
                <a:sym typeface="Avenir Bold"/>
              </a:rPr>
              <a:t>Security &amp; Compliance​</a:t>
            </a:r>
          </a:p>
          <a:p>
            <a:pPr>
              <a:lnSpc>
                <a:spcPts val="1499"/>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499"/>
              </a:lnSpc>
              <a:buFont typeface="Arial"/>
              <a:buChar char="•"/>
            </a:pPr>
            <a:r>
              <a:rPr lang="en-US" sz="1896" dirty="0">
                <a:solidFill>
                  <a:schemeClr val="bg1"/>
                </a:solidFill>
                <a:latin typeface="Avenir Book" panose="02000503020000020003" pitchFamily="2" charset="0"/>
                <a:ea typeface="Avenir"/>
                <a:cs typeface="Avenir"/>
                <a:sym typeface="Avenir"/>
              </a:rPr>
              <a:t>Information Protection &amp; Governance​</a:t>
            </a:r>
          </a:p>
          <a:p>
            <a:pPr>
              <a:lnSpc>
                <a:spcPts val="1499"/>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chemeClr val="bg1"/>
                </a:solidFill>
                <a:latin typeface="Avenir Book" panose="02000503020000020003" pitchFamily="2" charset="0"/>
                <a:ea typeface="Avenir"/>
                <a:cs typeface="Avenir"/>
                <a:sym typeface="Avenir"/>
              </a:rPr>
              <a:t>Threat Protection​</a:t>
            </a:r>
          </a:p>
          <a:p>
            <a:pPr>
              <a:lnSpc>
                <a:spcPts val="1499"/>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chemeClr val="bg1"/>
                </a:solidFill>
                <a:latin typeface="Avenir Book" panose="02000503020000020003" pitchFamily="2" charset="0"/>
                <a:ea typeface="Avenir"/>
                <a:cs typeface="Avenir"/>
                <a:sym typeface="Avenir"/>
              </a:rPr>
              <a:t>Identity &amp; Access Management​</a:t>
            </a:r>
          </a:p>
          <a:p>
            <a:pPr>
              <a:lnSpc>
                <a:spcPts val="1499"/>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499"/>
              </a:lnSpc>
              <a:buFont typeface="Arial"/>
              <a:buChar char="•"/>
            </a:pPr>
            <a:r>
              <a:rPr lang="en-US" sz="1896" dirty="0">
                <a:solidFill>
                  <a:schemeClr val="bg1"/>
                </a:solidFill>
                <a:latin typeface="Avenir Book" panose="02000503020000020003" pitchFamily="2" charset="0"/>
                <a:ea typeface="Avenir"/>
                <a:cs typeface="Avenir"/>
                <a:sym typeface="Avenir"/>
              </a:rPr>
              <a:t>Cloud Security</a:t>
            </a:r>
          </a:p>
        </p:txBody>
      </p:sp>
      <p:sp>
        <p:nvSpPr>
          <p:cNvPr id="23" name="TextBox 9">
            <a:extLst>
              <a:ext uri="{FF2B5EF4-FFF2-40B4-BE49-F238E27FC236}">
                <a16:creationId xmlns:a16="http://schemas.microsoft.com/office/drawing/2014/main" id="{8C28DEF8-7756-7982-0E49-2341A4B760CE}"/>
              </a:ext>
            </a:extLst>
          </p:cNvPr>
          <p:cNvSpPr txBox="1"/>
          <p:nvPr userDrawn="1"/>
        </p:nvSpPr>
        <p:spPr>
          <a:xfrm>
            <a:off x="13115736" y="6476684"/>
            <a:ext cx="3552211" cy="1737655"/>
          </a:xfrm>
          <a:prstGeom prst="rect">
            <a:avLst/>
          </a:prstGeom>
        </p:spPr>
        <p:txBody>
          <a:bodyPr lIns="0" tIns="0" rIns="0" bIns="0" rtlCol="0" anchor="t">
            <a:spAutoFit/>
          </a:bodyPr>
          <a:lstStyle/>
          <a:p>
            <a:pPr>
              <a:lnSpc>
                <a:spcPts val="1517"/>
              </a:lnSpc>
            </a:pPr>
            <a:r>
              <a:rPr lang="en-US" sz="1896" b="1" dirty="0">
                <a:solidFill>
                  <a:srgbClr val="009ECC"/>
                </a:solidFill>
                <a:latin typeface="Avenir Heavy" panose="02000503020000020003" pitchFamily="2" charset="0"/>
                <a:ea typeface="Avenir Bold"/>
                <a:cs typeface="Avenir Bold"/>
                <a:sym typeface="Avenir Bold"/>
              </a:rPr>
              <a:t>Azure Apps &amp; Infrastructure​</a:t>
            </a:r>
          </a:p>
          <a:p>
            <a:pPr>
              <a:lnSpc>
                <a:spcPts val="1517"/>
              </a:lnSpc>
            </a:pPr>
            <a:endParaRPr lang="en-US" sz="1896" b="1" dirty="0">
              <a:solidFill>
                <a:srgbClr val="009ECC"/>
              </a:solidFill>
              <a:latin typeface="Avenir Book" panose="02000503020000020003" pitchFamily="2" charset="0"/>
              <a:ea typeface="Avenir Bold"/>
              <a:cs typeface="Avenir Bold"/>
              <a:sym typeface="Avenir Bold"/>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Azure Virtual Desktop​</a:t>
            </a:r>
          </a:p>
          <a:p>
            <a:pPr>
              <a:lnSpc>
                <a:spcPts val="1517"/>
              </a:lnSpc>
            </a:pPr>
            <a:endParaRPr lang="en-US" sz="1896" dirty="0">
              <a:solidFill>
                <a:schemeClr val="bg1"/>
              </a:solidFill>
              <a:latin typeface="Avenir Book" panose="02000503020000020003" pitchFamily="2" charset="0"/>
              <a:ea typeface="Avenir"/>
              <a:cs typeface="Avenir"/>
              <a:sym typeface="Avenir"/>
            </a:endParaRPr>
          </a:p>
          <a:p>
            <a:pPr marL="409528" lvl="1" indent="-204766">
              <a:lnSpc>
                <a:spcPts val="1517"/>
              </a:lnSpc>
              <a:buFont typeface="Arial"/>
              <a:buChar char="•"/>
            </a:pPr>
            <a:r>
              <a:rPr lang="en-US" sz="1896" dirty="0">
                <a:solidFill>
                  <a:schemeClr val="bg1"/>
                </a:solidFill>
                <a:latin typeface="Avenir Book" panose="02000503020000020003" pitchFamily="2" charset="0"/>
                <a:ea typeface="Avenir"/>
                <a:cs typeface="Avenir"/>
                <a:sym typeface="Avenir"/>
              </a:rPr>
              <a:t>Azure VMware Solution</a:t>
            </a:r>
            <a:br>
              <a:rPr lang="en-US" sz="1896" dirty="0">
                <a:solidFill>
                  <a:schemeClr val="bg1"/>
                </a:solidFill>
                <a:latin typeface="Avenir Book" panose="02000503020000020003" pitchFamily="2" charset="0"/>
                <a:ea typeface="Avenir"/>
                <a:cs typeface="Avenir"/>
                <a:sym typeface="Avenir"/>
              </a:rPr>
            </a:br>
            <a:endParaRPr lang="en-US" sz="1896" dirty="0">
              <a:solidFill>
                <a:schemeClr val="bg1"/>
              </a:solidFill>
              <a:latin typeface="Avenir Book" panose="02000503020000020003" pitchFamily="2" charset="0"/>
              <a:ea typeface="Avenir"/>
              <a:cs typeface="Avenir"/>
              <a:sym typeface="Avenir"/>
            </a:endParaRPr>
          </a:p>
          <a:p>
            <a:pPr marL="409528" lvl="1" indent="-204766">
              <a:lnSpc>
                <a:spcPct val="100000"/>
              </a:lnSpc>
              <a:buFont typeface="Arial"/>
              <a:buChar char="•"/>
            </a:pPr>
            <a:r>
              <a:rPr lang="en-US" sz="1896" dirty="0">
                <a:solidFill>
                  <a:schemeClr val="bg1"/>
                </a:solidFill>
                <a:latin typeface="Avenir Book" panose="02000503020000020003" pitchFamily="2" charset="0"/>
                <a:ea typeface="Avenir"/>
                <a:cs typeface="Avenir"/>
                <a:sym typeface="Avenir"/>
              </a:rPr>
              <a:t>Infra and Database Migration to Azure</a:t>
            </a:r>
          </a:p>
        </p:txBody>
      </p:sp>
      <p:sp>
        <p:nvSpPr>
          <p:cNvPr id="24" name="TextBox 10">
            <a:extLst>
              <a:ext uri="{FF2B5EF4-FFF2-40B4-BE49-F238E27FC236}">
                <a16:creationId xmlns:a16="http://schemas.microsoft.com/office/drawing/2014/main" id="{82CB6D4C-5F8D-C162-AE03-113276B03390}"/>
              </a:ext>
            </a:extLst>
          </p:cNvPr>
          <p:cNvSpPr txBox="1"/>
          <p:nvPr userDrawn="1"/>
        </p:nvSpPr>
        <p:spPr>
          <a:xfrm>
            <a:off x="9753601" y="2475310"/>
            <a:ext cx="7719276" cy="2593915"/>
          </a:xfrm>
          <a:prstGeom prst="rect">
            <a:avLst/>
          </a:prstGeom>
        </p:spPr>
        <p:txBody>
          <a:bodyPr wrap="square" lIns="0" tIns="0" rIns="0" bIns="0" rtlCol="0" anchor="t">
            <a:spAutoFit/>
          </a:bodyPr>
          <a:lstStyle/>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Fully-Internal; U.S. based Managed Services Team</a:t>
            </a:r>
          </a:p>
          <a:p>
            <a:pPr marL="495158" lvl="1" indent="-247579">
              <a:lnSpc>
                <a:spcPts val="3440"/>
              </a:lnSpc>
              <a:buFont typeface="Arial"/>
              <a:buChar char="•"/>
            </a:pPr>
            <a:r>
              <a:rPr lang="en-US" sz="2300" dirty="0">
                <a:solidFill>
                  <a:schemeClr val="bg1"/>
                </a:solidFill>
                <a:latin typeface="Avenir Book" panose="02000503020000020003" pitchFamily="2" charset="0"/>
                <a:ea typeface="TT Chocolates"/>
                <a:cs typeface="TT Chocolates"/>
                <a:sym typeface="TT Chocolates"/>
              </a:rPr>
              <a:t>Our Managed Security Services Team customizes response mechanisms (integrate vs. overwrite) with the client's current operations and processes</a:t>
            </a:r>
          </a:p>
          <a:p>
            <a:pPr marL="495158" lvl="1" indent="-247579">
              <a:lnSpc>
                <a:spcPts val="3440"/>
              </a:lnSpc>
              <a:buFont typeface="Arial"/>
              <a:buChar char="•"/>
            </a:pPr>
            <a:r>
              <a:rPr lang="en-US" sz="2300" dirty="0">
                <a:solidFill>
                  <a:schemeClr val="bg1"/>
                </a:solidFill>
                <a:latin typeface="Avenir Book" panose="02000503020000020003" pitchFamily="2" charset="0"/>
                <a:ea typeface="Roboto"/>
                <a:cs typeface="Roboto"/>
              </a:rPr>
              <a:t>Microsoft Intelligence Security Association (MISA) Member</a:t>
            </a:r>
          </a:p>
        </p:txBody>
      </p:sp>
      <p:sp>
        <p:nvSpPr>
          <p:cNvPr id="25" name="TextBox 11">
            <a:extLst>
              <a:ext uri="{FF2B5EF4-FFF2-40B4-BE49-F238E27FC236}">
                <a16:creationId xmlns:a16="http://schemas.microsoft.com/office/drawing/2014/main" id="{CD26B8AA-D67F-BF32-594F-77A76F6FE494}"/>
              </a:ext>
            </a:extLst>
          </p:cNvPr>
          <p:cNvSpPr txBox="1"/>
          <p:nvPr userDrawn="1"/>
        </p:nvSpPr>
        <p:spPr>
          <a:xfrm>
            <a:off x="4131067" y="5639674"/>
            <a:ext cx="10025868" cy="388568"/>
          </a:xfrm>
          <a:prstGeom prst="rect">
            <a:avLst/>
          </a:prstGeom>
        </p:spPr>
        <p:txBody>
          <a:bodyPr lIns="0" tIns="0" rIns="0" bIns="0" rtlCol="0" anchor="t">
            <a:spAutoFit/>
          </a:bodyPr>
          <a:lstStyle/>
          <a:p>
            <a:pPr algn="ctr">
              <a:lnSpc>
                <a:spcPts val="3091"/>
              </a:lnSpc>
              <a:spcBef>
                <a:spcPct val="0"/>
              </a:spcBef>
            </a:pPr>
            <a:r>
              <a:rPr lang="en-US" sz="2396" b="1" spc="385">
                <a:solidFill>
                  <a:schemeClr val="bg1"/>
                </a:solidFill>
                <a:latin typeface="Avenir Book" panose="02000503020000020003" pitchFamily="2" charset="0"/>
                <a:ea typeface="Avenir Bold"/>
                <a:cs typeface="Avenir Bold"/>
                <a:sym typeface="Avenir Bold"/>
              </a:rPr>
              <a:t>OUR MICROSOFT ADVANCED SPECIALIZATIONS</a:t>
            </a:r>
          </a:p>
        </p:txBody>
      </p:sp>
      <p:sp>
        <p:nvSpPr>
          <p:cNvPr id="26" name="TextBox 25">
            <a:extLst>
              <a:ext uri="{FF2B5EF4-FFF2-40B4-BE49-F238E27FC236}">
                <a16:creationId xmlns:a16="http://schemas.microsoft.com/office/drawing/2014/main" id="{A3A5DA7E-AADE-B3D5-E39A-6418D3AC99BD}"/>
              </a:ext>
            </a:extLst>
          </p:cNvPr>
          <p:cNvSpPr txBox="1"/>
          <p:nvPr userDrawn="1"/>
        </p:nvSpPr>
        <p:spPr>
          <a:xfrm>
            <a:off x="5203162" y="745805"/>
            <a:ext cx="7477124" cy="934808"/>
          </a:xfrm>
          <a:prstGeom prst="rect">
            <a:avLst/>
          </a:prstGeom>
        </p:spPr>
        <p:txBody>
          <a:bodyPr wrap="square" lIns="0" tIns="0" rIns="0" bIns="0" rtlCol="0" anchor="t">
            <a:spAutoFit/>
          </a:bodyPr>
          <a:lstStyle/>
          <a:p>
            <a:pPr algn="ctr" defTabSz="1371566">
              <a:lnSpc>
                <a:spcPts val="7560"/>
              </a:lnSpc>
              <a:defRPr/>
            </a:pPr>
            <a:r>
              <a:rPr lang="en-US" sz="5400" dirty="0">
                <a:solidFill>
                  <a:schemeClr val="bg1"/>
                </a:solidFill>
                <a:latin typeface="Avenir Heavy" panose="02000503020000020003" pitchFamily="2" charset="0"/>
                <a:cs typeface="Arial"/>
              </a:rPr>
              <a:t>Why We’re Different</a:t>
            </a:r>
          </a:p>
        </p:txBody>
      </p:sp>
      <p:sp>
        <p:nvSpPr>
          <p:cNvPr id="27" name="AutoShape 8">
            <a:extLst>
              <a:ext uri="{FF2B5EF4-FFF2-40B4-BE49-F238E27FC236}">
                <a16:creationId xmlns:a16="http://schemas.microsoft.com/office/drawing/2014/main" id="{C0ED85C6-E18A-5F20-04CE-395EDA9EF0B7}"/>
              </a:ext>
            </a:extLst>
          </p:cNvPr>
          <p:cNvSpPr/>
          <p:nvPr userDrawn="1"/>
        </p:nvSpPr>
        <p:spPr>
          <a:xfrm rot="5400000" flipH="1">
            <a:off x="9009227" y="-3963444"/>
            <a:ext cx="48536" cy="11612151"/>
          </a:xfrm>
          <a:prstGeom prst="rect">
            <a:avLst/>
          </a:prstGeom>
          <a:solidFill>
            <a:schemeClr val="accent1"/>
          </a:solidFill>
        </p:spPr>
        <p:txBody>
          <a:bodyPr/>
          <a:lstStyle/>
          <a:p>
            <a:endParaRPr lang="en-US">
              <a:solidFill>
                <a:schemeClr val="bg1"/>
              </a:solidFill>
            </a:endParaRPr>
          </a:p>
        </p:txBody>
      </p:sp>
      <p:pic>
        <p:nvPicPr>
          <p:cNvPr id="28" name="Picture 27" descr="A white text on a black background&#10;&#10;AI-generated content may be incorrect.">
            <a:extLst>
              <a:ext uri="{FF2B5EF4-FFF2-40B4-BE49-F238E27FC236}">
                <a16:creationId xmlns:a16="http://schemas.microsoft.com/office/drawing/2014/main" id="{EAB49827-952C-1517-C9C4-0014A46B1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80723" y="8991480"/>
            <a:ext cx="3174447" cy="1058149"/>
          </a:xfrm>
          <a:prstGeom prst="rect">
            <a:avLst/>
          </a:prstGeom>
        </p:spPr>
      </p:pic>
      <p:pic>
        <p:nvPicPr>
          <p:cNvPr id="29" name="Picture 79">
            <a:extLst>
              <a:ext uri="{FF2B5EF4-FFF2-40B4-BE49-F238E27FC236}">
                <a16:creationId xmlns:a16="http://schemas.microsoft.com/office/drawing/2014/main" id="{19F9A6B3-3146-B60E-9A5B-1F54BA44C567}"/>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rcRect/>
          <a:stretch>
            <a:fillRect/>
          </a:stretch>
        </p:blipFill>
        <p:spPr>
          <a:xfrm>
            <a:off x="16830931" y="580687"/>
            <a:ext cx="856740" cy="1117191"/>
          </a:xfrm>
          <a:prstGeom prst="rect">
            <a:avLst/>
          </a:prstGeom>
        </p:spPr>
      </p:pic>
    </p:spTree>
    <p:extLst>
      <p:ext uri="{BB962C8B-B14F-4D97-AF65-F5344CB8AC3E}">
        <p14:creationId xmlns:p14="http://schemas.microsoft.com/office/powerpoint/2010/main" val="483620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Methodology">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1A888AD9-9477-9855-B5D2-DD1EF6B83E2D}"/>
              </a:ext>
            </a:extLst>
          </p:cNvPr>
          <p:cNvGrpSpPr/>
          <p:nvPr userDrawn="1"/>
        </p:nvGrpSpPr>
        <p:grpSpPr>
          <a:xfrm>
            <a:off x="150020" y="4830566"/>
            <a:ext cx="2858952" cy="2759612"/>
            <a:chOff x="0" y="-28575"/>
            <a:chExt cx="812800" cy="841375"/>
          </a:xfrm>
        </p:grpSpPr>
        <p:sp>
          <p:nvSpPr>
            <p:cNvPr id="8" name="Freeform 3">
              <a:extLst>
                <a:ext uri="{FF2B5EF4-FFF2-40B4-BE49-F238E27FC236}">
                  <a16:creationId xmlns:a16="http://schemas.microsoft.com/office/drawing/2014/main" id="{9CF9E0B8-FBB3-7501-DE23-C71D4EFAED16}"/>
                </a:ext>
              </a:extLst>
            </p:cNvPr>
            <p:cNvSpPr/>
            <p:nvPr/>
          </p:nvSpPr>
          <p:spPr>
            <a:xfrm>
              <a:off x="0" y="0"/>
              <a:ext cx="641424" cy="456266"/>
            </a:xfrm>
            <a:custGeom>
              <a:avLst/>
              <a:gdLst/>
              <a:ahLst/>
              <a:cxnLst/>
              <a:rect l="l" t="t" r="r" b="b"/>
              <a:pathLst>
                <a:path w="641424" h="456266">
                  <a:moveTo>
                    <a:pt x="170801" y="0"/>
                  </a:moveTo>
                  <a:lnTo>
                    <a:pt x="470623" y="0"/>
                  </a:lnTo>
                  <a:cubicBezTo>
                    <a:pt x="515922" y="0"/>
                    <a:pt x="559366" y="17995"/>
                    <a:pt x="591397" y="50026"/>
                  </a:cubicBezTo>
                  <a:cubicBezTo>
                    <a:pt x="623429" y="82058"/>
                    <a:pt x="641424" y="125502"/>
                    <a:pt x="641424" y="170801"/>
                  </a:cubicBezTo>
                  <a:lnTo>
                    <a:pt x="641424" y="285465"/>
                  </a:lnTo>
                  <a:cubicBezTo>
                    <a:pt x="641424" y="379796"/>
                    <a:pt x="564954" y="456266"/>
                    <a:pt x="470623" y="456266"/>
                  </a:cubicBezTo>
                  <a:lnTo>
                    <a:pt x="170801" y="456266"/>
                  </a:lnTo>
                  <a:cubicBezTo>
                    <a:pt x="125502" y="456266"/>
                    <a:pt x="82058" y="438271"/>
                    <a:pt x="50026" y="406239"/>
                  </a:cubicBezTo>
                  <a:cubicBezTo>
                    <a:pt x="17995" y="374208"/>
                    <a:pt x="0" y="330764"/>
                    <a:pt x="0" y="285465"/>
                  </a:cubicBezTo>
                  <a:lnTo>
                    <a:pt x="0" y="170801"/>
                  </a:lnTo>
                  <a:cubicBezTo>
                    <a:pt x="0" y="125502"/>
                    <a:pt x="17995" y="82058"/>
                    <a:pt x="50026" y="50026"/>
                  </a:cubicBezTo>
                  <a:cubicBezTo>
                    <a:pt x="82058" y="17995"/>
                    <a:pt x="125502" y="0"/>
                    <a:pt x="170801" y="0"/>
                  </a:cubicBezTo>
                  <a:close/>
                </a:path>
              </a:pathLst>
            </a:custGeom>
            <a:solidFill>
              <a:srgbClr val="FFFFFF"/>
            </a:solidFill>
            <a:ln w="38100">
              <a:solidFill>
                <a:srgbClr val="FF9F24"/>
              </a:solidFill>
            </a:ln>
          </p:spPr>
          <p:txBody>
            <a:bodyPr/>
            <a:lstStyle/>
            <a:p>
              <a:endParaRPr lang="en-US" sz="2700"/>
            </a:p>
          </p:txBody>
        </p:sp>
        <p:sp>
          <p:nvSpPr>
            <p:cNvPr id="9" name="TextBox 4">
              <a:extLst>
                <a:ext uri="{FF2B5EF4-FFF2-40B4-BE49-F238E27FC236}">
                  <a16:creationId xmlns:a16="http://schemas.microsoft.com/office/drawing/2014/main" id="{0BDF3A84-1655-8EBA-8AA5-E95D01C67055}"/>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10" name="AutoShape 5">
            <a:extLst>
              <a:ext uri="{FF2B5EF4-FFF2-40B4-BE49-F238E27FC236}">
                <a16:creationId xmlns:a16="http://schemas.microsoft.com/office/drawing/2014/main" id="{CC0801EF-7215-BE7F-545B-DD246F3CE32A}"/>
              </a:ext>
            </a:extLst>
          </p:cNvPr>
          <p:cNvSpPr/>
          <p:nvPr userDrawn="1"/>
        </p:nvSpPr>
        <p:spPr>
          <a:xfrm flipV="1">
            <a:off x="2758741" y="5673369"/>
            <a:ext cx="1203659" cy="1"/>
          </a:xfrm>
          <a:prstGeom prst="line">
            <a:avLst/>
          </a:prstGeom>
          <a:ln w="19050" cap="flat">
            <a:solidFill>
              <a:srgbClr val="000000"/>
            </a:solidFill>
            <a:prstDash val="solid"/>
            <a:headEnd type="none" w="sm" len="sm"/>
            <a:tailEnd type="none" w="sm" len="sm"/>
          </a:ln>
        </p:spPr>
        <p:txBody>
          <a:bodyPr/>
          <a:lstStyle/>
          <a:p>
            <a:endParaRPr lang="en-US" sz="2700"/>
          </a:p>
        </p:txBody>
      </p:sp>
      <p:sp>
        <p:nvSpPr>
          <p:cNvPr id="11" name="AutoShape 6">
            <a:extLst>
              <a:ext uri="{FF2B5EF4-FFF2-40B4-BE49-F238E27FC236}">
                <a16:creationId xmlns:a16="http://schemas.microsoft.com/office/drawing/2014/main" id="{0073C188-7BFD-26B4-1CA3-201E60990D52}"/>
              </a:ext>
            </a:extLst>
          </p:cNvPr>
          <p:cNvSpPr/>
          <p:nvPr userDrawn="1"/>
        </p:nvSpPr>
        <p:spPr>
          <a:xfrm flipV="1">
            <a:off x="2737932" y="3695633"/>
            <a:ext cx="1018763" cy="67"/>
          </a:xfrm>
          <a:prstGeom prst="line">
            <a:avLst/>
          </a:prstGeom>
          <a:ln w="19050" cap="flat">
            <a:solidFill>
              <a:srgbClr val="000000"/>
            </a:solidFill>
            <a:prstDash val="solid"/>
            <a:headEnd type="none" w="sm" len="sm"/>
            <a:tailEnd type="none" w="sm" len="sm"/>
          </a:ln>
        </p:spPr>
        <p:txBody>
          <a:bodyPr/>
          <a:lstStyle/>
          <a:p>
            <a:endParaRPr lang="en-US" sz="2700"/>
          </a:p>
        </p:txBody>
      </p:sp>
      <p:sp>
        <p:nvSpPr>
          <p:cNvPr id="12" name="AutoShape 7">
            <a:extLst>
              <a:ext uri="{FF2B5EF4-FFF2-40B4-BE49-F238E27FC236}">
                <a16:creationId xmlns:a16="http://schemas.microsoft.com/office/drawing/2014/main" id="{02176F47-4541-0561-1951-95A0EC57CBB6}"/>
              </a:ext>
            </a:extLst>
          </p:cNvPr>
          <p:cNvSpPr/>
          <p:nvPr userDrawn="1"/>
        </p:nvSpPr>
        <p:spPr>
          <a:xfrm flipV="1">
            <a:off x="2752217" y="7685725"/>
            <a:ext cx="923995" cy="1"/>
          </a:xfrm>
          <a:prstGeom prst="line">
            <a:avLst/>
          </a:prstGeom>
          <a:ln w="19050" cap="flat">
            <a:solidFill>
              <a:srgbClr val="000000"/>
            </a:solidFill>
            <a:prstDash val="solid"/>
            <a:headEnd type="none" w="sm" len="sm"/>
            <a:tailEnd type="none" w="sm" len="sm"/>
          </a:ln>
        </p:spPr>
        <p:txBody>
          <a:bodyPr/>
          <a:lstStyle/>
          <a:p>
            <a:endParaRPr lang="en-US" sz="2700"/>
          </a:p>
        </p:txBody>
      </p:sp>
      <p:sp>
        <p:nvSpPr>
          <p:cNvPr id="13" name="AutoShape 8">
            <a:extLst>
              <a:ext uri="{FF2B5EF4-FFF2-40B4-BE49-F238E27FC236}">
                <a16:creationId xmlns:a16="http://schemas.microsoft.com/office/drawing/2014/main" id="{FEF5AC4B-A867-DB37-6241-A23D12C9ED6A}"/>
              </a:ext>
            </a:extLst>
          </p:cNvPr>
          <p:cNvSpPr/>
          <p:nvPr userDrawn="1"/>
        </p:nvSpPr>
        <p:spPr>
          <a:xfrm rot="-5408116">
            <a:off x="757298" y="5690623"/>
            <a:ext cx="3990055" cy="112"/>
          </a:xfrm>
          <a:prstGeom prst="line">
            <a:avLst/>
          </a:prstGeom>
          <a:ln w="19050" cap="flat">
            <a:solidFill>
              <a:srgbClr val="000000"/>
            </a:solidFill>
            <a:prstDash val="solid"/>
            <a:headEnd type="none" w="sm" len="sm"/>
            <a:tailEnd type="none" w="sm" len="sm"/>
          </a:ln>
        </p:spPr>
        <p:txBody>
          <a:bodyPr/>
          <a:lstStyle/>
          <a:p>
            <a:endParaRPr lang="en-US" sz="2700"/>
          </a:p>
        </p:txBody>
      </p:sp>
      <p:sp>
        <p:nvSpPr>
          <p:cNvPr id="14" name="TextBox 9">
            <a:extLst>
              <a:ext uri="{FF2B5EF4-FFF2-40B4-BE49-F238E27FC236}">
                <a16:creationId xmlns:a16="http://schemas.microsoft.com/office/drawing/2014/main" id="{F0AB7D6C-609E-01F3-5192-8678FB4C1469}"/>
              </a:ext>
            </a:extLst>
          </p:cNvPr>
          <p:cNvSpPr txBox="1"/>
          <p:nvPr userDrawn="1"/>
        </p:nvSpPr>
        <p:spPr>
          <a:xfrm>
            <a:off x="453792" y="5298445"/>
            <a:ext cx="1663205" cy="741421"/>
          </a:xfrm>
          <a:prstGeom prst="rect">
            <a:avLst/>
          </a:prstGeom>
        </p:spPr>
        <p:txBody>
          <a:bodyPr wrap="square" lIns="0" tIns="0" rIns="0" bIns="0" rtlCol="0" anchor="t">
            <a:spAutoFit/>
          </a:bodyPr>
          <a:lstStyle/>
          <a:p>
            <a:pPr algn="ctr">
              <a:lnSpc>
                <a:spcPts val="2851"/>
              </a:lnSpc>
            </a:pPr>
            <a:r>
              <a:rPr lang="en-US" sz="2400" b="1" dirty="0">
                <a:solidFill>
                  <a:schemeClr val="accent2"/>
                </a:solidFill>
                <a:latin typeface="Avenir Heavy" panose="02000503020000020003" pitchFamily="2" charset="0"/>
                <a:ea typeface="Roboto"/>
                <a:cs typeface="Roboto"/>
              </a:rPr>
              <a:t>Strategic Roadmap</a:t>
            </a:r>
            <a:endParaRPr lang="en-US" sz="2000" b="1" dirty="0">
              <a:solidFill>
                <a:schemeClr val="accent2"/>
              </a:solidFill>
              <a:latin typeface="Avenir Heavy" panose="02000503020000020003" pitchFamily="2" charset="0"/>
              <a:ea typeface="Roboto"/>
              <a:cs typeface="Roboto"/>
            </a:endParaRPr>
          </a:p>
        </p:txBody>
      </p:sp>
      <p:grpSp>
        <p:nvGrpSpPr>
          <p:cNvPr id="15" name="Group 10">
            <a:extLst>
              <a:ext uri="{FF2B5EF4-FFF2-40B4-BE49-F238E27FC236}">
                <a16:creationId xmlns:a16="http://schemas.microsoft.com/office/drawing/2014/main" id="{7040087E-CD3B-8B28-4630-7BF16146003A}"/>
              </a:ext>
            </a:extLst>
          </p:cNvPr>
          <p:cNvGrpSpPr/>
          <p:nvPr userDrawn="1"/>
        </p:nvGrpSpPr>
        <p:grpSpPr>
          <a:xfrm>
            <a:off x="3008973" y="4398974"/>
            <a:ext cx="14899011" cy="3411527"/>
            <a:chOff x="137864" y="-116338"/>
            <a:chExt cx="20354310" cy="4660661"/>
          </a:xfrm>
        </p:grpSpPr>
        <p:grpSp>
          <p:nvGrpSpPr>
            <p:cNvPr id="16" name="Group 11">
              <a:extLst>
                <a:ext uri="{FF2B5EF4-FFF2-40B4-BE49-F238E27FC236}">
                  <a16:creationId xmlns:a16="http://schemas.microsoft.com/office/drawing/2014/main" id="{F4C465AD-0248-C5E2-89C9-E12E10C45DBF}"/>
                </a:ext>
              </a:extLst>
            </p:cNvPr>
            <p:cNvGrpSpPr/>
            <p:nvPr/>
          </p:nvGrpSpPr>
          <p:grpSpPr>
            <a:xfrm>
              <a:off x="1054695" y="501243"/>
              <a:ext cx="3905764" cy="4043080"/>
              <a:chOff x="0" y="-28575"/>
              <a:chExt cx="812800" cy="841375"/>
            </a:xfrm>
          </p:grpSpPr>
          <p:sp>
            <p:nvSpPr>
              <p:cNvPr id="35" name="Freeform 12">
                <a:extLst>
                  <a:ext uri="{FF2B5EF4-FFF2-40B4-BE49-F238E27FC236}">
                    <a16:creationId xmlns:a16="http://schemas.microsoft.com/office/drawing/2014/main" id="{C7379F2B-C806-346B-362D-E33691ACFCF7}"/>
                  </a:ext>
                </a:extLst>
              </p:cNvPr>
              <p:cNvSpPr/>
              <p:nvPr/>
            </p:nvSpPr>
            <p:spPr>
              <a:xfrm>
                <a:off x="9628" y="-210"/>
                <a:ext cx="727805"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6" name="TextBox 13">
                <a:extLst>
                  <a:ext uri="{FF2B5EF4-FFF2-40B4-BE49-F238E27FC236}">
                    <a16:creationId xmlns:a16="http://schemas.microsoft.com/office/drawing/2014/main" id="{25BFDF3A-C8B6-1AC9-40E6-650CD905BBA1}"/>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7" name="Group 14">
              <a:extLst>
                <a:ext uri="{FF2B5EF4-FFF2-40B4-BE49-F238E27FC236}">
                  <a16:creationId xmlns:a16="http://schemas.microsoft.com/office/drawing/2014/main" id="{1FBAFB78-5960-9278-7080-ECD716ADA873}"/>
                </a:ext>
              </a:extLst>
            </p:cNvPr>
            <p:cNvGrpSpPr/>
            <p:nvPr/>
          </p:nvGrpSpPr>
          <p:grpSpPr>
            <a:xfrm>
              <a:off x="4878941" y="501243"/>
              <a:ext cx="3905764" cy="4043080"/>
              <a:chOff x="0" y="-28575"/>
              <a:chExt cx="812800" cy="841375"/>
            </a:xfrm>
          </p:grpSpPr>
          <p:sp>
            <p:nvSpPr>
              <p:cNvPr id="33" name="Freeform 15">
                <a:extLst>
                  <a:ext uri="{FF2B5EF4-FFF2-40B4-BE49-F238E27FC236}">
                    <a16:creationId xmlns:a16="http://schemas.microsoft.com/office/drawing/2014/main" id="{9C882043-8A35-FCAE-A934-9533BEE8DAD6}"/>
                  </a:ext>
                </a:extLst>
              </p:cNvPr>
              <p:cNvSpPr/>
              <p:nvPr/>
            </p:nvSpPr>
            <p:spPr>
              <a:xfrm>
                <a:off x="19366" y="-4261"/>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4" name="TextBox 16">
                <a:extLst>
                  <a:ext uri="{FF2B5EF4-FFF2-40B4-BE49-F238E27FC236}">
                    <a16:creationId xmlns:a16="http://schemas.microsoft.com/office/drawing/2014/main" id="{9F045B21-CD69-F503-1E0A-9F7649EAB57B}"/>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8" name="Group 17">
              <a:extLst>
                <a:ext uri="{FF2B5EF4-FFF2-40B4-BE49-F238E27FC236}">
                  <a16:creationId xmlns:a16="http://schemas.microsoft.com/office/drawing/2014/main" id="{A7B2B8F5-2408-1512-58F9-DDE3DD11D3DC}"/>
                </a:ext>
              </a:extLst>
            </p:cNvPr>
            <p:cNvGrpSpPr/>
            <p:nvPr/>
          </p:nvGrpSpPr>
          <p:grpSpPr>
            <a:xfrm>
              <a:off x="8703187" y="501243"/>
              <a:ext cx="3905764" cy="4043080"/>
              <a:chOff x="0" y="-28575"/>
              <a:chExt cx="812800" cy="841375"/>
            </a:xfrm>
          </p:grpSpPr>
          <p:sp>
            <p:nvSpPr>
              <p:cNvPr id="31" name="Freeform 18">
                <a:extLst>
                  <a:ext uri="{FF2B5EF4-FFF2-40B4-BE49-F238E27FC236}">
                    <a16:creationId xmlns:a16="http://schemas.microsoft.com/office/drawing/2014/main" id="{F1E5A838-58F0-5E9F-6359-1CAFEFD8E62A}"/>
                  </a:ext>
                </a:extLst>
              </p:cNvPr>
              <p:cNvSpPr/>
              <p:nvPr/>
            </p:nvSpPr>
            <p:spPr>
              <a:xfrm>
                <a:off x="19536"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2" name="TextBox 19">
                <a:extLst>
                  <a:ext uri="{FF2B5EF4-FFF2-40B4-BE49-F238E27FC236}">
                    <a16:creationId xmlns:a16="http://schemas.microsoft.com/office/drawing/2014/main" id="{D55A8A76-4675-EBD4-25AE-6E65F08642EB}"/>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9" name="Group 20">
              <a:extLst>
                <a:ext uri="{FF2B5EF4-FFF2-40B4-BE49-F238E27FC236}">
                  <a16:creationId xmlns:a16="http://schemas.microsoft.com/office/drawing/2014/main" id="{E252EB41-3AA3-C1BE-6B24-0D343428335F}"/>
                </a:ext>
              </a:extLst>
            </p:cNvPr>
            <p:cNvGrpSpPr/>
            <p:nvPr/>
          </p:nvGrpSpPr>
          <p:grpSpPr>
            <a:xfrm>
              <a:off x="12525234" y="501243"/>
              <a:ext cx="3905764" cy="4043080"/>
              <a:chOff x="0" y="-28575"/>
              <a:chExt cx="812800" cy="841375"/>
            </a:xfrm>
          </p:grpSpPr>
          <p:sp>
            <p:nvSpPr>
              <p:cNvPr id="29" name="Freeform 21">
                <a:extLst>
                  <a:ext uri="{FF2B5EF4-FFF2-40B4-BE49-F238E27FC236}">
                    <a16:creationId xmlns:a16="http://schemas.microsoft.com/office/drawing/2014/main" id="{603DD2CD-6A7A-7C51-29F9-F9A92ACE690F}"/>
                  </a:ext>
                </a:extLst>
              </p:cNvPr>
              <p:cNvSpPr/>
              <p:nvPr/>
            </p:nvSpPr>
            <p:spPr>
              <a:xfrm>
                <a:off x="49291"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0" name="TextBox 22">
                <a:extLst>
                  <a:ext uri="{FF2B5EF4-FFF2-40B4-BE49-F238E27FC236}">
                    <a16:creationId xmlns:a16="http://schemas.microsoft.com/office/drawing/2014/main" id="{5616B571-6A05-0874-6AC9-8B4C7E86A13F}"/>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20" name="Group 23">
              <a:extLst>
                <a:ext uri="{FF2B5EF4-FFF2-40B4-BE49-F238E27FC236}">
                  <a16:creationId xmlns:a16="http://schemas.microsoft.com/office/drawing/2014/main" id="{FFD07B3D-452E-2526-9CE1-2B34D7DB4AA4}"/>
                </a:ext>
              </a:extLst>
            </p:cNvPr>
            <p:cNvGrpSpPr/>
            <p:nvPr/>
          </p:nvGrpSpPr>
          <p:grpSpPr>
            <a:xfrm>
              <a:off x="16586410" y="501243"/>
              <a:ext cx="3905764" cy="4043080"/>
              <a:chOff x="0" y="-28575"/>
              <a:chExt cx="812800" cy="841375"/>
            </a:xfrm>
          </p:grpSpPr>
          <p:sp>
            <p:nvSpPr>
              <p:cNvPr id="27" name="Freeform 24">
                <a:extLst>
                  <a:ext uri="{FF2B5EF4-FFF2-40B4-BE49-F238E27FC236}">
                    <a16:creationId xmlns:a16="http://schemas.microsoft.com/office/drawing/2014/main" id="{8AE3AF9C-BC5C-9B7A-AE07-DA1030900F33}"/>
                  </a:ext>
                </a:extLst>
              </p:cNvPr>
              <p:cNvSpPr/>
              <p:nvPr/>
            </p:nvSpPr>
            <p:spPr>
              <a:xfrm>
                <a:off x="28008" y="0"/>
                <a:ext cx="689097"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28" name="TextBox 25">
                <a:extLst>
                  <a:ext uri="{FF2B5EF4-FFF2-40B4-BE49-F238E27FC236}">
                    <a16:creationId xmlns:a16="http://schemas.microsoft.com/office/drawing/2014/main" id="{B8AD0A23-A340-13FC-A3E5-30126200F438}"/>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21" name="TextBox 26">
              <a:extLst>
                <a:ext uri="{FF2B5EF4-FFF2-40B4-BE49-F238E27FC236}">
                  <a16:creationId xmlns:a16="http://schemas.microsoft.com/office/drawing/2014/main" id="{C17357AB-249F-0DE0-D92D-F2DCD09CDDBB}"/>
                </a:ext>
              </a:extLst>
            </p:cNvPr>
            <p:cNvSpPr txBox="1"/>
            <p:nvPr/>
          </p:nvSpPr>
          <p:spPr>
            <a:xfrm>
              <a:off x="137864" y="-116338"/>
              <a:ext cx="1920878" cy="662503"/>
            </a:xfrm>
            <a:prstGeom prst="rect">
              <a:avLst/>
            </a:prstGeom>
          </p:spPr>
          <p:txBody>
            <a:bodyPr lIns="0" tIns="0" rIns="0" bIns="0" rtlCol="0" anchor="t">
              <a:spAutoFit/>
            </a:bodyPr>
            <a:lstStyle/>
            <a:p>
              <a:pPr>
                <a:lnSpc>
                  <a:spcPts val="4053"/>
                </a:lnSpc>
              </a:pPr>
              <a:r>
                <a:rPr lang="en-US" sz="2400" b="1" dirty="0">
                  <a:solidFill>
                    <a:schemeClr val="accent2"/>
                  </a:solidFill>
                  <a:latin typeface="Avenir Heavy" panose="02000503020000020003" pitchFamily="2" charset="0"/>
                  <a:ea typeface="Roboto"/>
                  <a:cs typeface="Roboto"/>
                </a:rPr>
                <a:t>Process</a:t>
              </a:r>
            </a:p>
          </p:txBody>
        </p:sp>
        <p:sp>
          <p:nvSpPr>
            <p:cNvPr id="22" name="TextBox 27">
              <a:extLst>
                <a:ext uri="{FF2B5EF4-FFF2-40B4-BE49-F238E27FC236}">
                  <a16:creationId xmlns:a16="http://schemas.microsoft.com/office/drawing/2014/main" id="{FDCBD953-AACD-546C-80F3-C49C0F4A7BFD}"/>
                </a:ext>
              </a:extLst>
            </p:cNvPr>
            <p:cNvSpPr txBox="1"/>
            <p:nvPr/>
          </p:nvSpPr>
          <p:spPr>
            <a:xfrm>
              <a:off x="1642867" y="1074478"/>
              <a:ext cx="2398824" cy="928361"/>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IT Operations Planning</a:t>
              </a:r>
            </a:p>
          </p:txBody>
        </p:sp>
        <p:sp>
          <p:nvSpPr>
            <p:cNvPr id="23" name="TextBox 28">
              <a:extLst>
                <a:ext uri="{FF2B5EF4-FFF2-40B4-BE49-F238E27FC236}">
                  <a16:creationId xmlns:a16="http://schemas.microsoft.com/office/drawing/2014/main" id="{7B749AC6-B2F1-D82D-05EB-029C15CF989F}"/>
                </a:ext>
              </a:extLst>
            </p:cNvPr>
            <p:cNvSpPr txBox="1"/>
            <p:nvPr/>
          </p:nvSpPr>
          <p:spPr>
            <a:xfrm>
              <a:off x="5513912" y="1029553"/>
              <a:ext cx="2366729" cy="928361"/>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RACI, RBAC, + Governance</a:t>
              </a:r>
            </a:p>
          </p:txBody>
        </p:sp>
        <p:sp>
          <p:nvSpPr>
            <p:cNvPr id="24" name="TextBox 29">
              <a:extLst>
                <a:ext uri="{FF2B5EF4-FFF2-40B4-BE49-F238E27FC236}">
                  <a16:creationId xmlns:a16="http://schemas.microsoft.com/office/drawing/2014/main" id="{B552D322-E387-1A87-0D45-AFBEC0C4DCFF}"/>
                </a:ext>
              </a:extLst>
            </p:cNvPr>
            <p:cNvSpPr txBox="1"/>
            <p:nvPr/>
          </p:nvSpPr>
          <p:spPr>
            <a:xfrm>
              <a:off x="9337761" y="1050027"/>
              <a:ext cx="2485305" cy="928361"/>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SOP/SLA + Tool Management</a:t>
              </a:r>
            </a:p>
          </p:txBody>
        </p:sp>
        <p:sp>
          <p:nvSpPr>
            <p:cNvPr id="25" name="TextBox 30">
              <a:extLst>
                <a:ext uri="{FF2B5EF4-FFF2-40B4-BE49-F238E27FC236}">
                  <a16:creationId xmlns:a16="http://schemas.microsoft.com/office/drawing/2014/main" id="{5C64F6BF-56EF-DF3A-1F99-BFF43540EDC7}"/>
                </a:ext>
              </a:extLst>
            </p:cNvPr>
            <p:cNvSpPr txBox="1"/>
            <p:nvPr/>
          </p:nvSpPr>
          <p:spPr>
            <a:xfrm>
              <a:off x="13304997" y="844159"/>
              <a:ext cx="2366729" cy="1401389"/>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Admin + Help Desk Tech Training </a:t>
              </a:r>
            </a:p>
          </p:txBody>
        </p:sp>
        <p:sp>
          <p:nvSpPr>
            <p:cNvPr id="26" name="TextBox 31">
              <a:extLst>
                <a:ext uri="{FF2B5EF4-FFF2-40B4-BE49-F238E27FC236}">
                  <a16:creationId xmlns:a16="http://schemas.microsoft.com/office/drawing/2014/main" id="{8F316DB0-D307-C3A6-B3F3-72013D0AEFFA}"/>
                </a:ext>
              </a:extLst>
            </p:cNvPr>
            <p:cNvSpPr txBox="1"/>
            <p:nvPr/>
          </p:nvSpPr>
          <p:spPr>
            <a:xfrm>
              <a:off x="17132140" y="899046"/>
              <a:ext cx="2575615" cy="1401389"/>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Continued Support + Adoption</a:t>
              </a:r>
            </a:p>
          </p:txBody>
        </p:sp>
      </p:grpSp>
      <p:grpSp>
        <p:nvGrpSpPr>
          <p:cNvPr id="37" name="Group 32">
            <a:extLst>
              <a:ext uri="{FF2B5EF4-FFF2-40B4-BE49-F238E27FC236}">
                <a16:creationId xmlns:a16="http://schemas.microsoft.com/office/drawing/2014/main" id="{32B6433E-27C4-CBE6-27DF-6A440AB6D627}"/>
              </a:ext>
            </a:extLst>
          </p:cNvPr>
          <p:cNvGrpSpPr/>
          <p:nvPr userDrawn="1"/>
        </p:nvGrpSpPr>
        <p:grpSpPr>
          <a:xfrm>
            <a:off x="2956959" y="6438901"/>
            <a:ext cx="14947639" cy="3395780"/>
            <a:chOff x="-2" y="-114300"/>
            <a:chExt cx="20420739" cy="4639150"/>
          </a:xfrm>
        </p:grpSpPr>
        <p:grpSp>
          <p:nvGrpSpPr>
            <p:cNvPr id="38" name="Group 33">
              <a:extLst>
                <a:ext uri="{FF2B5EF4-FFF2-40B4-BE49-F238E27FC236}">
                  <a16:creationId xmlns:a16="http://schemas.microsoft.com/office/drawing/2014/main" id="{5827B870-C9E8-10FE-17C0-60EC6F5EB9CD}"/>
                </a:ext>
              </a:extLst>
            </p:cNvPr>
            <p:cNvGrpSpPr/>
            <p:nvPr/>
          </p:nvGrpSpPr>
          <p:grpSpPr>
            <a:xfrm>
              <a:off x="964075" y="481770"/>
              <a:ext cx="3905764" cy="4043080"/>
              <a:chOff x="0" y="-28575"/>
              <a:chExt cx="812800" cy="841375"/>
            </a:xfrm>
          </p:grpSpPr>
          <p:sp>
            <p:nvSpPr>
              <p:cNvPr id="57" name="Freeform 34">
                <a:extLst>
                  <a:ext uri="{FF2B5EF4-FFF2-40B4-BE49-F238E27FC236}">
                    <a16:creationId xmlns:a16="http://schemas.microsoft.com/office/drawing/2014/main" id="{A1499FBA-F948-9E78-219C-EB9EDAB12598}"/>
                  </a:ext>
                </a:extLst>
              </p:cNvPr>
              <p:cNvSpPr/>
              <p:nvPr/>
            </p:nvSpPr>
            <p:spPr>
              <a:xfrm>
                <a:off x="14584" y="0"/>
                <a:ext cx="727805"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8" name="TextBox 35">
                <a:extLst>
                  <a:ext uri="{FF2B5EF4-FFF2-40B4-BE49-F238E27FC236}">
                    <a16:creationId xmlns:a16="http://schemas.microsoft.com/office/drawing/2014/main" id="{022D2175-8A09-44B7-3821-37CCA3CD606C}"/>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39" name="Group 36">
              <a:extLst>
                <a:ext uri="{FF2B5EF4-FFF2-40B4-BE49-F238E27FC236}">
                  <a16:creationId xmlns:a16="http://schemas.microsoft.com/office/drawing/2014/main" id="{F1A55D11-3C14-9F91-D1C8-B87767D15325}"/>
                </a:ext>
              </a:extLst>
            </p:cNvPr>
            <p:cNvGrpSpPr/>
            <p:nvPr/>
          </p:nvGrpSpPr>
          <p:grpSpPr>
            <a:xfrm>
              <a:off x="4807504" y="481770"/>
              <a:ext cx="3905764" cy="4043080"/>
              <a:chOff x="0" y="-28575"/>
              <a:chExt cx="812800" cy="841375"/>
            </a:xfrm>
          </p:grpSpPr>
          <p:sp>
            <p:nvSpPr>
              <p:cNvPr id="55" name="Freeform 37">
                <a:extLst>
                  <a:ext uri="{FF2B5EF4-FFF2-40B4-BE49-F238E27FC236}">
                    <a16:creationId xmlns:a16="http://schemas.microsoft.com/office/drawing/2014/main" id="{EA6A3325-1DBD-ADA3-CB96-6A472433DE57}"/>
                  </a:ext>
                </a:extLst>
              </p:cNvPr>
              <p:cNvSpPr/>
              <p:nvPr/>
            </p:nvSpPr>
            <p:spPr>
              <a:xfrm>
                <a:off x="32511" y="0"/>
                <a:ext cx="704922"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6" name="TextBox 38">
                <a:extLst>
                  <a:ext uri="{FF2B5EF4-FFF2-40B4-BE49-F238E27FC236}">
                    <a16:creationId xmlns:a16="http://schemas.microsoft.com/office/drawing/2014/main" id="{6C557D63-F8CA-F3EE-D301-90CE6D08A28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0" name="Group 39">
              <a:extLst>
                <a:ext uri="{FF2B5EF4-FFF2-40B4-BE49-F238E27FC236}">
                  <a16:creationId xmlns:a16="http://schemas.microsoft.com/office/drawing/2014/main" id="{FD005E97-350E-6F21-BFD2-7EAD2D67791B}"/>
                </a:ext>
              </a:extLst>
            </p:cNvPr>
            <p:cNvGrpSpPr/>
            <p:nvPr/>
          </p:nvGrpSpPr>
          <p:grpSpPr>
            <a:xfrm>
              <a:off x="8631750" y="481770"/>
              <a:ext cx="3905764" cy="4043080"/>
              <a:chOff x="0" y="-28575"/>
              <a:chExt cx="812800" cy="841375"/>
            </a:xfrm>
          </p:grpSpPr>
          <p:sp>
            <p:nvSpPr>
              <p:cNvPr id="53" name="Freeform 40">
                <a:extLst>
                  <a:ext uri="{FF2B5EF4-FFF2-40B4-BE49-F238E27FC236}">
                    <a16:creationId xmlns:a16="http://schemas.microsoft.com/office/drawing/2014/main" id="{2D31E0C6-D207-E593-5325-6772E0925E28}"/>
                  </a:ext>
                </a:extLst>
              </p:cNvPr>
              <p:cNvSpPr/>
              <p:nvPr/>
            </p:nvSpPr>
            <p:spPr>
              <a:xfrm>
                <a:off x="21858" y="0"/>
                <a:ext cx="71670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4" name="TextBox 41">
                <a:extLst>
                  <a:ext uri="{FF2B5EF4-FFF2-40B4-BE49-F238E27FC236}">
                    <a16:creationId xmlns:a16="http://schemas.microsoft.com/office/drawing/2014/main" id="{168B1BE3-ABA1-CAF0-C0A9-042EEACC1F77}"/>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1" name="Group 42">
              <a:extLst>
                <a:ext uri="{FF2B5EF4-FFF2-40B4-BE49-F238E27FC236}">
                  <a16:creationId xmlns:a16="http://schemas.microsoft.com/office/drawing/2014/main" id="{1D566A92-3150-9586-3751-7AE1A71DB70F}"/>
                </a:ext>
              </a:extLst>
            </p:cNvPr>
            <p:cNvGrpSpPr/>
            <p:nvPr/>
          </p:nvGrpSpPr>
          <p:grpSpPr>
            <a:xfrm>
              <a:off x="12453797" y="481770"/>
              <a:ext cx="3905764" cy="4043080"/>
              <a:chOff x="0" y="-28575"/>
              <a:chExt cx="812800" cy="841375"/>
            </a:xfrm>
          </p:grpSpPr>
          <p:sp>
            <p:nvSpPr>
              <p:cNvPr id="51" name="Freeform 43">
                <a:extLst>
                  <a:ext uri="{FF2B5EF4-FFF2-40B4-BE49-F238E27FC236}">
                    <a16:creationId xmlns:a16="http://schemas.microsoft.com/office/drawing/2014/main" id="{233560FA-E537-4E38-241F-FB9C9D4277B2}"/>
                  </a:ext>
                </a:extLst>
              </p:cNvPr>
              <p:cNvSpPr/>
              <p:nvPr/>
            </p:nvSpPr>
            <p:spPr>
              <a:xfrm>
                <a:off x="50726" y="0"/>
                <a:ext cx="717596"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2" name="TextBox 44">
                <a:extLst>
                  <a:ext uri="{FF2B5EF4-FFF2-40B4-BE49-F238E27FC236}">
                    <a16:creationId xmlns:a16="http://schemas.microsoft.com/office/drawing/2014/main" id="{D9C5D76C-5256-ACF4-5C2D-91F876910350}"/>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2" name="Group 45">
              <a:extLst>
                <a:ext uri="{FF2B5EF4-FFF2-40B4-BE49-F238E27FC236}">
                  <a16:creationId xmlns:a16="http://schemas.microsoft.com/office/drawing/2014/main" id="{19381F32-D837-0D5B-C87F-DE615DDD9A97}"/>
                </a:ext>
              </a:extLst>
            </p:cNvPr>
            <p:cNvGrpSpPr/>
            <p:nvPr/>
          </p:nvGrpSpPr>
          <p:grpSpPr>
            <a:xfrm>
              <a:off x="16514973" y="481770"/>
              <a:ext cx="3905764" cy="4043080"/>
              <a:chOff x="0" y="-28575"/>
              <a:chExt cx="812800" cy="841375"/>
            </a:xfrm>
          </p:grpSpPr>
          <p:sp>
            <p:nvSpPr>
              <p:cNvPr id="49" name="Freeform 46">
                <a:extLst>
                  <a:ext uri="{FF2B5EF4-FFF2-40B4-BE49-F238E27FC236}">
                    <a16:creationId xmlns:a16="http://schemas.microsoft.com/office/drawing/2014/main" id="{6224DB7E-F779-EB6A-CAFC-77056DD9213B}"/>
                  </a:ext>
                </a:extLst>
              </p:cNvPr>
              <p:cNvSpPr/>
              <p:nvPr/>
            </p:nvSpPr>
            <p:spPr>
              <a:xfrm>
                <a:off x="35950" y="0"/>
                <a:ext cx="68211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0" name="TextBox 47">
                <a:extLst>
                  <a:ext uri="{FF2B5EF4-FFF2-40B4-BE49-F238E27FC236}">
                    <a16:creationId xmlns:a16="http://schemas.microsoft.com/office/drawing/2014/main" id="{09D47A49-2267-9ACC-30A1-E6B3C65335D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43" name="TextBox 48">
              <a:extLst>
                <a:ext uri="{FF2B5EF4-FFF2-40B4-BE49-F238E27FC236}">
                  <a16:creationId xmlns:a16="http://schemas.microsoft.com/office/drawing/2014/main" id="{DD4653C0-39B3-C85B-1E4B-AEC654692290}"/>
                </a:ext>
              </a:extLst>
            </p:cNvPr>
            <p:cNvSpPr txBox="1"/>
            <p:nvPr/>
          </p:nvSpPr>
          <p:spPr>
            <a:xfrm>
              <a:off x="-2" y="-114300"/>
              <a:ext cx="2940974" cy="662503"/>
            </a:xfrm>
            <a:prstGeom prst="rect">
              <a:avLst/>
            </a:prstGeom>
          </p:spPr>
          <p:txBody>
            <a:bodyPr wrap="square" lIns="0" tIns="0" rIns="0" bIns="0" rtlCol="0" anchor="t">
              <a:spAutoFit/>
            </a:bodyPr>
            <a:lstStyle/>
            <a:p>
              <a:pPr>
                <a:lnSpc>
                  <a:spcPts val="4053"/>
                </a:lnSpc>
              </a:pPr>
              <a:r>
                <a:rPr lang="en-US" sz="2400" b="1" dirty="0">
                  <a:solidFill>
                    <a:schemeClr val="accent2"/>
                  </a:solidFill>
                  <a:latin typeface="Avenir Heavy" panose="02000503020000020003" pitchFamily="2" charset="0"/>
                  <a:ea typeface="Roboto"/>
                  <a:cs typeface="Roboto"/>
                </a:rPr>
                <a:t>Technology</a:t>
              </a:r>
              <a:endParaRPr lang="en-US" sz="2600" b="1" dirty="0">
                <a:solidFill>
                  <a:schemeClr val="accent2"/>
                </a:solidFill>
                <a:latin typeface="Avenir Heavy" panose="02000503020000020003" pitchFamily="2" charset="0"/>
                <a:ea typeface="Roboto"/>
                <a:cs typeface="Roboto"/>
              </a:endParaRPr>
            </a:p>
          </p:txBody>
        </p:sp>
        <p:sp>
          <p:nvSpPr>
            <p:cNvPr id="44" name="TextBox 49">
              <a:extLst>
                <a:ext uri="{FF2B5EF4-FFF2-40B4-BE49-F238E27FC236}">
                  <a16:creationId xmlns:a16="http://schemas.microsoft.com/office/drawing/2014/main" id="{0C51D7E3-70FC-4726-C43D-69A152FBBD51}"/>
                </a:ext>
              </a:extLst>
            </p:cNvPr>
            <p:cNvSpPr txBox="1"/>
            <p:nvPr/>
          </p:nvSpPr>
          <p:spPr>
            <a:xfrm>
              <a:off x="1525165" y="1043315"/>
              <a:ext cx="2366728" cy="928361"/>
            </a:xfrm>
            <a:prstGeom prst="rect">
              <a:avLst/>
            </a:prstGeom>
          </p:spPr>
          <p:txBody>
            <a:bodyPr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Planning </a:t>
              </a:r>
              <a:br>
                <a:rPr lang="en-US" sz="1951" dirty="0">
                  <a:solidFill>
                    <a:srgbClr val="000000"/>
                  </a:solidFill>
                  <a:latin typeface="Avenir Medium" panose="02000503020000020003" pitchFamily="2" charset="0"/>
                  <a:ea typeface="Roboto"/>
                  <a:cs typeface="Roboto"/>
                </a:rPr>
              </a:br>
              <a:r>
                <a:rPr lang="en-US" sz="1951" dirty="0">
                  <a:solidFill>
                    <a:srgbClr val="000000"/>
                  </a:solidFill>
                  <a:latin typeface="Avenir Medium" panose="02000503020000020003" pitchFamily="2" charset="0"/>
                  <a:ea typeface="Roboto"/>
                  <a:cs typeface="Roboto"/>
                </a:rPr>
                <a:t>+ Design</a:t>
              </a:r>
            </a:p>
          </p:txBody>
        </p:sp>
        <p:sp>
          <p:nvSpPr>
            <p:cNvPr id="45" name="TextBox 50">
              <a:extLst>
                <a:ext uri="{FF2B5EF4-FFF2-40B4-BE49-F238E27FC236}">
                  <a16:creationId xmlns:a16="http://schemas.microsoft.com/office/drawing/2014/main" id="{617981D3-7CCF-7A3A-E2D3-31936103FCEA}"/>
                </a:ext>
              </a:extLst>
            </p:cNvPr>
            <p:cNvSpPr txBox="1"/>
            <p:nvPr/>
          </p:nvSpPr>
          <p:spPr>
            <a:xfrm>
              <a:off x="5349410" y="837388"/>
              <a:ext cx="2614195" cy="1401390"/>
            </a:xfrm>
            <a:prstGeom prst="rect">
              <a:avLst/>
            </a:prstGeom>
          </p:spPr>
          <p:txBody>
            <a:bodyPr wrap="square"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Network Readiness + Optimization</a:t>
              </a:r>
            </a:p>
          </p:txBody>
        </p:sp>
        <p:sp>
          <p:nvSpPr>
            <p:cNvPr id="46" name="TextBox 51">
              <a:extLst>
                <a:ext uri="{FF2B5EF4-FFF2-40B4-BE49-F238E27FC236}">
                  <a16:creationId xmlns:a16="http://schemas.microsoft.com/office/drawing/2014/main" id="{9559C19D-A754-E4D6-D169-FE37BC32B883}"/>
                </a:ext>
              </a:extLst>
            </p:cNvPr>
            <p:cNvSpPr txBox="1"/>
            <p:nvPr/>
          </p:nvSpPr>
          <p:spPr>
            <a:xfrm>
              <a:off x="9173660" y="837388"/>
              <a:ext cx="2582597" cy="1401390"/>
            </a:xfrm>
            <a:prstGeom prst="rect">
              <a:avLst/>
            </a:prstGeom>
          </p:spPr>
          <p:txBody>
            <a:bodyPr wrap="square"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Secure, Configure, + Stage</a:t>
              </a:r>
            </a:p>
          </p:txBody>
        </p:sp>
        <p:sp>
          <p:nvSpPr>
            <p:cNvPr id="47" name="TextBox 52">
              <a:extLst>
                <a:ext uri="{FF2B5EF4-FFF2-40B4-BE49-F238E27FC236}">
                  <a16:creationId xmlns:a16="http://schemas.microsoft.com/office/drawing/2014/main" id="{F6FDC913-759D-BC83-C821-3E764FFEB8D8}"/>
                </a:ext>
              </a:extLst>
            </p:cNvPr>
            <p:cNvSpPr txBox="1"/>
            <p:nvPr/>
          </p:nvSpPr>
          <p:spPr>
            <a:xfrm>
              <a:off x="13025713" y="1088094"/>
              <a:ext cx="2817875" cy="928361"/>
            </a:xfrm>
            <a:prstGeom prst="rect">
              <a:avLst/>
            </a:prstGeom>
          </p:spPr>
          <p:txBody>
            <a:bodyPr wrap="square"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System Training + Documentation</a:t>
              </a:r>
            </a:p>
          </p:txBody>
        </p:sp>
        <p:sp>
          <p:nvSpPr>
            <p:cNvPr id="48" name="TextBox 53">
              <a:extLst>
                <a:ext uri="{FF2B5EF4-FFF2-40B4-BE49-F238E27FC236}">
                  <a16:creationId xmlns:a16="http://schemas.microsoft.com/office/drawing/2014/main" id="{586999E5-1AC3-71DA-1E6E-3F1DB9B3E287}"/>
                </a:ext>
              </a:extLst>
            </p:cNvPr>
            <p:cNvSpPr txBox="1"/>
            <p:nvPr/>
          </p:nvSpPr>
          <p:spPr>
            <a:xfrm>
              <a:off x="16986429" y="837388"/>
              <a:ext cx="2654516" cy="1401390"/>
            </a:xfrm>
            <a:prstGeom prst="rect">
              <a:avLst/>
            </a:prstGeom>
          </p:spPr>
          <p:txBody>
            <a:bodyPr wrap="square"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Migration Support + Handoff</a:t>
              </a:r>
            </a:p>
          </p:txBody>
        </p:sp>
      </p:grpSp>
      <p:grpSp>
        <p:nvGrpSpPr>
          <p:cNvPr id="59" name="Group 54">
            <a:extLst>
              <a:ext uri="{FF2B5EF4-FFF2-40B4-BE49-F238E27FC236}">
                <a16:creationId xmlns:a16="http://schemas.microsoft.com/office/drawing/2014/main" id="{5A4D6DDA-CED5-03B0-FA01-BCCF92231385}"/>
              </a:ext>
            </a:extLst>
          </p:cNvPr>
          <p:cNvGrpSpPr/>
          <p:nvPr userDrawn="1"/>
        </p:nvGrpSpPr>
        <p:grpSpPr>
          <a:xfrm>
            <a:off x="3008973" y="2540763"/>
            <a:ext cx="14967727" cy="3395965"/>
            <a:chOff x="-132999" y="-67239"/>
            <a:chExt cx="20448182" cy="4639402"/>
          </a:xfrm>
        </p:grpSpPr>
        <p:grpSp>
          <p:nvGrpSpPr>
            <p:cNvPr id="60" name="Group 55">
              <a:extLst>
                <a:ext uri="{FF2B5EF4-FFF2-40B4-BE49-F238E27FC236}">
                  <a16:creationId xmlns:a16="http://schemas.microsoft.com/office/drawing/2014/main" id="{F176A8B8-EABC-796F-9936-AB7191F9AF2B}"/>
                </a:ext>
              </a:extLst>
            </p:cNvPr>
            <p:cNvGrpSpPr/>
            <p:nvPr/>
          </p:nvGrpSpPr>
          <p:grpSpPr>
            <a:xfrm>
              <a:off x="877705" y="503683"/>
              <a:ext cx="3905764" cy="4043080"/>
              <a:chOff x="0" y="-28575"/>
              <a:chExt cx="812800" cy="841375"/>
            </a:xfrm>
          </p:grpSpPr>
          <p:sp>
            <p:nvSpPr>
              <p:cNvPr id="79" name="Freeform 56">
                <a:extLst>
                  <a:ext uri="{FF2B5EF4-FFF2-40B4-BE49-F238E27FC236}">
                    <a16:creationId xmlns:a16="http://schemas.microsoft.com/office/drawing/2014/main" id="{F2A4EA08-61A3-D6F9-5B11-780607176097}"/>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80" name="TextBox 57">
                <a:extLst>
                  <a:ext uri="{FF2B5EF4-FFF2-40B4-BE49-F238E27FC236}">
                    <a16:creationId xmlns:a16="http://schemas.microsoft.com/office/drawing/2014/main" id="{9CDC4F39-E8D5-3EB9-5944-5FD6EF4F0A0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1" name="TextBox 58">
              <a:extLst>
                <a:ext uri="{FF2B5EF4-FFF2-40B4-BE49-F238E27FC236}">
                  <a16:creationId xmlns:a16="http://schemas.microsoft.com/office/drawing/2014/main" id="{92B3B555-5922-74AC-1F87-EE74975270FF}"/>
                </a:ext>
              </a:extLst>
            </p:cNvPr>
            <p:cNvSpPr txBox="1"/>
            <p:nvPr/>
          </p:nvSpPr>
          <p:spPr>
            <a:xfrm>
              <a:off x="-132999" y="-67239"/>
              <a:ext cx="1696440" cy="662503"/>
            </a:xfrm>
            <a:prstGeom prst="rect">
              <a:avLst/>
            </a:prstGeom>
          </p:spPr>
          <p:txBody>
            <a:bodyPr lIns="0" tIns="0" rIns="0" bIns="0" rtlCol="0" anchor="t">
              <a:spAutoFit/>
            </a:bodyPr>
            <a:lstStyle/>
            <a:p>
              <a:pPr>
                <a:lnSpc>
                  <a:spcPts val="4053"/>
                </a:lnSpc>
              </a:pPr>
              <a:r>
                <a:rPr lang="en-US" sz="2400" b="1" dirty="0">
                  <a:solidFill>
                    <a:schemeClr val="accent2"/>
                  </a:solidFill>
                  <a:latin typeface="Avenir Heavy" panose="02000503020000020003" pitchFamily="2" charset="0"/>
                  <a:ea typeface="Roboto"/>
                  <a:cs typeface="Roboto"/>
                </a:rPr>
                <a:t>People</a:t>
              </a:r>
              <a:endParaRPr lang="en-US" sz="2851" b="1" dirty="0">
                <a:solidFill>
                  <a:schemeClr val="accent2"/>
                </a:solidFill>
                <a:latin typeface="Avenir Heavy" panose="02000503020000020003" pitchFamily="2" charset="0"/>
                <a:ea typeface="Roboto"/>
                <a:cs typeface="Roboto"/>
              </a:endParaRPr>
            </a:p>
          </p:txBody>
        </p:sp>
        <p:sp>
          <p:nvSpPr>
            <p:cNvPr id="62" name="TextBox 59">
              <a:extLst>
                <a:ext uri="{FF2B5EF4-FFF2-40B4-BE49-F238E27FC236}">
                  <a16:creationId xmlns:a16="http://schemas.microsoft.com/office/drawing/2014/main" id="{CF20D145-A20E-59A0-E067-C3B30742E63D}"/>
                </a:ext>
              </a:extLst>
            </p:cNvPr>
            <p:cNvSpPr txBox="1"/>
            <p:nvPr/>
          </p:nvSpPr>
          <p:spPr>
            <a:xfrm>
              <a:off x="1419612" y="872001"/>
              <a:ext cx="2366728" cy="1401390"/>
            </a:xfrm>
            <a:prstGeom prst="rect">
              <a:avLst/>
            </a:prstGeom>
          </p:spPr>
          <p:txBody>
            <a:bodyPr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Change Risk Assessment + Strategy</a:t>
              </a:r>
            </a:p>
          </p:txBody>
        </p:sp>
        <p:grpSp>
          <p:nvGrpSpPr>
            <p:cNvPr id="63" name="Group 60">
              <a:extLst>
                <a:ext uri="{FF2B5EF4-FFF2-40B4-BE49-F238E27FC236}">
                  <a16:creationId xmlns:a16="http://schemas.microsoft.com/office/drawing/2014/main" id="{CF3F3182-C23A-C40E-91C2-F0198D8D674E}"/>
                </a:ext>
              </a:extLst>
            </p:cNvPr>
            <p:cNvGrpSpPr/>
            <p:nvPr/>
          </p:nvGrpSpPr>
          <p:grpSpPr>
            <a:xfrm>
              <a:off x="4707350" y="516383"/>
              <a:ext cx="3905764" cy="4043080"/>
              <a:chOff x="0" y="-28575"/>
              <a:chExt cx="812800" cy="841375"/>
            </a:xfrm>
          </p:grpSpPr>
          <p:sp>
            <p:nvSpPr>
              <p:cNvPr id="77" name="Freeform 61">
                <a:extLst>
                  <a:ext uri="{FF2B5EF4-FFF2-40B4-BE49-F238E27FC236}">
                    <a16:creationId xmlns:a16="http://schemas.microsoft.com/office/drawing/2014/main" id="{36F35A16-C003-11D6-0275-E6ABB0F1CCB8}"/>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8" name="TextBox 62">
                <a:extLst>
                  <a:ext uri="{FF2B5EF4-FFF2-40B4-BE49-F238E27FC236}">
                    <a16:creationId xmlns:a16="http://schemas.microsoft.com/office/drawing/2014/main" id="{B8995AF4-792D-6C09-3F15-89A69E415347}"/>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4" name="TextBox 63">
              <a:extLst>
                <a:ext uri="{FF2B5EF4-FFF2-40B4-BE49-F238E27FC236}">
                  <a16:creationId xmlns:a16="http://schemas.microsoft.com/office/drawing/2014/main" id="{434B6891-84BD-A2BD-F9AD-B302B80DA824}"/>
                </a:ext>
              </a:extLst>
            </p:cNvPr>
            <p:cNvSpPr txBox="1"/>
            <p:nvPr/>
          </p:nvSpPr>
          <p:spPr>
            <a:xfrm>
              <a:off x="5088638" y="1094177"/>
              <a:ext cx="2670909" cy="928361"/>
            </a:xfrm>
            <a:prstGeom prst="rect">
              <a:avLst/>
            </a:prstGeom>
          </p:spPr>
          <p:txBody>
            <a:bodyPr wrap="square"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Usage Profiling + Success Metrics</a:t>
              </a:r>
            </a:p>
          </p:txBody>
        </p:sp>
        <p:grpSp>
          <p:nvGrpSpPr>
            <p:cNvPr id="65" name="Group 64">
              <a:extLst>
                <a:ext uri="{FF2B5EF4-FFF2-40B4-BE49-F238E27FC236}">
                  <a16:creationId xmlns:a16="http://schemas.microsoft.com/office/drawing/2014/main" id="{C314A912-D8AF-1DD1-061E-67568B8417D3}"/>
                </a:ext>
              </a:extLst>
            </p:cNvPr>
            <p:cNvGrpSpPr/>
            <p:nvPr/>
          </p:nvGrpSpPr>
          <p:grpSpPr>
            <a:xfrm>
              <a:off x="8526197" y="529083"/>
              <a:ext cx="3905764" cy="4043080"/>
              <a:chOff x="0" y="-28575"/>
              <a:chExt cx="812800" cy="841375"/>
            </a:xfrm>
          </p:grpSpPr>
          <p:sp>
            <p:nvSpPr>
              <p:cNvPr id="75" name="Freeform 65">
                <a:extLst>
                  <a:ext uri="{FF2B5EF4-FFF2-40B4-BE49-F238E27FC236}">
                    <a16:creationId xmlns:a16="http://schemas.microsoft.com/office/drawing/2014/main" id="{DEF8B22C-8117-B450-9A04-EC2BD9F90A4F}"/>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6" name="TextBox 66">
                <a:extLst>
                  <a:ext uri="{FF2B5EF4-FFF2-40B4-BE49-F238E27FC236}">
                    <a16:creationId xmlns:a16="http://schemas.microsoft.com/office/drawing/2014/main" id="{93364484-845D-9F76-5C8D-EAF0B8AE25BC}"/>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6" name="TextBox 67">
              <a:extLst>
                <a:ext uri="{FF2B5EF4-FFF2-40B4-BE49-F238E27FC236}">
                  <a16:creationId xmlns:a16="http://schemas.microsoft.com/office/drawing/2014/main" id="{BA59D9CA-342B-2B1D-7DF9-C0D2CE9B9B48}"/>
                </a:ext>
              </a:extLst>
            </p:cNvPr>
            <p:cNvSpPr txBox="1"/>
            <p:nvPr/>
          </p:nvSpPr>
          <p:spPr>
            <a:xfrm>
              <a:off x="8945241" y="846600"/>
              <a:ext cx="2612461" cy="1401390"/>
            </a:xfrm>
            <a:prstGeom prst="rect">
              <a:avLst/>
            </a:prstGeom>
          </p:spPr>
          <p:txBody>
            <a:bodyPr lIns="0" tIns="0" rIns="0" bIns="0" rtlCol="0" anchor="t">
              <a:spAutoFit/>
            </a:bodyPr>
            <a:lstStyle/>
            <a:p>
              <a:pPr algn="ctr">
                <a:lnSpc>
                  <a:spcPts val="2735"/>
                </a:lnSpc>
              </a:pPr>
              <a:r>
                <a:rPr lang="en-US" sz="1951">
                  <a:solidFill>
                    <a:srgbClr val="000000"/>
                  </a:solidFill>
                  <a:latin typeface="Avenir Medium" panose="02000503020000020003" pitchFamily="2" charset="0"/>
                  <a:ea typeface="Roboto"/>
                  <a:cs typeface="Roboto"/>
                </a:rPr>
                <a:t>Communication Planning + Awareness</a:t>
              </a:r>
            </a:p>
          </p:txBody>
        </p:sp>
        <p:grpSp>
          <p:nvGrpSpPr>
            <p:cNvPr id="67" name="Group 68">
              <a:extLst>
                <a:ext uri="{FF2B5EF4-FFF2-40B4-BE49-F238E27FC236}">
                  <a16:creationId xmlns:a16="http://schemas.microsoft.com/office/drawing/2014/main" id="{CDBF3AD4-D6AA-EB3C-585E-83BD7340A9E7}"/>
                </a:ext>
              </a:extLst>
            </p:cNvPr>
            <p:cNvGrpSpPr/>
            <p:nvPr/>
          </p:nvGrpSpPr>
          <p:grpSpPr>
            <a:xfrm>
              <a:off x="12497443" y="499730"/>
              <a:ext cx="3905764" cy="4043080"/>
              <a:chOff x="0" y="-28575"/>
              <a:chExt cx="812800" cy="841375"/>
            </a:xfrm>
          </p:grpSpPr>
          <p:sp>
            <p:nvSpPr>
              <p:cNvPr id="73" name="Freeform 69">
                <a:extLst>
                  <a:ext uri="{FF2B5EF4-FFF2-40B4-BE49-F238E27FC236}">
                    <a16:creationId xmlns:a16="http://schemas.microsoft.com/office/drawing/2014/main" id="{5D91614F-3468-A9DE-2D99-10EA2AF9CC31}"/>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4" name="TextBox 70">
                <a:extLst>
                  <a:ext uri="{FF2B5EF4-FFF2-40B4-BE49-F238E27FC236}">
                    <a16:creationId xmlns:a16="http://schemas.microsoft.com/office/drawing/2014/main" id="{C0226446-D1C9-0552-22ED-0456AB4CA46F}"/>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8" name="TextBox 71">
              <a:extLst>
                <a:ext uri="{FF2B5EF4-FFF2-40B4-BE49-F238E27FC236}">
                  <a16:creationId xmlns:a16="http://schemas.microsoft.com/office/drawing/2014/main" id="{F50E66AD-234E-8186-3B91-67FBE1BC0E89}"/>
                </a:ext>
              </a:extLst>
            </p:cNvPr>
            <p:cNvSpPr txBox="1"/>
            <p:nvPr/>
          </p:nvSpPr>
          <p:spPr>
            <a:xfrm>
              <a:off x="12891142" y="1077926"/>
              <a:ext cx="2612461" cy="928361"/>
            </a:xfrm>
            <a:prstGeom prst="rect">
              <a:avLst/>
            </a:prstGeom>
          </p:spPr>
          <p:txBody>
            <a:bodyPr lIns="0" tIns="0" rIns="0" bIns="0" rtlCol="0" anchor="t">
              <a:spAutoFit/>
            </a:bodyPr>
            <a:lstStyle/>
            <a:p>
              <a:pPr algn="ctr">
                <a:lnSpc>
                  <a:spcPts val="2735"/>
                </a:lnSpc>
              </a:pPr>
              <a:r>
                <a:rPr lang="en-US" sz="1951">
                  <a:solidFill>
                    <a:srgbClr val="000000"/>
                  </a:solidFill>
                  <a:latin typeface="Avenir Medium" panose="02000503020000020003" pitchFamily="2" charset="0"/>
                  <a:ea typeface="Roboto"/>
                  <a:cs typeface="Roboto"/>
                </a:rPr>
                <a:t>Support + End User Training</a:t>
              </a:r>
            </a:p>
          </p:txBody>
        </p:sp>
        <p:grpSp>
          <p:nvGrpSpPr>
            <p:cNvPr id="69" name="Group 72">
              <a:extLst>
                <a:ext uri="{FF2B5EF4-FFF2-40B4-BE49-F238E27FC236}">
                  <a16:creationId xmlns:a16="http://schemas.microsoft.com/office/drawing/2014/main" id="{399E6DEB-D53D-25E0-B809-65F271146AA6}"/>
                </a:ext>
              </a:extLst>
            </p:cNvPr>
            <p:cNvGrpSpPr/>
            <p:nvPr/>
          </p:nvGrpSpPr>
          <p:grpSpPr>
            <a:xfrm>
              <a:off x="16409419" y="529083"/>
              <a:ext cx="3905764" cy="4043080"/>
              <a:chOff x="0" y="-28575"/>
              <a:chExt cx="812800" cy="841375"/>
            </a:xfrm>
          </p:grpSpPr>
          <p:sp>
            <p:nvSpPr>
              <p:cNvPr id="71" name="Freeform 73">
                <a:extLst>
                  <a:ext uri="{FF2B5EF4-FFF2-40B4-BE49-F238E27FC236}">
                    <a16:creationId xmlns:a16="http://schemas.microsoft.com/office/drawing/2014/main" id="{6C77781D-8CF0-9A7F-3AB9-18DA1ECC6BAC}"/>
                  </a:ext>
                </a:extLst>
              </p:cNvPr>
              <p:cNvSpPr/>
              <p:nvPr/>
            </p:nvSpPr>
            <p:spPr>
              <a:xfrm>
                <a:off x="0" y="0"/>
                <a:ext cx="698791"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2" name="TextBox 74">
                <a:extLst>
                  <a:ext uri="{FF2B5EF4-FFF2-40B4-BE49-F238E27FC236}">
                    <a16:creationId xmlns:a16="http://schemas.microsoft.com/office/drawing/2014/main" id="{904DF2A3-D0BB-54A8-612F-ACAD1B0DF601}"/>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70" name="TextBox 75">
              <a:extLst>
                <a:ext uri="{FF2B5EF4-FFF2-40B4-BE49-F238E27FC236}">
                  <a16:creationId xmlns:a16="http://schemas.microsoft.com/office/drawing/2014/main" id="{B806F7B9-C8E0-0DF8-49BD-BD3767FAFFCB}"/>
                </a:ext>
              </a:extLst>
            </p:cNvPr>
            <p:cNvSpPr txBox="1"/>
            <p:nvPr/>
          </p:nvSpPr>
          <p:spPr>
            <a:xfrm>
              <a:off x="16784641" y="1077925"/>
              <a:ext cx="2612461" cy="928361"/>
            </a:xfrm>
            <a:prstGeom prst="rect">
              <a:avLst/>
            </a:prstGeom>
          </p:spPr>
          <p:txBody>
            <a:bodyPr lIns="0" tIns="0" rIns="0" bIns="0" rtlCol="0" anchor="t">
              <a:spAutoFit/>
            </a:bodyPr>
            <a:lstStyle/>
            <a:p>
              <a:pPr algn="ctr">
                <a:lnSpc>
                  <a:spcPts val="2735"/>
                </a:lnSpc>
              </a:pPr>
              <a:r>
                <a:rPr lang="en-US" sz="1951" dirty="0">
                  <a:solidFill>
                    <a:srgbClr val="000000"/>
                  </a:solidFill>
                  <a:latin typeface="Avenir Medium" panose="02000503020000020003" pitchFamily="2" charset="0"/>
                  <a:ea typeface="Roboto"/>
                  <a:cs typeface="Roboto"/>
                </a:rPr>
                <a:t>Ongoing Reinforcement</a:t>
              </a:r>
            </a:p>
          </p:txBody>
        </p:sp>
      </p:grpSp>
      <p:pic>
        <p:nvPicPr>
          <p:cNvPr id="81" name="Picture 79">
            <a:extLst>
              <a:ext uri="{FF2B5EF4-FFF2-40B4-BE49-F238E27FC236}">
                <a16:creationId xmlns:a16="http://schemas.microsoft.com/office/drawing/2014/main" id="{AAC36AB1-E6D5-321D-5981-2C384900F85D}"/>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82" name="TextBox 80">
            <a:extLst>
              <a:ext uri="{FF2B5EF4-FFF2-40B4-BE49-F238E27FC236}">
                <a16:creationId xmlns:a16="http://schemas.microsoft.com/office/drawing/2014/main" id="{2752CDF6-C68E-D632-A1A2-53C7DD2F6FD4}"/>
              </a:ext>
            </a:extLst>
          </p:cNvPr>
          <p:cNvSpPr txBox="1"/>
          <p:nvPr userDrawn="1"/>
        </p:nvSpPr>
        <p:spPr>
          <a:xfrm>
            <a:off x="1028701" y="522066"/>
            <a:ext cx="7181291" cy="934808"/>
          </a:xfrm>
          <a:prstGeom prst="rect">
            <a:avLst/>
          </a:prstGeom>
        </p:spPr>
        <p:txBody>
          <a:bodyPr lIns="0" tIns="0" rIns="0" bIns="0" rtlCol="0" anchor="t">
            <a:spAutoFit/>
          </a:bodyPr>
          <a:lstStyle/>
          <a:p>
            <a:pPr>
              <a:lnSpc>
                <a:spcPts val="7560"/>
              </a:lnSpc>
            </a:pPr>
            <a:r>
              <a:rPr lang="en-US" sz="5400" dirty="0">
                <a:solidFill>
                  <a:srgbClr val="000000"/>
                </a:solidFill>
                <a:latin typeface="Avenir Heavy" panose="02000503020000020003" pitchFamily="2" charset="0"/>
                <a:cs typeface="Arial"/>
              </a:rPr>
              <a:t>Project Methodology</a:t>
            </a:r>
          </a:p>
        </p:txBody>
      </p:sp>
      <p:sp>
        <p:nvSpPr>
          <p:cNvPr id="83" name="AutoShape 8">
            <a:extLst>
              <a:ext uri="{FF2B5EF4-FFF2-40B4-BE49-F238E27FC236}">
                <a16:creationId xmlns:a16="http://schemas.microsoft.com/office/drawing/2014/main" id="{A10A3B86-D894-B5A2-FF62-8D7E23709212}"/>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Mode Title Slide Option 1">
    <p:bg>
      <p:bgPr>
        <a:solidFill>
          <a:schemeClr val="tx2"/>
        </a:solidFill>
        <a:effectLst/>
      </p:bgPr>
    </p:bg>
    <p:spTree>
      <p:nvGrpSpPr>
        <p:cNvPr id="1" name=""/>
        <p:cNvGrpSpPr/>
        <p:nvPr/>
      </p:nvGrpSpPr>
      <p:grpSpPr>
        <a:xfrm>
          <a:off x="0" y="0"/>
          <a:ext cx="0" cy="0"/>
          <a:chOff x="0" y="0"/>
          <a:chExt cx="0" cy="0"/>
        </a:xfrm>
      </p:grpSpPr>
      <p:sp>
        <p:nvSpPr>
          <p:cNvPr id="9" name="AutoShape 5">
            <a:extLst>
              <a:ext uri="{FF2B5EF4-FFF2-40B4-BE49-F238E27FC236}">
                <a16:creationId xmlns:a16="http://schemas.microsoft.com/office/drawing/2014/main" id="{868A2230-F845-563A-96E7-269DBF483131}"/>
              </a:ext>
            </a:extLst>
          </p:cNvPr>
          <p:cNvSpPr/>
          <p:nvPr/>
        </p:nvSpPr>
        <p:spPr>
          <a:xfrm>
            <a:off x="-1" y="8526104"/>
            <a:ext cx="18288001" cy="1760896"/>
          </a:xfrm>
          <a:prstGeom prst="rect">
            <a:avLst/>
          </a:prstGeom>
          <a:solidFill>
            <a:srgbClr val="373939"/>
          </a:solidFill>
        </p:spPr>
        <p:txBody>
          <a:bodyPr/>
          <a:lstStyle/>
          <a:p>
            <a:endParaRPr lang="en-US"/>
          </a:p>
        </p:txBody>
      </p:sp>
      <p:sp>
        <p:nvSpPr>
          <p:cNvPr id="11" name="Freeform 7">
            <a:extLst>
              <a:ext uri="{FF2B5EF4-FFF2-40B4-BE49-F238E27FC236}">
                <a16:creationId xmlns:a16="http://schemas.microsoft.com/office/drawing/2014/main" id="{281BD547-1A47-745B-AA5F-AD4349C43EB4}"/>
              </a:ext>
            </a:extLst>
          </p:cNvPr>
          <p:cNvSpPr/>
          <p:nvPr userDrawn="1"/>
        </p:nvSpPr>
        <p:spPr>
          <a:xfrm>
            <a:off x="9805111" y="0"/>
            <a:ext cx="8482891" cy="8526104"/>
          </a:xfrm>
          <a:custGeom>
            <a:avLst/>
            <a:gdLst/>
            <a:ahLst/>
            <a:cxnLst/>
            <a:rect l="l" t="t" r="r" b="b"/>
            <a:pathLst>
              <a:path w="5691773" h="10650536">
                <a:moveTo>
                  <a:pt x="0" y="0"/>
                </a:moveTo>
                <a:lnTo>
                  <a:pt x="5691773" y="0"/>
                </a:lnTo>
                <a:lnTo>
                  <a:pt x="5691773" y="10650536"/>
                </a:lnTo>
                <a:lnTo>
                  <a:pt x="0" y="10650536"/>
                </a:lnTo>
                <a:lnTo>
                  <a:pt x="0" y="0"/>
                </a:lnTo>
                <a:close/>
              </a:path>
            </a:pathLst>
          </a:custGeom>
          <a:blipFill>
            <a:blip r:embed="rId2"/>
            <a:stretch>
              <a:fillRect l="-29916" r="-151469"/>
            </a:stretch>
          </a:blipFill>
        </p:spPr>
        <p:txBody>
          <a:bodyPr/>
          <a:lstStyle/>
          <a:p>
            <a:endParaRPr lang="en-US"/>
          </a:p>
        </p:txBody>
      </p:sp>
      <p:sp>
        <p:nvSpPr>
          <p:cNvPr id="14" name="AutoShape 2">
            <a:extLst>
              <a:ext uri="{FF2B5EF4-FFF2-40B4-BE49-F238E27FC236}">
                <a16:creationId xmlns:a16="http://schemas.microsoft.com/office/drawing/2014/main" id="{9835860A-38EF-CAF8-4DBD-1B018C63968B}"/>
              </a:ext>
            </a:extLst>
          </p:cNvPr>
          <p:cNvSpPr/>
          <p:nvPr userDrawn="1"/>
        </p:nvSpPr>
        <p:spPr>
          <a:xfrm flipH="1">
            <a:off x="9784081" y="0"/>
            <a:ext cx="45719" cy="10248900"/>
          </a:xfrm>
          <a:prstGeom prst="rect">
            <a:avLst/>
          </a:prstGeom>
          <a:solidFill>
            <a:schemeClr val="accent1"/>
          </a:solidFill>
        </p:spPr>
        <p:txBody>
          <a:bodyPr/>
          <a:lstStyle/>
          <a:p>
            <a:endParaRPr lang="en-US"/>
          </a:p>
        </p:txBody>
      </p:sp>
      <p:pic>
        <p:nvPicPr>
          <p:cNvPr id="4" name="Picture 3" descr="A white text on a black background&#10;&#10;AI-generated content may be incorrect.">
            <a:extLst>
              <a:ext uri="{FF2B5EF4-FFF2-40B4-BE49-F238E27FC236}">
                <a16:creationId xmlns:a16="http://schemas.microsoft.com/office/drawing/2014/main" id="{0461A890-2D85-8D44-ED32-1CEEDAB078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17025" y="8682374"/>
            <a:ext cx="4470977" cy="1490327"/>
          </a:xfrm>
          <a:prstGeom prst="rect">
            <a:avLst/>
          </a:prstGeom>
        </p:spPr>
      </p:pic>
      <p:sp>
        <p:nvSpPr>
          <p:cNvPr id="2" name="Text Placeholder 2">
            <a:extLst>
              <a:ext uri="{FF2B5EF4-FFF2-40B4-BE49-F238E27FC236}">
                <a16:creationId xmlns:a16="http://schemas.microsoft.com/office/drawing/2014/main" id="{30DD4471-60CB-0B56-EA25-FAF4C5C7AB88}"/>
              </a:ext>
            </a:extLst>
          </p:cNvPr>
          <p:cNvSpPr>
            <a:spLocks noGrp="1"/>
          </p:cNvSpPr>
          <p:nvPr>
            <p:ph type="body" sz="quarter" idx="10" hasCustomPrompt="1"/>
          </p:nvPr>
        </p:nvSpPr>
        <p:spPr>
          <a:xfrm>
            <a:off x="1028701" y="2502739"/>
            <a:ext cx="7886700" cy="2654300"/>
          </a:xfrm>
          <a:prstGeom prst="rect">
            <a:avLst/>
          </a:prstGeom>
        </p:spPr>
        <p:txBody>
          <a:bodyPr/>
          <a:lstStyle>
            <a:lvl1pPr marL="0" indent="0">
              <a:buNone/>
              <a:defRPr sz="8000" b="1" i="0">
                <a:solidFill>
                  <a:schemeClr val="bg1"/>
                </a:solidFill>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3" name="Text Placeholder 4">
            <a:extLst>
              <a:ext uri="{FF2B5EF4-FFF2-40B4-BE49-F238E27FC236}">
                <a16:creationId xmlns:a16="http://schemas.microsoft.com/office/drawing/2014/main" id="{433AB4F7-8AF3-BE30-355D-F0A3BBC90CA1}"/>
              </a:ext>
            </a:extLst>
          </p:cNvPr>
          <p:cNvSpPr>
            <a:spLocks noGrp="1"/>
          </p:cNvSpPr>
          <p:nvPr>
            <p:ph type="body" sz="quarter" idx="11" hasCustomPrompt="1"/>
          </p:nvPr>
        </p:nvSpPr>
        <p:spPr>
          <a:xfrm>
            <a:off x="1028701" y="5282059"/>
            <a:ext cx="7886700" cy="1143000"/>
          </a:xfrm>
          <a:prstGeom prst="rect">
            <a:avLst/>
          </a:prstGeom>
        </p:spPr>
        <p:txBody>
          <a:bodyPr/>
          <a:lstStyle>
            <a:lvl1pPr marL="0" indent="0">
              <a:buNone/>
              <a:defRPr sz="2800">
                <a:solidFill>
                  <a:schemeClr val="bg1"/>
                </a:solidFill>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5" name="Text Placeholder 14">
            <a:extLst>
              <a:ext uri="{FF2B5EF4-FFF2-40B4-BE49-F238E27FC236}">
                <a16:creationId xmlns:a16="http://schemas.microsoft.com/office/drawing/2014/main" id="{DA563E0A-D124-61B5-7EFD-E1BAF0C4ECA3}"/>
              </a:ext>
            </a:extLst>
          </p:cNvPr>
          <p:cNvSpPr>
            <a:spLocks noGrp="1"/>
          </p:cNvSpPr>
          <p:nvPr>
            <p:ph type="body" sz="quarter" idx="12" hasCustomPrompt="1"/>
          </p:nvPr>
        </p:nvSpPr>
        <p:spPr>
          <a:xfrm>
            <a:off x="1028701" y="916683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Tree>
    <p:extLst>
      <p:ext uri="{BB962C8B-B14F-4D97-AF65-F5344CB8AC3E}">
        <p14:creationId xmlns:p14="http://schemas.microsoft.com/office/powerpoint/2010/main" val="3893098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Mode Project Methodology">
    <p:bg>
      <p:bgPr>
        <a:solidFill>
          <a:schemeClr val="tx2"/>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1A888AD9-9477-9855-B5D2-DD1EF6B83E2D}"/>
              </a:ext>
            </a:extLst>
          </p:cNvPr>
          <p:cNvGrpSpPr/>
          <p:nvPr userDrawn="1"/>
        </p:nvGrpSpPr>
        <p:grpSpPr>
          <a:xfrm>
            <a:off x="150020" y="4830566"/>
            <a:ext cx="2858952" cy="2759612"/>
            <a:chOff x="0" y="-28575"/>
            <a:chExt cx="812800" cy="841375"/>
          </a:xfrm>
        </p:grpSpPr>
        <p:sp>
          <p:nvSpPr>
            <p:cNvPr id="8" name="Freeform 3">
              <a:extLst>
                <a:ext uri="{FF2B5EF4-FFF2-40B4-BE49-F238E27FC236}">
                  <a16:creationId xmlns:a16="http://schemas.microsoft.com/office/drawing/2014/main" id="{9CF9E0B8-FBB3-7501-DE23-C71D4EFAED16}"/>
                </a:ext>
              </a:extLst>
            </p:cNvPr>
            <p:cNvSpPr/>
            <p:nvPr/>
          </p:nvSpPr>
          <p:spPr>
            <a:xfrm>
              <a:off x="0" y="0"/>
              <a:ext cx="641424" cy="456266"/>
            </a:xfrm>
            <a:custGeom>
              <a:avLst/>
              <a:gdLst/>
              <a:ahLst/>
              <a:cxnLst/>
              <a:rect l="l" t="t" r="r" b="b"/>
              <a:pathLst>
                <a:path w="641424" h="456266">
                  <a:moveTo>
                    <a:pt x="170801" y="0"/>
                  </a:moveTo>
                  <a:lnTo>
                    <a:pt x="470623" y="0"/>
                  </a:lnTo>
                  <a:cubicBezTo>
                    <a:pt x="515922" y="0"/>
                    <a:pt x="559366" y="17995"/>
                    <a:pt x="591397" y="50026"/>
                  </a:cubicBezTo>
                  <a:cubicBezTo>
                    <a:pt x="623429" y="82058"/>
                    <a:pt x="641424" y="125502"/>
                    <a:pt x="641424" y="170801"/>
                  </a:cubicBezTo>
                  <a:lnTo>
                    <a:pt x="641424" y="285465"/>
                  </a:lnTo>
                  <a:cubicBezTo>
                    <a:pt x="641424" y="379796"/>
                    <a:pt x="564954" y="456266"/>
                    <a:pt x="470623" y="456266"/>
                  </a:cubicBezTo>
                  <a:lnTo>
                    <a:pt x="170801" y="456266"/>
                  </a:lnTo>
                  <a:cubicBezTo>
                    <a:pt x="125502" y="456266"/>
                    <a:pt x="82058" y="438271"/>
                    <a:pt x="50026" y="406239"/>
                  </a:cubicBezTo>
                  <a:cubicBezTo>
                    <a:pt x="17995" y="374208"/>
                    <a:pt x="0" y="330764"/>
                    <a:pt x="0" y="285465"/>
                  </a:cubicBezTo>
                  <a:lnTo>
                    <a:pt x="0" y="170801"/>
                  </a:lnTo>
                  <a:cubicBezTo>
                    <a:pt x="0" y="125502"/>
                    <a:pt x="17995" y="82058"/>
                    <a:pt x="50026" y="50026"/>
                  </a:cubicBezTo>
                  <a:cubicBezTo>
                    <a:pt x="82058" y="17995"/>
                    <a:pt x="125502" y="0"/>
                    <a:pt x="170801" y="0"/>
                  </a:cubicBezTo>
                  <a:close/>
                </a:path>
              </a:pathLst>
            </a:custGeom>
            <a:solidFill>
              <a:schemeClr val="tx2"/>
            </a:solidFill>
            <a:ln w="38100">
              <a:solidFill>
                <a:srgbClr val="FF9F24"/>
              </a:solidFill>
            </a:ln>
          </p:spPr>
          <p:txBody>
            <a:bodyPr/>
            <a:lstStyle/>
            <a:p>
              <a:endParaRPr lang="en-US" sz="2700"/>
            </a:p>
          </p:txBody>
        </p:sp>
        <p:sp>
          <p:nvSpPr>
            <p:cNvPr id="9" name="TextBox 4">
              <a:extLst>
                <a:ext uri="{FF2B5EF4-FFF2-40B4-BE49-F238E27FC236}">
                  <a16:creationId xmlns:a16="http://schemas.microsoft.com/office/drawing/2014/main" id="{0BDF3A84-1655-8EBA-8AA5-E95D01C67055}"/>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10" name="AutoShape 5">
            <a:extLst>
              <a:ext uri="{FF2B5EF4-FFF2-40B4-BE49-F238E27FC236}">
                <a16:creationId xmlns:a16="http://schemas.microsoft.com/office/drawing/2014/main" id="{CC0801EF-7215-BE7F-545B-DD246F3CE32A}"/>
              </a:ext>
            </a:extLst>
          </p:cNvPr>
          <p:cNvSpPr/>
          <p:nvPr userDrawn="1"/>
        </p:nvSpPr>
        <p:spPr>
          <a:xfrm flipV="1">
            <a:off x="2758741" y="5673369"/>
            <a:ext cx="1203659" cy="1"/>
          </a:xfrm>
          <a:prstGeom prst="line">
            <a:avLst/>
          </a:prstGeom>
          <a:ln w="19050" cap="flat">
            <a:solidFill>
              <a:srgbClr val="FF9F24"/>
            </a:solidFill>
            <a:prstDash val="solid"/>
            <a:headEnd type="none" w="sm" len="sm"/>
            <a:tailEnd type="none" w="sm" len="sm"/>
          </a:ln>
        </p:spPr>
        <p:txBody>
          <a:bodyPr/>
          <a:lstStyle/>
          <a:p>
            <a:endParaRPr lang="en-US" sz="2700"/>
          </a:p>
        </p:txBody>
      </p:sp>
      <p:sp>
        <p:nvSpPr>
          <p:cNvPr id="11" name="AutoShape 6">
            <a:extLst>
              <a:ext uri="{FF2B5EF4-FFF2-40B4-BE49-F238E27FC236}">
                <a16:creationId xmlns:a16="http://schemas.microsoft.com/office/drawing/2014/main" id="{0073C188-7BFD-26B4-1CA3-201E60990D52}"/>
              </a:ext>
            </a:extLst>
          </p:cNvPr>
          <p:cNvSpPr/>
          <p:nvPr userDrawn="1"/>
        </p:nvSpPr>
        <p:spPr>
          <a:xfrm flipV="1">
            <a:off x="2737932" y="3695633"/>
            <a:ext cx="1018763" cy="67"/>
          </a:xfrm>
          <a:prstGeom prst="line">
            <a:avLst/>
          </a:prstGeom>
          <a:ln w="19050" cap="flat">
            <a:solidFill>
              <a:srgbClr val="FF9F24"/>
            </a:solidFill>
            <a:prstDash val="solid"/>
            <a:headEnd type="none" w="sm" len="sm"/>
            <a:tailEnd type="none" w="sm" len="sm"/>
          </a:ln>
        </p:spPr>
        <p:txBody>
          <a:bodyPr/>
          <a:lstStyle/>
          <a:p>
            <a:endParaRPr lang="en-US" sz="2700"/>
          </a:p>
        </p:txBody>
      </p:sp>
      <p:sp>
        <p:nvSpPr>
          <p:cNvPr id="12" name="AutoShape 7">
            <a:extLst>
              <a:ext uri="{FF2B5EF4-FFF2-40B4-BE49-F238E27FC236}">
                <a16:creationId xmlns:a16="http://schemas.microsoft.com/office/drawing/2014/main" id="{02176F47-4541-0561-1951-95A0EC57CBB6}"/>
              </a:ext>
            </a:extLst>
          </p:cNvPr>
          <p:cNvSpPr/>
          <p:nvPr userDrawn="1"/>
        </p:nvSpPr>
        <p:spPr>
          <a:xfrm flipV="1">
            <a:off x="2752217" y="7685725"/>
            <a:ext cx="923995" cy="1"/>
          </a:xfrm>
          <a:prstGeom prst="line">
            <a:avLst/>
          </a:prstGeom>
          <a:ln w="19050" cap="flat">
            <a:solidFill>
              <a:srgbClr val="FF9F24"/>
            </a:solidFill>
            <a:prstDash val="solid"/>
            <a:headEnd type="none" w="sm" len="sm"/>
            <a:tailEnd type="none" w="sm" len="sm"/>
          </a:ln>
        </p:spPr>
        <p:txBody>
          <a:bodyPr/>
          <a:lstStyle/>
          <a:p>
            <a:endParaRPr lang="en-US" sz="2700"/>
          </a:p>
        </p:txBody>
      </p:sp>
      <p:sp>
        <p:nvSpPr>
          <p:cNvPr id="13" name="AutoShape 8">
            <a:extLst>
              <a:ext uri="{FF2B5EF4-FFF2-40B4-BE49-F238E27FC236}">
                <a16:creationId xmlns:a16="http://schemas.microsoft.com/office/drawing/2014/main" id="{FEF5AC4B-A867-DB37-6241-A23D12C9ED6A}"/>
              </a:ext>
            </a:extLst>
          </p:cNvPr>
          <p:cNvSpPr/>
          <p:nvPr userDrawn="1"/>
        </p:nvSpPr>
        <p:spPr>
          <a:xfrm rot="-5408116">
            <a:off x="757298" y="5690623"/>
            <a:ext cx="3990055" cy="112"/>
          </a:xfrm>
          <a:prstGeom prst="line">
            <a:avLst/>
          </a:prstGeom>
          <a:ln w="19050" cap="flat">
            <a:solidFill>
              <a:srgbClr val="FF9F24"/>
            </a:solidFill>
            <a:prstDash val="solid"/>
            <a:headEnd type="none" w="sm" len="sm"/>
            <a:tailEnd type="none" w="sm" len="sm"/>
          </a:ln>
        </p:spPr>
        <p:txBody>
          <a:bodyPr/>
          <a:lstStyle/>
          <a:p>
            <a:endParaRPr lang="en-US" sz="2700"/>
          </a:p>
        </p:txBody>
      </p:sp>
      <p:sp>
        <p:nvSpPr>
          <p:cNvPr id="14" name="TextBox 9">
            <a:extLst>
              <a:ext uri="{FF2B5EF4-FFF2-40B4-BE49-F238E27FC236}">
                <a16:creationId xmlns:a16="http://schemas.microsoft.com/office/drawing/2014/main" id="{F0AB7D6C-609E-01F3-5192-8678FB4C1469}"/>
              </a:ext>
            </a:extLst>
          </p:cNvPr>
          <p:cNvSpPr txBox="1"/>
          <p:nvPr userDrawn="1"/>
        </p:nvSpPr>
        <p:spPr>
          <a:xfrm>
            <a:off x="453792" y="5298445"/>
            <a:ext cx="1663205" cy="741421"/>
          </a:xfrm>
          <a:prstGeom prst="rect">
            <a:avLst/>
          </a:prstGeom>
        </p:spPr>
        <p:txBody>
          <a:bodyPr wrap="square" lIns="0" tIns="0" rIns="0" bIns="0" rtlCol="0" anchor="t">
            <a:spAutoFit/>
          </a:bodyPr>
          <a:lstStyle/>
          <a:p>
            <a:pPr algn="ctr">
              <a:lnSpc>
                <a:spcPts val="2851"/>
              </a:lnSpc>
            </a:pPr>
            <a:r>
              <a:rPr lang="en-US" sz="2400" b="1" dirty="0">
                <a:solidFill>
                  <a:schemeClr val="bg1"/>
                </a:solidFill>
                <a:latin typeface="Avenir Heavy" panose="02000503020000020003" pitchFamily="2" charset="0"/>
                <a:ea typeface="Roboto"/>
                <a:cs typeface="Roboto"/>
              </a:rPr>
              <a:t>Strategic Roadmap</a:t>
            </a:r>
            <a:endParaRPr lang="en-US" sz="2000" b="1" dirty="0">
              <a:solidFill>
                <a:schemeClr val="bg1"/>
              </a:solidFill>
              <a:latin typeface="Avenir Heavy" panose="02000503020000020003" pitchFamily="2" charset="0"/>
              <a:ea typeface="Roboto"/>
              <a:cs typeface="Roboto"/>
            </a:endParaRPr>
          </a:p>
        </p:txBody>
      </p:sp>
      <p:grpSp>
        <p:nvGrpSpPr>
          <p:cNvPr id="15" name="Group 10">
            <a:extLst>
              <a:ext uri="{FF2B5EF4-FFF2-40B4-BE49-F238E27FC236}">
                <a16:creationId xmlns:a16="http://schemas.microsoft.com/office/drawing/2014/main" id="{7040087E-CD3B-8B28-4630-7BF16146003A}"/>
              </a:ext>
            </a:extLst>
          </p:cNvPr>
          <p:cNvGrpSpPr/>
          <p:nvPr userDrawn="1"/>
        </p:nvGrpSpPr>
        <p:grpSpPr>
          <a:xfrm>
            <a:off x="3008973" y="4398974"/>
            <a:ext cx="14899011" cy="3411527"/>
            <a:chOff x="137864" y="-116338"/>
            <a:chExt cx="20354310" cy="4660661"/>
          </a:xfrm>
        </p:grpSpPr>
        <p:grpSp>
          <p:nvGrpSpPr>
            <p:cNvPr id="16" name="Group 11">
              <a:extLst>
                <a:ext uri="{FF2B5EF4-FFF2-40B4-BE49-F238E27FC236}">
                  <a16:creationId xmlns:a16="http://schemas.microsoft.com/office/drawing/2014/main" id="{F4C465AD-0248-C5E2-89C9-E12E10C45DBF}"/>
                </a:ext>
              </a:extLst>
            </p:cNvPr>
            <p:cNvGrpSpPr/>
            <p:nvPr/>
          </p:nvGrpSpPr>
          <p:grpSpPr>
            <a:xfrm>
              <a:off x="1054695" y="501243"/>
              <a:ext cx="3905764" cy="4043080"/>
              <a:chOff x="0" y="-28575"/>
              <a:chExt cx="812800" cy="841375"/>
            </a:xfrm>
          </p:grpSpPr>
          <p:sp>
            <p:nvSpPr>
              <p:cNvPr id="35" name="Freeform 12">
                <a:extLst>
                  <a:ext uri="{FF2B5EF4-FFF2-40B4-BE49-F238E27FC236}">
                    <a16:creationId xmlns:a16="http://schemas.microsoft.com/office/drawing/2014/main" id="{C7379F2B-C806-346B-362D-E33691ACFCF7}"/>
                  </a:ext>
                </a:extLst>
              </p:cNvPr>
              <p:cNvSpPr/>
              <p:nvPr/>
            </p:nvSpPr>
            <p:spPr>
              <a:xfrm>
                <a:off x="9628" y="-210"/>
                <a:ext cx="727805"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6" name="TextBox 13">
                <a:extLst>
                  <a:ext uri="{FF2B5EF4-FFF2-40B4-BE49-F238E27FC236}">
                    <a16:creationId xmlns:a16="http://schemas.microsoft.com/office/drawing/2014/main" id="{25BFDF3A-C8B6-1AC9-40E6-650CD905BBA1}"/>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7" name="Group 14">
              <a:extLst>
                <a:ext uri="{FF2B5EF4-FFF2-40B4-BE49-F238E27FC236}">
                  <a16:creationId xmlns:a16="http://schemas.microsoft.com/office/drawing/2014/main" id="{1FBAFB78-5960-9278-7080-ECD716ADA873}"/>
                </a:ext>
              </a:extLst>
            </p:cNvPr>
            <p:cNvGrpSpPr/>
            <p:nvPr/>
          </p:nvGrpSpPr>
          <p:grpSpPr>
            <a:xfrm>
              <a:off x="4878941" y="501243"/>
              <a:ext cx="3905764" cy="4043080"/>
              <a:chOff x="0" y="-28575"/>
              <a:chExt cx="812800" cy="841375"/>
            </a:xfrm>
          </p:grpSpPr>
          <p:sp>
            <p:nvSpPr>
              <p:cNvPr id="33" name="Freeform 15">
                <a:extLst>
                  <a:ext uri="{FF2B5EF4-FFF2-40B4-BE49-F238E27FC236}">
                    <a16:creationId xmlns:a16="http://schemas.microsoft.com/office/drawing/2014/main" id="{9C882043-8A35-FCAE-A934-9533BEE8DAD6}"/>
                  </a:ext>
                </a:extLst>
              </p:cNvPr>
              <p:cNvSpPr/>
              <p:nvPr/>
            </p:nvSpPr>
            <p:spPr>
              <a:xfrm>
                <a:off x="19366" y="-4261"/>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4" name="TextBox 16">
                <a:extLst>
                  <a:ext uri="{FF2B5EF4-FFF2-40B4-BE49-F238E27FC236}">
                    <a16:creationId xmlns:a16="http://schemas.microsoft.com/office/drawing/2014/main" id="{9F045B21-CD69-F503-1E0A-9F7649EAB57B}"/>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8" name="Group 17">
              <a:extLst>
                <a:ext uri="{FF2B5EF4-FFF2-40B4-BE49-F238E27FC236}">
                  <a16:creationId xmlns:a16="http://schemas.microsoft.com/office/drawing/2014/main" id="{A7B2B8F5-2408-1512-58F9-DDE3DD11D3DC}"/>
                </a:ext>
              </a:extLst>
            </p:cNvPr>
            <p:cNvGrpSpPr/>
            <p:nvPr/>
          </p:nvGrpSpPr>
          <p:grpSpPr>
            <a:xfrm>
              <a:off x="8703187" y="501243"/>
              <a:ext cx="3905764" cy="4043080"/>
              <a:chOff x="0" y="-28575"/>
              <a:chExt cx="812800" cy="841375"/>
            </a:xfrm>
          </p:grpSpPr>
          <p:sp>
            <p:nvSpPr>
              <p:cNvPr id="31" name="Freeform 18">
                <a:extLst>
                  <a:ext uri="{FF2B5EF4-FFF2-40B4-BE49-F238E27FC236}">
                    <a16:creationId xmlns:a16="http://schemas.microsoft.com/office/drawing/2014/main" id="{F1E5A838-58F0-5E9F-6359-1CAFEFD8E62A}"/>
                  </a:ext>
                </a:extLst>
              </p:cNvPr>
              <p:cNvSpPr/>
              <p:nvPr/>
            </p:nvSpPr>
            <p:spPr>
              <a:xfrm>
                <a:off x="19536"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2" name="TextBox 19">
                <a:extLst>
                  <a:ext uri="{FF2B5EF4-FFF2-40B4-BE49-F238E27FC236}">
                    <a16:creationId xmlns:a16="http://schemas.microsoft.com/office/drawing/2014/main" id="{D55A8A76-4675-EBD4-25AE-6E65F08642EB}"/>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19" name="Group 20">
              <a:extLst>
                <a:ext uri="{FF2B5EF4-FFF2-40B4-BE49-F238E27FC236}">
                  <a16:creationId xmlns:a16="http://schemas.microsoft.com/office/drawing/2014/main" id="{E252EB41-3AA3-C1BE-6B24-0D343428335F}"/>
                </a:ext>
              </a:extLst>
            </p:cNvPr>
            <p:cNvGrpSpPr/>
            <p:nvPr/>
          </p:nvGrpSpPr>
          <p:grpSpPr>
            <a:xfrm>
              <a:off x="12525234" y="501243"/>
              <a:ext cx="3905764" cy="4043080"/>
              <a:chOff x="0" y="-28575"/>
              <a:chExt cx="812800" cy="841375"/>
            </a:xfrm>
          </p:grpSpPr>
          <p:sp>
            <p:nvSpPr>
              <p:cNvPr id="29" name="Freeform 21">
                <a:extLst>
                  <a:ext uri="{FF2B5EF4-FFF2-40B4-BE49-F238E27FC236}">
                    <a16:creationId xmlns:a16="http://schemas.microsoft.com/office/drawing/2014/main" id="{603DD2CD-6A7A-7C51-29F9-F9A92ACE690F}"/>
                  </a:ext>
                </a:extLst>
              </p:cNvPr>
              <p:cNvSpPr/>
              <p:nvPr/>
            </p:nvSpPr>
            <p:spPr>
              <a:xfrm>
                <a:off x="49291"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30" name="TextBox 22">
                <a:extLst>
                  <a:ext uri="{FF2B5EF4-FFF2-40B4-BE49-F238E27FC236}">
                    <a16:creationId xmlns:a16="http://schemas.microsoft.com/office/drawing/2014/main" id="{5616B571-6A05-0874-6AC9-8B4C7E86A13F}"/>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20" name="Group 23">
              <a:extLst>
                <a:ext uri="{FF2B5EF4-FFF2-40B4-BE49-F238E27FC236}">
                  <a16:creationId xmlns:a16="http://schemas.microsoft.com/office/drawing/2014/main" id="{FFD07B3D-452E-2526-9CE1-2B34D7DB4AA4}"/>
                </a:ext>
              </a:extLst>
            </p:cNvPr>
            <p:cNvGrpSpPr/>
            <p:nvPr/>
          </p:nvGrpSpPr>
          <p:grpSpPr>
            <a:xfrm>
              <a:off x="16586410" y="501243"/>
              <a:ext cx="3905764" cy="4043080"/>
              <a:chOff x="0" y="-28575"/>
              <a:chExt cx="812800" cy="841375"/>
            </a:xfrm>
          </p:grpSpPr>
          <p:sp>
            <p:nvSpPr>
              <p:cNvPr id="27" name="Freeform 24">
                <a:extLst>
                  <a:ext uri="{FF2B5EF4-FFF2-40B4-BE49-F238E27FC236}">
                    <a16:creationId xmlns:a16="http://schemas.microsoft.com/office/drawing/2014/main" id="{8AE3AF9C-BC5C-9B7A-AE07-DA1030900F33}"/>
                  </a:ext>
                </a:extLst>
              </p:cNvPr>
              <p:cNvSpPr/>
              <p:nvPr/>
            </p:nvSpPr>
            <p:spPr>
              <a:xfrm>
                <a:off x="28008" y="0"/>
                <a:ext cx="689097"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solidFill>
            </p:spPr>
            <p:txBody>
              <a:bodyPr/>
              <a:lstStyle/>
              <a:p>
                <a:endParaRPr lang="en-US" sz="2700">
                  <a:solidFill>
                    <a:schemeClr val="bg1"/>
                  </a:solidFill>
                </a:endParaRPr>
              </a:p>
            </p:txBody>
          </p:sp>
          <p:sp>
            <p:nvSpPr>
              <p:cNvPr id="28" name="TextBox 25">
                <a:extLst>
                  <a:ext uri="{FF2B5EF4-FFF2-40B4-BE49-F238E27FC236}">
                    <a16:creationId xmlns:a16="http://schemas.microsoft.com/office/drawing/2014/main" id="{B8AD0A23-A340-13FC-A3E5-30126200F438}"/>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21" name="TextBox 26">
              <a:extLst>
                <a:ext uri="{FF2B5EF4-FFF2-40B4-BE49-F238E27FC236}">
                  <a16:creationId xmlns:a16="http://schemas.microsoft.com/office/drawing/2014/main" id="{C17357AB-249F-0DE0-D92D-F2DCD09CDDBB}"/>
                </a:ext>
              </a:extLst>
            </p:cNvPr>
            <p:cNvSpPr txBox="1"/>
            <p:nvPr/>
          </p:nvSpPr>
          <p:spPr>
            <a:xfrm>
              <a:off x="137864" y="-116338"/>
              <a:ext cx="1920878" cy="662503"/>
            </a:xfrm>
            <a:prstGeom prst="rect">
              <a:avLst/>
            </a:prstGeom>
          </p:spPr>
          <p:txBody>
            <a:bodyPr lIns="0" tIns="0" rIns="0" bIns="0" rtlCol="0" anchor="t">
              <a:spAutoFit/>
            </a:bodyPr>
            <a:lstStyle/>
            <a:p>
              <a:pPr>
                <a:lnSpc>
                  <a:spcPts val="4053"/>
                </a:lnSpc>
              </a:pPr>
              <a:r>
                <a:rPr lang="en-US" sz="2400" b="1" dirty="0">
                  <a:solidFill>
                    <a:schemeClr val="bg1"/>
                  </a:solidFill>
                  <a:latin typeface="Avenir Heavy" panose="02000503020000020003" pitchFamily="2" charset="0"/>
                  <a:ea typeface="Roboto"/>
                  <a:cs typeface="Roboto"/>
                </a:rPr>
                <a:t>Process</a:t>
              </a:r>
            </a:p>
          </p:txBody>
        </p:sp>
        <p:sp>
          <p:nvSpPr>
            <p:cNvPr id="22" name="TextBox 27">
              <a:extLst>
                <a:ext uri="{FF2B5EF4-FFF2-40B4-BE49-F238E27FC236}">
                  <a16:creationId xmlns:a16="http://schemas.microsoft.com/office/drawing/2014/main" id="{FDCBD953-AACD-546C-80F3-C49C0F4A7BFD}"/>
                </a:ext>
              </a:extLst>
            </p:cNvPr>
            <p:cNvSpPr txBox="1"/>
            <p:nvPr/>
          </p:nvSpPr>
          <p:spPr>
            <a:xfrm>
              <a:off x="1642867" y="1074478"/>
              <a:ext cx="2398824" cy="928361"/>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IT Operations Planning</a:t>
              </a:r>
            </a:p>
          </p:txBody>
        </p:sp>
        <p:sp>
          <p:nvSpPr>
            <p:cNvPr id="23" name="TextBox 28">
              <a:extLst>
                <a:ext uri="{FF2B5EF4-FFF2-40B4-BE49-F238E27FC236}">
                  <a16:creationId xmlns:a16="http://schemas.microsoft.com/office/drawing/2014/main" id="{7B749AC6-B2F1-D82D-05EB-029C15CF989F}"/>
                </a:ext>
              </a:extLst>
            </p:cNvPr>
            <p:cNvSpPr txBox="1"/>
            <p:nvPr/>
          </p:nvSpPr>
          <p:spPr>
            <a:xfrm>
              <a:off x="5513912" y="1029553"/>
              <a:ext cx="2366729" cy="928361"/>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RACI, RBAC, + Governance</a:t>
              </a:r>
            </a:p>
          </p:txBody>
        </p:sp>
        <p:sp>
          <p:nvSpPr>
            <p:cNvPr id="24" name="TextBox 29">
              <a:extLst>
                <a:ext uri="{FF2B5EF4-FFF2-40B4-BE49-F238E27FC236}">
                  <a16:creationId xmlns:a16="http://schemas.microsoft.com/office/drawing/2014/main" id="{B552D322-E387-1A87-0D45-AFBEC0C4DCFF}"/>
                </a:ext>
              </a:extLst>
            </p:cNvPr>
            <p:cNvSpPr txBox="1"/>
            <p:nvPr/>
          </p:nvSpPr>
          <p:spPr>
            <a:xfrm>
              <a:off x="9337761" y="1050027"/>
              <a:ext cx="2485305" cy="928361"/>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SOP/SLA + Tool Management</a:t>
              </a:r>
            </a:p>
          </p:txBody>
        </p:sp>
        <p:sp>
          <p:nvSpPr>
            <p:cNvPr id="25" name="TextBox 30">
              <a:extLst>
                <a:ext uri="{FF2B5EF4-FFF2-40B4-BE49-F238E27FC236}">
                  <a16:creationId xmlns:a16="http://schemas.microsoft.com/office/drawing/2014/main" id="{5C64F6BF-56EF-DF3A-1F99-BFF43540EDC7}"/>
                </a:ext>
              </a:extLst>
            </p:cNvPr>
            <p:cNvSpPr txBox="1"/>
            <p:nvPr/>
          </p:nvSpPr>
          <p:spPr>
            <a:xfrm>
              <a:off x="13304997" y="844159"/>
              <a:ext cx="2366729" cy="1401389"/>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Admin + Help Desk Tech Training </a:t>
              </a:r>
            </a:p>
          </p:txBody>
        </p:sp>
        <p:sp>
          <p:nvSpPr>
            <p:cNvPr id="26" name="TextBox 31">
              <a:extLst>
                <a:ext uri="{FF2B5EF4-FFF2-40B4-BE49-F238E27FC236}">
                  <a16:creationId xmlns:a16="http://schemas.microsoft.com/office/drawing/2014/main" id="{8F316DB0-D307-C3A6-B3F3-72013D0AEFFA}"/>
                </a:ext>
              </a:extLst>
            </p:cNvPr>
            <p:cNvSpPr txBox="1"/>
            <p:nvPr/>
          </p:nvSpPr>
          <p:spPr>
            <a:xfrm>
              <a:off x="17132140" y="899046"/>
              <a:ext cx="2575615" cy="1401389"/>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Continued Support + Adoption</a:t>
              </a:r>
            </a:p>
          </p:txBody>
        </p:sp>
      </p:grpSp>
      <p:grpSp>
        <p:nvGrpSpPr>
          <p:cNvPr id="37" name="Group 32">
            <a:extLst>
              <a:ext uri="{FF2B5EF4-FFF2-40B4-BE49-F238E27FC236}">
                <a16:creationId xmlns:a16="http://schemas.microsoft.com/office/drawing/2014/main" id="{32B6433E-27C4-CBE6-27DF-6A440AB6D627}"/>
              </a:ext>
            </a:extLst>
          </p:cNvPr>
          <p:cNvGrpSpPr/>
          <p:nvPr userDrawn="1"/>
        </p:nvGrpSpPr>
        <p:grpSpPr>
          <a:xfrm>
            <a:off x="2956959" y="6438901"/>
            <a:ext cx="14947639" cy="3395780"/>
            <a:chOff x="-2" y="-114300"/>
            <a:chExt cx="20420739" cy="4639150"/>
          </a:xfrm>
        </p:grpSpPr>
        <p:grpSp>
          <p:nvGrpSpPr>
            <p:cNvPr id="38" name="Group 33">
              <a:extLst>
                <a:ext uri="{FF2B5EF4-FFF2-40B4-BE49-F238E27FC236}">
                  <a16:creationId xmlns:a16="http://schemas.microsoft.com/office/drawing/2014/main" id="{5827B870-C9E8-10FE-17C0-60EC6F5EB9CD}"/>
                </a:ext>
              </a:extLst>
            </p:cNvPr>
            <p:cNvGrpSpPr/>
            <p:nvPr/>
          </p:nvGrpSpPr>
          <p:grpSpPr>
            <a:xfrm>
              <a:off x="964075" y="481770"/>
              <a:ext cx="3905764" cy="4043080"/>
              <a:chOff x="0" y="-28575"/>
              <a:chExt cx="812800" cy="841375"/>
            </a:xfrm>
          </p:grpSpPr>
          <p:sp>
            <p:nvSpPr>
              <p:cNvPr id="57" name="Freeform 34">
                <a:extLst>
                  <a:ext uri="{FF2B5EF4-FFF2-40B4-BE49-F238E27FC236}">
                    <a16:creationId xmlns:a16="http://schemas.microsoft.com/office/drawing/2014/main" id="{A1499FBA-F948-9E78-219C-EB9EDAB12598}"/>
                  </a:ext>
                </a:extLst>
              </p:cNvPr>
              <p:cNvSpPr/>
              <p:nvPr/>
            </p:nvSpPr>
            <p:spPr>
              <a:xfrm>
                <a:off x="14584" y="0"/>
                <a:ext cx="727805"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8" name="TextBox 35">
                <a:extLst>
                  <a:ext uri="{FF2B5EF4-FFF2-40B4-BE49-F238E27FC236}">
                    <a16:creationId xmlns:a16="http://schemas.microsoft.com/office/drawing/2014/main" id="{022D2175-8A09-44B7-3821-37CCA3CD606C}"/>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39" name="Group 36">
              <a:extLst>
                <a:ext uri="{FF2B5EF4-FFF2-40B4-BE49-F238E27FC236}">
                  <a16:creationId xmlns:a16="http://schemas.microsoft.com/office/drawing/2014/main" id="{F1A55D11-3C14-9F91-D1C8-B87767D15325}"/>
                </a:ext>
              </a:extLst>
            </p:cNvPr>
            <p:cNvGrpSpPr/>
            <p:nvPr/>
          </p:nvGrpSpPr>
          <p:grpSpPr>
            <a:xfrm>
              <a:off x="4807504" y="481770"/>
              <a:ext cx="3905764" cy="4043080"/>
              <a:chOff x="0" y="-28575"/>
              <a:chExt cx="812800" cy="841375"/>
            </a:xfrm>
          </p:grpSpPr>
          <p:sp>
            <p:nvSpPr>
              <p:cNvPr id="55" name="Freeform 37">
                <a:extLst>
                  <a:ext uri="{FF2B5EF4-FFF2-40B4-BE49-F238E27FC236}">
                    <a16:creationId xmlns:a16="http://schemas.microsoft.com/office/drawing/2014/main" id="{EA6A3325-1DBD-ADA3-CB96-6A472433DE57}"/>
                  </a:ext>
                </a:extLst>
              </p:cNvPr>
              <p:cNvSpPr/>
              <p:nvPr/>
            </p:nvSpPr>
            <p:spPr>
              <a:xfrm>
                <a:off x="32511" y="0"/>
                <a:ext cx="704922"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6" name="TextBox 38">
                <a:extLst>
                  <a:ext uri="{FF2B5EF4-FFF2-40B4-BE49-F238E27FC236}">
                    <a16:creationId xmlns:a16="http://schemas.microsoft.com/office/drawing/2014/main" id="{6C557D63-F8CA-F3EE-D301-90CE6D08A28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0" name="Group 39">
              <a:extLst>
                <a:ext uri="{FF2B5EF4-FFF2-40B4-BE49-F238E27FC236}">
                  <a16:creationId xmlns:a16="http://schemas.microsoft.com/office/drawing/2014/main" id="{FD005E97-350E-6F21-BFD2-7EAD2D67791B}"/>
                </a:ext>
              </a:extLst>
            </p:cNvPr>
            <p:cNvGrpSpPr/>
            <p:nvPr/>
          </p:nvGrpSpPr>
          <p:grpSpPr>
            <a:xfrm>
              <a:off x="8631750" y="481770"/>
              <a:ext cx="3905764" cy="4043080"/>
              <a:chOff x="0" y="-28575"/>
              <a:chExt cx="812800" cy="841375"/>
            </a:xfrm>
          </p:grpSpPr>
          <p:sp>
            <p:nvSpPr>
              <p:cNvPr id="53" name="Freeform 40">
                <a:extLst>
                  <a:ext uri="{FF2B5EF4-FFF2-40B4-BE49-F238E27FC236}">
                    <a16:creationId xmlns:a16="http://schemas.microsoft.com/office/drawing/2014/main" id="{2D31E0C6-D207-E593-5325-6772E0925E28}"/>
                  </a:ext>
                </a:extLst>
              </p:cNvPr>
              <p:cNvSpPr/>
              <p:nvPr/>
            </p:nvSpPr>
            <p:spPr>
              <a:xfrm>
                <a:off x="21858" y="0"/>
                <a:ext cx="71670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4" name="TextBox 41">
                <a:extLst>
                  <a:ext uri="{FF2B5EF4-FFF2-40B4-BE49-F238E27FC236}">
                    <a16:creationId xmlns:a16="http://schemas.microsoft.com/office/drawing/2014/main" id="{168B1BE3-ABA1-CAF0-C0A9-042EEACC1F77}"/>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1" name="Group 42">
              <a:extLst>
                <a:ext uri="{FF2B5EF4-FFF2-40B4-BE49-F238E27FC236}">
                  <a16:creationId xmlns:a16="http://schemas.microsoft.com/office/drawing/2014/main" id="{1D566A92-3150-9586-3751-7AE1A71DB70F}"/>
                </a:ext>
              </a:extLst>
            </p:cNvPr>
            <p:cNvGrpSpPr/>
            <p:nvPr/>
          </p:nvGrpSpPr>
          <p:grpSpPr>
            <a:xfrm>
              <a:off x="12453797" y="481770"/>
              <a:ext cx="3905764" cy="4043080"/>
              <a:chOff x="0" y="-28575"/>
              <a:chExt cx="812800" cy="841375"/>
            </a:xfrm>
          </p:grpSpPr>
          <p:sp>
            <p:nvSpPr>
              <p:cNvPr id="51" name="Freeform 43">
                <a:extLst>
                  <a:ext uri="{FF2B5EF4-FFF2-40B4-BE49-F238E27FC236}">
                    <a16:creationId xmlns:a16="http://schemas.microsoft.com/office/drawing/2014/main" id="{233560FA-E537-4E38-241F-FB9C9D4277B2}"/>
                  </a:ext>
                </a:extLst>
              </p:cNvPr>
              <p:cNvSpPr/>
              <p:nvPr/>
            </p:nvSpPr>
            <p:spPr>
              <a:xfrm>
                <a:off x="50726" y="0"/>
                <a:ext cx="717596"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2" name="TextBox 44">
                <a:extLst>
                  <a:ext uri="{FF2B5EF4-FFF2-40B4-BE49-F238E27FC236}">
                    <a16:creationId xmlns:a16="http://schemas.microsoft.com/office/drawing/2014/main" id="{D9C5D76C-5256-ACF4-5C2D-91F876910350}"/>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grpSp>
          <p:nvGrpSpPr>
            <p:cNvPr id="42" name="Group 45">
              <a:extLst>
                <a:ext uri="{FF2B5EF4-FFF2-40B4-BE49-F238E27FC236}">
                  <a16:creationId xmlns:a16="http://schemas.microsoft.com/office/drawing/2014/main" id="{19381F32-D837-0D5B-C87F-DE615DDD9A97}"/>
                </a:ext>
              </a:extLst>
            </p:cNvPr>
            <p:cNvGrpSpPr/>
            <p:nvPr/>
          </p:nvGrpSpPr>
          <p:grpSpPr>
            <a:xfrm>
              <a:off x="16514973" y="481770"/>
              <a:ext cx="3905764" cy="4043080"/>
              <a:chOff x="0" y="-28575"/>
              <a:chExt cx="812800" cy="841375"/>
            </a:xfrm>
          </p:grpSpPr>
          <p:sp>
            <p:nvSpPr>
              <p:cNvPr id="49" name="Freeform 46">
                <a:extLst>
                  <a:ext uri="{FF2B5EF4-FFF2-40B4-BE49-F238E27FC236}">
                    <a16:creationId xmlns:a16="http://schemas.microsoft.com/office/drawing/2014/main" id="{6224DB7E-F779-EB6A-CAFC-77056DD9213B}"/>
                  </a:ext>
                </a:extLst>
              </p:cNvPr>
              <p:cNvSpPr/>
              <p:nvPr/>
            </p:nvSpPr>
            <p:spPr>
              <a:xfrm>
                <a:off x="35950" y="0"/>
                <a:ext cx="68211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chemeClr val="accent1">
                  <a:alpha val="50980"/>
                </a:schemeClr>
              </a:solidFill>
            </p:spPr>
            <p:txBody>
              <a:bodyPr/>
              <a:lstStyle/>
              <a:p>
                <a:endParaRPr lang="en-US" sz="2700"/>
              </a:p>
            </p:txBody>
          </p:sp>
          <p:sp>
            <p:nvSpPr>
              <p:cNvPr id="50" name="TextBox 47">
                <a:extLst>
                  <a:ext uri="{FF2B5EF4-FFF2-40B4-BE49-F238E27FC236}">
                    <a16:creationId xmlns:a16="http://schemas.microsoft.com/office/drawing/2014/main" id="{09D47A49-2267-9ACC-30A1-E6B3C65335D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43" name="TextBox 48">
              <a:extLst>
                <a:ext uri="{FF2B5EF4-FFF2-40B4-BE49-F238E27FC236}">
                  <a16:creationId xmlns:a16="http://schemas.microsoft.com/office/drawing/2014/main" id="{DD4653C0-39B3-C85B-1E4B-AEC654692290}"/>
                </a:ext>
              </a:extLst>
            </p:cNvPr>
            <p:cNvSpPr txBox="1"/>
            <p:nvPr/>
          </p:nvSpPr>
          <p:spPr>
            <a:xfrm>
              <a:off x="-2" y="-114300"/>
              <a:ext cx="2940974" cy="662503"/>
            </a:xfrm>
            <a:prstGeom prst="rect">
              <a:avLst/>
            </a:prstGeom>
          </p:spPr>
          <p:txBody>
            <a:bodyPr wrap="square" lIns="0" tIns="0" rIns="0" bIns="0" rtlCol="0" anchor="t">
              <a:spAutoFit/>
            </a:bodyPr>
            <a:lstStyle/>
            <a:p>
              <a:pPr>
                <a:lnSpc>
                  <a:spcPts val="4053"/>
                </a:lnSpc>
              </a:pPr>
              <a:r>
                <a:rPr lang="en-US" sz="2400" b="1" dirty="0">
                  <a:solidFill>
                    <a:schemeClr val="bg1"/>
                  </a:solidFill>
                  <a:latin typeface="Avenir Heavy" panose="02000503020000020003" pitchFamily="2" charset="0"/>
                  <a:ea typeface="Roboto"/>
                  <a:cs typeface="Roboto"/>
                </a:rPr>
                <a:t>Technology</a:t>
              </a:r>
              <a:endParaRPr lang="en-US" sz="2600" b="1" dirty="0">
                <a:solidFill>
                  <a:schemeClr val="bg1"/>
                </a:solidFill>
                <a:latin typeface="Avenir Heavy" panose="02000503020000020003" pitchFamily="2" charset="0"/>
                <a:ea typeface="Roboto"/>
                <a:cs typeface="Roboto"/>
              </a:endParaRPr>
            </a:p>
          </p:txBody>
        </p:sp>
        <p:sp>
          <p:nvSpPr>
            <p:cNvPr id="44" name="TextBox 49">
              <a:extLst>
                <a:ext uri="{FF2B5EF4-FFF2-40B4-BE49-F238E27FC236}">
                  <a16:creationId xmlns:a16="http://schemas.microsoft.com/office/drawing/2014/main" id="{0C51D7E3-70FC-4726-C43D-69A152FBBD51}"/>
                </a:ext>
              </a:extLst>
            </p:cNvPr>
            <p:cNvSpPr txBox="1"/>
            <p:nvPr/>
          </p:nvSpPr>
          <p:spPr>
            <a:xfrm>
              <a:off x="1525165" y="1043315"/>
              <a:ext cx="2366728" cy="928361"/>
            </a:xfrm>
            <a:prstGeom prst="rect">
              <a:avLst/>
            </a:prstGeom>
          </p:spPr>
          <p:txBody>
            <a:bodyPr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Planning </a:t>
              </a:r>
              <a:br>
                <a:rPr lang="en-US" sz="1951" dirty="0">
                  <a:solidFill>
                    <a:schemeClr val="bg1"/>
                  </a:solidFill>
                  <a:latin typeface="Avenir Medium" panose="02000503020000020003" pitchFamily="2" charset="0"/>
                  <a:ea typeface="Roboto"/>
                  <a:cs typeface="Roboto"/>
                </a:rPr>
              </a:br>
              <a:r>
                <a:rPr lang="en-US" sz="1951" dirty="0">
                  <a:solidFill>
                    <a:schemeClr val="bg1"/>
                  </a:solidFill>
                  <a:latin typeface="Avenir Medium" panose="02000503020000020003" pitchFamily="2" charset="0"/>
                  <a:ea typeface="Roboto"/>
                  <a:cs typeface="Roboto"/>
                </a:rPr>
                <a:t>+ Design</a:t>
              </a:r>
            </a:p>
          </p:txBody>
        </p:sp>
        <p:sp>
          <p:nvSpPr>
            <p:cNvPr id="45" name="TextBox 50">
              <a:extLst>
                <a:ext uri="{FF2B5EF4-FFF2-40B4-BE49-F238E27FC236}">
                  <a16:creationId xmlns:a16="http://schemas.microsoft.com/office/drawing/2014/main" id="{617981D3-7CCF-7A3A-E2D3-31936103FCEA}"/>
                </a:ext>
              </a:extLst>
            </p:cNvPr>
            <p:cNvSpPr txBox="1"/>
            <p:nvPr/>
          </p:nvSpPr>
          <p:spPr>
            <a:xfrm>
              <a:off x="5349410" y="837388"/>
              <a:ext cx="2614195" cy="1401390"/>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Network Readiness + Optimization</a:t>
              </a:r>
            </a:p>
          </p:txBody>
        </p:sp>
        <p:sp>
          <p:nvSpPr>
            <p:cNvPr id="46" name="TextBox 51">
              <a:extLst>
                <a:ext uri="{FF2B5EF4-FFF2-40B4-BE49-F238E27FC236}">
                  <a16:creationId xmlns:a16="http://schemas.microsoft.com/office/drawing/2014/main" id="{9559C19D-A754-E4D6-D169-FE37BC32B883}"/>
                </a:ext>
              </a:extLst>
            </p:cNvPr>
            <p:cNvSpPr txBox="1"/>
            <p:nvPr/>
          </p:nvSpPr>
          <p:spPr>
            <a:xfrm>
              <a:off x="9173660" y="837388"/>
              <a:ext cx="2582597" cy="1401390"/>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Secure, Configure, + Stage</a:t>
              </a:r>
            </a:p>
          </p:txBody>
        </p:sp>
        <p:sp>
          <p:nvSpPr>
            <p:cNvPr id="47" name="TextBox 52">
              <a:extLst>
                <a:ext uri="{FF2B5EF4-FFF2-40B4-BE49-F238E27FC236}">
                  <a16:creationId xmlns:a16="http://schemas.microsoft.com/office/drawing/2014/main" id="{F6FDC913-759D-BC83-C821-3E764FFEB8D8}"/>
                </a:ext>
              </a:extLst>
            </p:cNvPr>
            <p:cNvSpPr txBox="1"/>
            <p:nvPr/>
          </p:nvSpPr>
          <p:spPr>
            <a:xfrm>
              <a:off x="13025713" y="1088094"/>
              <a:ext cx="2817875" cy="928361"/>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System Training + Documentation</a:t>
              </a:r>
            </a:p>
          </p:txBody>
        </p:sp>
        <p:sp>
          <p:nvSpPr>
            <p:cNvPr id="48" name="TextBox 53">
              <a:extLst>
                <a:ext uri="{FF2B5EF4-FFF2-40B4-BE49-F238E27FC236}">
                  <a16:creationId xmlns:a16="http://schemas.microsoft.com/office/drawing/2014/main" id="{586999E5-1AC3-71DA-1E6E-3F1DB9B3E287}"/>
                </a:ext>
              </a:extLst>
            </p:cNvPr>
            <p:cNvSpPr txBox="1"/>
            <p:nvPr/>
          </p:nvSpPr>
          <p:spPr>
            <a:xfrm>
              <a:off x="16986429" y="837388"/>
              <a:ext cx="2654516" cy="1401390"/>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Migration Support + Handoff</a:t>
              </a:r>
            </a:p>
          </p:txBody>
        </p:sp>
      </p:grpSp>
      <p:grpSp>
        <p:nvGrpSpPr>
          <p:cNvPr id="59" name="Group 54">
            <a:extLst>
              <a:ext uri="{FF2B5EF4-FFF2-40B4-BE49-F238E27FC236}">
                <a16:creationId xmlns:a16="http://schemas.microsoft.com/office/drawing/2014/main" id="{5A4D6DDA-CED5-03B0-FA01-BCCF92231385}"/>
              </a:ext>
            </a:extLst>
          </p:cNvPr>
          <p:cNvGrpSpPr/>
          <p:nvPr userDrawn="1"/>
        </p:nvGrpSpPr>
        <p:grpSpPr>
          <a:xfrm>
            <a:off x="3008973" y="2540763"/>
            <a:ext cx="14967727" cy="3395965"/>
            <a:chOff x="-132999" y="-67239"/>
            <a:chExt cx="20448182" cy="4639402"/>
          </a:xfrm>
        </p:grpSpPr>
        <p:grpSp>
          <p:nvGrpSpPr>
            <p:cNvPr id="60" name="Group 55">
              <a:extLst>
                <a:ext uri="{FF2B5EF4-FFF2-40B4-BE49-F238E27FC236}">
                  <a16:creationId xmlns:a16="http://schemas.microsoft.com/office/drawing/2014/main" id="{F176A8B8-EABC-796F-9936-AB7191F9AF2B}"/>
                </a:ext>
              </a:extLst>
            </p:cNvPr>
            <p:cNvGrpSpPr/>
            <p:nvPr/>
          </p:nvGrpSpPr>
          <p:grpSpPr>
            <a:xfrm>
              <a:off x="877705" y="503683"/>
              <a:ext cx="3905764" cy="4043080"/>
              <a:chOff x="0" y="-28575"/>
              <a:chExt cx="812800" cy="841375"/>
            </a:xfrm>
          </p:grpSpPr>
          <p:sp>
            <p:nvSpPr>
              <p:cNvPr id="79" name="Freeform 56">
                <a:extLst>
                  <a:ext uri="{FF2B5EF4-FFF2-40B4-BE49-F238E27FC236}">
                    <a16:creationId xmlns:a16="http://schemas.microsoft.com/office/drawing/2014/main" id="{F2A4EA08-61A3-D6F9-5B11-780607176097}"/>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80" name="TextBox 57">
                <a:extLst>
                  <a:ext uri="{FF2B5EF4-FFF2-40B4-BE49-F238E27FC236}">
                    <a16:creationId xmlns:a16="http://schemas.microsoft.com/office/drawing/2014/main" id="{9CDC4F39-E8D5-3EB9-5944-5FD6EF4F0A0A}"/>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1" name="TextBox 58">
              <a:extLst>
                <a:ext uri="{FF2B5EF4-FFF2-40B4-BE49-F238E27FC236}">
                  <a16:creationId xmlns:a16="http://schemas.microsoft.com/office/drawing/2014/main" id="{92B3B555-5922-74AC-1F87-EE74975270FF}"/>
                </a:ext>
              </a:extLst>
            </p:cNvPr>
            <p:cNvSpPr txBox="1"/>
            <p:nvPr/>
          </p:nvSpPr>
          <p:spPr>
            <a:xfrm>
              <a:off x="-132999" y="-67239"/>
              <a:ext cx="1696440" cy="662503"/>
            </a:xfrm>
            <a:prstGeom prst="rect">
              <a:avLst/>
            </a:prstGeom>
          </p:spPr>
          <p:txBody>
            <a:bodyPr lIns="0" tIns="0" rIns="0" bIns="0" rtlCol="0" anchor="t">
              <a:spAutoFit/>
            </a:bodyPr>
            <a:lstStyle/>
            <a:p>
              <a:pPr>
                <a:lnSpc>
                  <a:spcPts val="4053"/>
                </a:lnSpc>
              </a:pPr>
              <a:r>
                <a:rPr lang="en-US" sz="2400" b="1" dirty="0">
                  <a:solidFill>
                    <a:schemeClr val="bg1"/>
                  </a:solidFill>
                  <a:latin typeface="Avenir Heavy" panose="02000503020000020003" pitchFamily="2" charset="0"/>
                  <a:ea typeface="Roboto"/>
                  <a:cs typeface="Roboto"/>
                </a:rPr>
                <a:t>People</a:t>
              </a:r>
              <a:endParaRPr lang="en-US" sz="2851" b="1" dirty="0">
                <a:solidFill>
                  <a:schemeClr val="bg1"/>
                </a:solidFill>
                <a:latin typeface="Avenir Heavy" panose="02000503020000020003" pitchFamily="2" charset="0"/>
                <a:ea typeface="Roboto"/>
                <a:cs typeface="Roboto"/>
              </a:endParaRPr>
            </a:p>
          </p:txBody>
        </p:sp>
        <p:sp>
          <p:nvSpPr>
            <p:cNvPr id="62" name="TextBox 59">
              <a:extLst>
                <a:ext uri="{FF2B5EF4-FFF2-40B4-BE49-F238E27FC236}">
                  <a16:creationId xmlns:a16="http://schemas.microsoft.com/office/drawing/2014/main" id="{CF20D145-A20E-59A0-E067-C3B30742E63D}"/>
                </a:ext>
              </a:extLst>
            </p:cNvPr>
            <p:cNvSpPr txBox="1"/>
            <p:nvPr/>
          </p:nvSpPr>
          <p:spPr>
            <a:xfrm>
              <a:off x="1419612" y="872001"/>
              <a:ext cx="2366728" cy="1401390"/>
            </a:xfrm>
            <a:prstGeom prst="rect">
              <a:avLst/>
            </a:prstGeom>
          </p:spPr>
          <p:txBody>
            <a:bodyPr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Change Risk Assessment + Strategy</a:t>
              </a:r>
            </a:p>
          </p:txBody>
        </p:sp>
        <p:grpSp>
          <p:nvGrpSpPr>
            <p:cNvPr id="63" name="Group 60">
              <a:extLst>
                <a:ext uri="{FF2B5EF4-FFF2-40B4-BE49-F238E27FC236}">
                  <a16:creationId xmlns:a16="http://schemas.microsoft.com/office/drawing/2014/main" id="{CF3F3182-C23A-C40E-91C2-F0198D8D674E}"/>
                </a:ext>
              </a:extLst>
            </p:cNvPr>
            <p:cNvGrpSpPr/>
            <p:nvPr/>
          </p:nvGrpSpPr>
          <p:grpSpPr>
            <a:xfrm>
              <a:off x="4707350" y="516383"/>
              <a:ext cx="3905764" cy="4043080"/>
              <a:chOff x="0" y="-28575"/>
              <a:chExt cx="812800" cy="841375"/>
            </a:xfrm>
          </p:grpSpPr>
          <p:sp>
            <p:nvSpPr>
              <p:cNvPr id="77" name="Freeform 61">
                <a:extLst>
                  <a:ext uri="{FF2B5EF4-FFF2-40B4-BE49-F238E27FC236}">
                    <a16:creationId xmlns:a16="http://schemas.microsoft.com/office/drawing/2014/main" id="{36F35A16-C003-11D6-0275-E6ABB0F1CCB8}"/>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8" name="TextBox 62">
                <a:extLst>
                  <a:ext uri="{FF2B5EF4-FFF2-40B4-BE49-F238E27FC236}">
                    <a16:creationId xmlns:a16="http://schemas.microsoft.com/office/drawing/2014/main" id="{B8995AF4-792D-6C09-3F15-89A69E415347}"/>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4" name="TextBox 63">
              <a:extLst>
                <a:ext uri="{FF2B5EF4-FFF2-40B4-BE49-F238E27FC236}">
                  <a16:creationId xmlns:a16="http://schemas.microsoft.com/office/drawing/2014/main" id="{434B6891-84BD-A2BD-F9AD-B302B80DA824}"/>
                </a:ext>
              </a:extLst>
            </p:cNvPr>
            <p:cNvSpPr txBox="1"/>
            <p:nvPr/>
          </p:nvSpPr>
          <p:spPr>
            <a:xfrm>
              <a:off x="5088638" y="1094177"/>
              <a:ext cx="2670909" cy="928361"/>
            </a:xfrm>
            <a:prstGeom prst="rect">
              <a:avLst/>
            </a:prstGeom>
          </p:spPr>
          <p:txBody>
            <a:bodyPr wrap="square"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Usage Profiling + Success Metrics</a:t>
              </a:r>
            </a:p>
          </p:txBody>
        </p:sp>
        <p:grpSp>
          <p:nvGrpSpPr>
            <p:cNvPr id="65" name="Group 64">
              <a:extLst>
                <a:ext uri="{FF2B5EF4-FFF2-40B4-BE49-F238E27FC236}">
                  <a16:creationId xmlns:a16="http://schemas.microsoft.com/office/drawing/2014/main" id="{C314A912-D8AF-1DD1-061E-67568B8417D3}"/>
                </a:ext>
              </a:extLst>
            </p:cNvPr>
            <p:cNvGrpSpPr/>
            <p:nvPr/>
          </p:nvGrpSpPr>
          <p:grpSpPr>
            <a:xfrm>
              <a:off x="8526197" y="529083"/>
              <a:ext cx="3905764" cy="4043080"/>
              <a:chOff x="0" y="-28575"/>
              <a:chExt cx="812800" cy="841375"/>
            </a:xfrm>
          </p:grpSpPr>
          <p:sp>
            <p:nvSpPr>
              <p:cNvPr id="75" name="Freeform 65">
                <a:extLst>
                  <a:ext uri="{FF2B5EF4-FFF2-40B4-BE49-F238E27FC236}">
                    <a16:creationId xmlns:a16="http://schemas.microsoft.com/office/drawing/2014/main" id="{DEF8B22C-8117-B450-9A04-EC2BD9F90A4F}"/>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6" name="TextBox 66">
                <a:extLst>
                  <a:ext uri="{FF2B5EF4-FFF2-40B4-BE49-F238E27FC236}">
                    <a16:creationId xmlns:a16="http://schemas.microsoft.com/office/drawing/2014/main" id="{93364484-845D-9F76-5C8D-EAF0B8AE25BC}"/>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6" name="TextBox 67">
              <a:extLst>
                <a:ext uri="{FF2B5EF4-FFF2-40B4-BE49-F238E27FC236}">
                  <a16:creationId xmlns:a16="http://schemas.microsoft.com/office/drawing/2014/main" id="{BA59D9CA-342B-2B1D-7DF9-C0D2CE9B9B48}"/>
                </a:ext>
              </a:extLst>
            </p:cNvPr>
            <p:cNvSpPr txBox="1"/>
            <p:nvPr/>
          </p:nvSpPr>
          <p:spPr>
            <a:xfrm>
              <a:off x="8945241" y="846600"/>
              <a:ext cx="2612461" cy="1401390"/>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Communication Planning + Awareness</a:t>
              </a:r>
            </a:p>
          </p:txBody>
        </p:sp>
        <p:grpSp>
          <p:nvGrpSpPr>
            <p:cNvPr id="67" name="Group 68">
              <a:extLst>
                <a:ext uri="{FF2B5EF4-FFF2-40B4-BE49-F238E27FC236}">
                  <a16:creationId xmlns:a16="http://schemas.microsoft.com/office/drawing/2014/main" id="{CDBF3AD4-D6AA-EB3C-585E-83BD7340A9E7}"/>
                </a:ext>
              </a:extLst>
            </p:cNvPr>
            <p:cNvGrpSpPr/>
            <p:nvPr/>
          </p:nvGrpSpPr>
          <p:grpSpPr>
            <a:xfrm>
              <a:off x="12497443" y="499730"/>
              <a:ext cx="3905764" cy="4043080"/>
              <a:chOff x="0" y="-28575"/>
              <a:chExt cx="812800" cy="841375"/>
            </a:xfrm>
          </p:grpSpPr>
          <p:sp>
            <p:nvSpPr>
              <p:cNvPr id="73" name="Freeform 69">
                <a:extLst>
                  <a:ext uri="{FF2B5EF4-FFF2-40B4-BE49-F238E27FC236}">
                    <a16:creationId xmlns:a16="http://schemas.microsoft.com/office/drawing/2014/main" id="{5D91614F-3468-A9DE-2D99-10EA2AF9CC31}"/>
                  </a:ext>
                </a:extLst>
              </p:cNvPr>
              <p:cNvSpPr/>
              <p:nvPr/>
            </p:nvSpPr>
            <p:spPr>
              <a:xfrm>
                <a:off x="0" y="0"/>
                <a:ext cx="718068"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4" name="TextBox 70">
                <a:extLst>
                  <a:ext uri="{FF2B5EF4-FFF2-40B4-BE49-F238E27FC236}">
                    <a16:creationId xmlns:a16="http://schemas.microsoft.com/office/drawing/2014/main" id="{C0226446-D1C9-0552-22ED-0456AB4CA46F}"/>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68" name="TextBox 71">
              <a:extLst>
                <a:ext uri="{FF2B5EF4-FFF2-40B4-BE49-F238E27FC236}">
                  <a16:creationId xmlns:a16="http://schemas.microsoft.com/office/drawing/2014/main" id="{F50E66AD-234E-8186-3B91-67FBE1BC0E89}"/>
                </a:ext>
              </a:extLst>
            </p:cNvPr>
            <p:cNvSpPr txBox="1"/>
            <p:nvPr/>
          </p:nvSpPr>
          <p:spPr>
            <a:xfrm>
              <a:off x="12891142" y="1077926"/>
              <a:ext cx="2612461" cy="928361"/>
            </a:xfrm>
            <a:prstGeom prst="rect">
              <a:avLst/>
            </a:prstGeom>
          </p:spPr>
          <p:txBody>
            <a:bodyPr lIns="0" tIns="0" rIns="0" bIns="0" rtlCol="0" anchor="t">
              <a:spAutoFit/>
            </a:bodyPr>
            <a:lstStyle/>
            <a:p>
              <a:pPr algn="ctr">
                <a:lnSpc>
                  <a:spcPts val="2735"/>
                </a:lnSpc>
              </a:pPr>
              <a:r>
                <a:rPr lang="en-US" sz="1951">
                  <a:solidFill>
                    <a:schemeClr val="bg1"/>
                  </a:solidFill>
                  <a:latin typeface="Avenir Medium" panose="02000503020000020003" pitchFamily="2" charset="0"/>
                  <a:ea typeface="Roboto"/>
                  <a:cs typeface="Roboto"/>
                </a:rPr>
                <a:t>Support + End User Training</a:t>
              </a:r>
            </a:p>
          </p:txBody>
        </p:sp>
        <p:grpSp>
          <p:nvGrpSpPr>
            <p:cNvPr id="69" name="Group 72">
              <a:extLst>
                <a:ext uri="{FF2B5EF4-FFF2-40B4-BE49-F238E27FC236}">
                  <a16:creationId xmlns:a16="http://schemas.microsoft.com/office/drawing/2014/main" id="{399E6DEB-D53D-25E0-B809-65F271146AA6}"/>
                </a:ext>
              </a:extLst>
            </p:cNvPr>
            <p:cNvGrpSpPr/>
            <p:nvPr/>
          </p:nvGrpSpPr>
          <p:grpSpPr>
            <a:xfrm>
              <a:off x="16409419" y="529083"/>
              <a:ext cx="3905764" cy="4043080"/>
              <a:chOff x="0" y="-28575"/>
              <a:chExt cx="812800" cy="841375"/>
            </a:xfrm>
          </p:grpSpPr>
          <p:sp>
            <p:nvSpPr>
              <p:cNvPr id="71" name="Freeform 73">
                <a:extLst>
                  <a:ext uri="{FF2B5EF4-FFF2-40B4-BE49-F238E27FC236}">
                    <a16:creationId xmlns:a16="http://schemas.microsoft.com/office/drawing/2014/main" id="{6C77781D-8CF0-9A7F-3AB9-18DA1ECC6BAC}"/>
                  </a:ext>
                </a:extLst>
              </p:cNvPr>
              <p:cNvSpPr/>
              <p:nvPr/>
            </p:nvSpPr>
            <p:spPr>
              <a:xfrm>
                <a:off x="0" y="0"/>
                <a:ext cx="698791" cy="388400"/>
              </a:xfrm>
              <a:custGeom>
                <a:avLst/>
                <a:gdLst/>
                <a:ahLst/>
                <a:cxnLst/>
                <a:rect l="l" t="t" r="r" b="b"/>
                <a:pathLst>
                  <a:path w="718068" h="388400">
                    <a:moveTo>
                      <a:pt x="152570" y="0"/>
                    </a:moveTo>
                    <a:lnTo>
                      <a:pt x="565498" y="0"/>
                    </a:lnTo>
                    <a:cubicBezTo>
                      <a:pt x="649760" y="0"/>
                      <a:pt x="718068" y="68308"/>
                      <a:pt x="718068" y="152570"/>
                    </a:cubicBezTo>
                    <a:lnTo>
                      <a:pt x="718068" y="235830"/>
                    </a:lnTo>
                    <a:cubicBezTo>
                      <a:pt x="718068" y="320092"/>
                      <a:pt x="649760" y="388400"/>
                      <a:pt x="565498" y="388400"/>
                    </a:cubicBezTo>
                    <a:lnTo>
                      <a:pt x="152570" y="388400"/>
                    </a:lnTo>
                    <a:cubicBezTo>
                      <a:pt x="68308" y="388400"/>
                      <a:pt x="0" y="320092"/>
                      <a:pt x="0" y="235830"/>
                    </a:cubicBezTo>
                    <a:lnTo>
                      <a:pt x="0" y="152570"/>
                    </a:lnTo>
                    <a:cubicBezTo>
                      <a:pt x="0" y="68308"/>
                      <a:pt x="68308" y="0"/>
                      <a:pt x="152570" y="0"/>
                    </a:cubicBezTo>
                    <a:close/>
                  </a:path>
                </a:pathLst>
              </a:custGeom>
              <a:solidFill>
                <a:srgbClr val="ADAEB0">
                  <a:alpha val="41961"/>
                </a:srgbClr>
              </a:solidFill>
            </p:spPr>
            <p:txBody>
              <a:bodyPr/>
              <a:lstStyle/>
              <a:p>
                <a:endParaRPr lang="en-US" sz="2700"/>
              </a:p>
            </p:txBody>
          </p:sp>
          <p:sp>
            <p:nvSpPr>
              <p:cNvPr id="72" name="TextBox 74">
                <a:extLst>
                  <a:ext uri="{FF2B5EF4-FFF2-40B4-BE49-F238E27FC236}">
                    <a16:creationId xmlns:a16="http://schemas.microsoft.com/office/drawing/2014/main" id="{904DF2A3-D0BB-54A8-612F-ACAD1B0DF601}"/>
                  </a:ext>
                </a:extLst>
              </p:cNvPr>
              <p:cNvSpPr txBox="1"/>
              <p:nvPr/>
            </p:nvSpPr>
            <p:spPr>
              <a:xfrm>
                <a:off x="0" y="-28575"/>
                <a:ext cx="812800" cy="841375"/>
              </a:xfrm>
              <a:prstGeom prst="rect">
                <a:avLst/>
              </a:prstGeom>
            </p:spPr>
            <p:txBody>
              <a:bodyPr lIns="50801" tIns="50801" rIns="50801" bIns="50801" rtlCol="0" anchor="ctr"/>
              <a:lstStyle/>
              <a:p>
                <a:pPr algn="ctr">
                  <a:lnSpc>
                    <a:spcPts val="2393"/>
                  </a:lnSpc>
                </a:pPr>
                <a:endParaRPr>
                  <a:latin typeface="Avenir Book" panose="02000503020000020003" pitchFamily="2" charset="0"/>
                </a:endParaRPr>
              </a:p>
            </p:txBody>
          </p:sp>
        </p:grpSp>
        <p:sp>
          <p:nvSpPr>
            <p:cNvPr id="70" name="TextBox 75">
              <a:extLst>
                <a:ext uri="{FF2B5EF4-FFF2-40B4-BE49-F238E27FC236}">
                  <a16:creationId xmlns:a16="http://schemas.microsoft.com/office/drawing/2014/main" id="{B806F7B9-C8E0-0DF8-49BD-BD3767FAFFCB}"/>
                </a:ext>
              </a:extLst>
            </p:cNvPr>
            <p:cNvSpPr txBox="1"/>
            <p:nvPr/>
          </p:nvSpPr>
          <p:spPr>
            <a:xfrm>
              <a:off x="16784641" y="1077925"/>
              <a:ext cx="2612461" cy="928361"/>
            </a:xfrm>
            <a:prstGeom prst="rect">
              <a:avLst/>
            </a:prstGeom>
          </p:spPr>
          <p:txBody>
            <a:bodyPr lIns="0" tIns="0" rIns="0" bIns="0" rtlCol="0" anchor="t">
              <a:spAutoFit/>
            </a:bodyPr>
            <a:lstStyle/>
            <a:p>
              <a:pPr algn="ctr">
                <a:lnSpc>
                  <a:spcPts val="2735"/>
                </a:lnSpc>
              </a:pPr>
              <a:r>
                <a:rPr lang="en-US" sz="1951" dirty="0">
                  <a:solidFill>
                    <a:schemeClr val="bg1"/>
                  </a:solidFill>
                  <a:latin typeface="Avenir Medium" panose="02000503020000020003" pitchFamily="2" charset="0"/>
                  <a:ea typeface="Roboto"/>
                  <a:cs typeface="Roboto"/>
                </a:rPr>
                <a:t>Ongoing Reinforcement</a:t>
              </a:r>
            </a:p>
          </p:txBody>
        </p:sp>
      </p:grpSp>
      <p:pic>
        <p:nvPicPr>
          <p:cNvPr id="81" name="Picture 79">
            <a:extLst>
              <a:ext uri="{FF2B5EF4-FFF2-40B4-BE49-F238E27FC236}">
                <a16:creationId xmlns:a16="http://schemas.microsoft.com/office/drawing/2014/main" id="{AAC36AB1-E6D5-321D-5981-2C384900F85D}"/>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82" name="TextBox 80">
            <a:extLst>
              <a:ext uri="{FF2B5EF4-FFF2-40B4-BE49-F238E27FC236}">
                <a16:creationId xmlns:a16="http://schemas.microsoft.com/office/drawing/2014/main" id="{2752CDF6-C68E-D632-A1A2-53C7DD2F6FD4}"/>
              </a:ext>
            </a:extLst>
          </p:cNvPr>
          <p:cNvSpPr txBox="1"/>
          <p:nvPr userDrawn="1"/>
        </p:nvSpPr>
        <p:spPr>
          <a:xfrm>
            <a:off x="1028701" y="522066"/>
            <a:ext cx="7181291" cy="934808"/>
          </a:xfrm>
          <a:prstGeom prst="rect">
            <a:avLst/>
          </a:prstGeom>
        </p:spPr>
        <p:txBody>
          <a:bodyPr lIns="0" tIns="0" rIns="0" bIns="0" rtlCol="0" anchor="t">
            <a:spAutoFit/>
          </a:bodyPr>
          <a:lstStyle/>
          <a:p>
            <a:pPr>
              <a:lnSpc>
                <a:spcPts val="7560"/>
              </a:lnSpc>
            </a:pPr>
            <a:r>
              <a:rPr lang="en-US" sz="5400" dirty="0">
                <a:solidFill>
                  <a:schemeClr val="bg1"/>
                </a:solidFill>
                <a:latin typeface="Avenir Heavy" panose="02000503020000020003" pitchFamily="2" charset="0"/>
                <a:cs typeface="Arial"/>
              </a:rPr>
              <a:t>Project Methodology</a:t>
            </a:r>
          </a:p>
        </p:txBody>
      </p:sp>
      <p:sp>
        <p:nvSpPr>
          <p:cNvPr id="83" name="AutoShape 8">
            <a:extLst>
              <a:ext uri="{FF2B5EF4-FFF2-40B4-BE49-F238E27FC236}">
                <a16:creationId xmlns:a16="http://schemas.microsoft.com/office/drawing/2014/main" id="{A10A3B86-D894-B5A2-FF62-8D7E23709212}"/>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Tree>
    <p:extLst>
      <p:ext uri="{BB962C8B-B14F-4D97-AF65-F5344CB8AC3E}">
        <p14:creationId xmlns:p14="http://schemas.microsoft.com/office/powerpoint/2010/main" val="4028138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lution Partners">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769B48DB-BCA2-4FEA-819C-EF9474E797B1}"/>
              </a:ext>
            </a:extLst>
          </p:cNvPr>
          <p:cNvSpPr/>
          <p:nvPr userDrawn="1"/>
        </p:nvSpPr>
        <p:spPr>
          <a:xfrm>
            <a:off x="9046143" y="7005153"/>
            <a:ext cx="2482523" cy="921691"/>
          </a:xfrm>
          <a:custGeom>
            <a:avLst/>
            <a:gdLst/>
            <a:ahLst/>
            <a:cxnLst/>
            <a:rect l="l" t="t" r="r" b="b"/>
            <a:pathLst>
              <a:path w="2482523" h="921691">
                <a:moveTo>
                  <a:pt x="0" y="0"/>
                </a:moveTo>
                <a:lnTo>
                  <a:pt x="2482523" y="0"/>
                </a:lnTo>
                <a:lnTo>
                  <a:pt x="2482523" y="921691"/>
                </a:lnTo>
                <a:lnTo>
                  <a:pt x="0" y="921691"/>
                </a:lnTo>
                <a:lnTo>
                  <a:pt x="0" y="0"/>
                </a:lnTo>
                <a:close/>
              </a:path>
            </a:pathLst>
          </a:custGeom>
          <a:blipFill>
            <a:blip r:embed="rId2"/>
            <a:stretch>
              <a:fillRect t="-87256" b="-82088"/>
            </a:stretch>
          </a:blipFill>
        </p:spPr>
        <p:txBody>
          <a:bodyPr/>
          <a:lstStyle/>
          <a:p>
            <a:endParaRPr lang="en-US"/>
          </a:p>
        </p:txBody>
      </p:sp>
      <p:sp>
        <p:nvSpPr>
          <p:cNvPr id="8" name="Freeform 3">
            <a:extLst>
              <a:ext uri="{FF2B5EF4-FFF2-40B4-BE49-F238E27FC236}">
                <a16:creationId xmlns:a16="http://schemas.microsoft.com/office/drawing/2014/main" id="{F694B102-952D-3559-D3EB-D9212281E6EB}"/>
              </a:ext>
            </a:extLst>
          </p:cNvPr>
          <p:cNvSpPr/>
          <p:nvPr userDrawn="1"/>
        </p:nvSpPr>
        <p:spPr>
          <a:xfrm>
            <a:off x="8339430" y="5509570"/>
            <a:ext cx="4211621" cy="941623"/>
          </a:xfrm>
          <a:custGeom>
            <a:avLst/>
            <a:gdLst/>
            <a:ahLst/>
            <a:cxnLst/>
            <a:rect l="l" t="t" r="r" b="b"/>
            <a:pathLst>
              <a:path w="4211621" h="941623">
                <a:moveTo>
                  <a:pt x="0" y="0"/>
                </a:moveTo>
                <a:lnTo>
                  <a:pt x="4211621" y="0"/>
                </a:lnTo>
                <a:lnTo>
                  <a:pt x="4211621" y="941622"/>
                </a:lnTo>
                <a:lnTo>
                  <a:pt x="0" y="941622"/>
                </a:lnTo>
                <a:lnTo>
                  <a:pt x="0" y="0"/>
                </a:lnTo>
                <a:close/>
              </a:path>
            </a:pathLst>
          </a:custGeom>
          <a:blipFill>
            <a:blip r:embed="rId3"/>
            <a:stretch>
              <a:fillRect/>
            </a:stretch>
          </a:blipFill>
        </p:spPr>
        <p:txBody>
          <a:bodyPr/>
          <a:lstStyle/>
          <a:p>
            <a:endParaRPr lang="en-US"/>
          </a:p>
        </p:txBody>
      </p:sp>
      <p:sp>
        <p:nvSpPr>
          <p:cNvPr id="9" name="Freeform 4">
            <a:extLst>
              <a:ext uri="{FF2B5EF4-FFF2-40B4-BE49-F238E27FC236}">
                <a16:creationId xmlns:a16="http://schemas.microsoft.com/office/drawing/2014/main" id="{BB92D35A-69C5-E515-F518-97A87A2DF4B6}"/>
              </a:ext>
            </a:extLst>
          </p:cNvPr>
          <p:cNvSpPr/>
          <p:nvPr userDrawn="1"/>
        </p:nvSpPr>
        <p:spPr>
          <a:xfrm>
            <a:off x="6555901" y="7020585"/>
            <a:ext cx="1824641" cy="1070091"/>
          </a:xfrm>
          <a:custGeom>
            <a:avLst/>
            <a:gdLst/>
            <a:ahLst/>
            <a:cxnLst/>
            <a:rect l="l" t="t" r="r" b="b"/>
            <a:pathLst>
              <a:path w="1824641" h="1070090">
                <a:moveTo>
                  <a:pt x="0" y="0"/>
                </a:moveTo>
                <a:lnTo>
                  <a:pt x="1824640" y="0"/>
                </a:lnTo>
                <a:lnTo>
                  <a:pt x="1824640" y="1070090"/>
                </a:lnTo>
                <a:lnTo>
                  <a:pt x="0" y="1070090"/>
                </a:lnTo>
                <a:lnTo>
                  <a:pt x="0" y="0"/>
                </a:lnTo>
                <a:close/>
              </a:path>
            </a:pathLst>
          </a:custGeom>
          <a:blipFill>
            <a:blip r:embed="rId4"/>
            <a:stretch>
              <a:fillRect/>
            </a:stretch>
          </a:blipFill>
        </p:spPr>
        <p:txBody>
          <a:bodyPr/>
          <a:lstStyle/>
          <a:p>
            <a:endParaRPr lang="en-US"/>
          </a:p>
        </p:txBody>
      </p:sp>
      <p:sp>
        <p:nvSpPr>
          <p:cNvPr id="10" name="Freeform 5">
            <a:extLst>
              <a:ext uri="{FF2B5EF4-FFF2-40B4-BE49-F238E27FC236}">
                <a16:creationId xmlns:a16="http://schemas.microsoft.com/office/drawing/2014/main" id="{AF6AFE75-E6FC-AB1B-3544-7BFCEE1ECEDB}"/>
              </a:ext>
            </a:extLst>
          </p:cNvPr>
          <p:cNvSpPr/>
          <p:nvPr userDrawn="1"/>
        </p:nvSpPr>
        <p:spPr>
          <a:xfrm>
            <a:off x="2663113" y="4339374"/>
            <a:ext cx="3161659" cy="518447"/>
          </a:xfrm>
          <a:custGeom>
            <a:avLst/>
            <a:gdLst/>
            <a:ahLst/>
            <a:cxnLst/>
            <a:rect l="l" t="t" r="r" b="b"/>
            <a:pathLst>
              <a:path w="3161658" h="518446">
                <a:moveTo>
                  <a:pt x="0" y="0"/>
                </a:moveTo>
                <a:lnTo>
                  <a:pt x="3161658" y="0"/>
                </a:lnTo>
                <a:lnTo>
                  <a:pt x="3161658" y="518446"/>
                </a:lnTo>
                <a:lnTo>
                  <a:pt x="0" y="518446"/>
                </a:lnTo>
                <a:lnTo>
                  <a:pt x="0" y="0"/>
                </a:lnTo>
                <a:close/>
              </a:path>
            </a:pathLst>
          </a:custGeom>
          <a:blipFill>
            <a:blip r:embed="rId5"/>
            <a:stretch>
              <a:fillRect t="-43853" b="-35753"/>
            </a:stretch>
          </a:blipFill>
        </p:spPr>
        <p:txBody>
          <a:bodyPr/>
          <a:lstStyle/>
          <a:p>
            <a:endParaRPr lang="en-US"/>
          </a:p>
        </p:txBody>
      </p:sp>
      <p:sp>
        <p:nvSpPr>
          <p:cNvPr id="11" name="Freeform 6">
            <a:extLst>
              <a:ext uri="{FF2B5EF4-FFF2-40B4-BE49-F238E27FC236}">
                <a16:creationId xmlns:a16="http://schemas.microsoft.com/office/drawing/2014/main" id="{2B1B549D-48DD-82B3-4E76-25C995EFF1D9}"/>
              </a:ext>
            </a:extLst>
          </p:cNvPr>
          <p:cNvSpPr/>
          <p:nvPr userDrawn="1"/>
        </p:nvSpPr>
        <p:spPr>
          <a:xfrm>
            <a:off x="12878116" y="5764851"/>
            <a:ext cx="2496824" cy="368195"/>
          </a:xfrm>
          <a:custGeom>
            <a:avLst/>
            <a:gdLst/>
            <a:ahLst/>
            <a:cxnLst/>
            <a:rect l="l" t="t" r="r" b="b"/>
            <a:pathLst>
              <a:path w="2496824" h="368195">
                <a:moveTo>
                  <a:pt x="0" y="0"/>
                </a:moveTo>
                <a:lnTo>
                  <a:pt x="2496824" y="0"/>
                </a:lnTo>
                <a:lnTo>
                  <a:pt x="2496824" y="368195"/>
                </a:lnTo>
                <a:lnTo>
                  <a:pt x="0" y="368195"/>
                </a:lnTo>
                <a:lnTo>
                  <a:pt x="0" y="0"/>
                </a:lnTo>
                <a:close/>
              </a:path>
            </a:pathLst>
          </a:custGeom>
          <a:blipFill>
            <a:blip r:embed="rId6"/>
            <a:stretch>
              <a:fillRect/>
            </a:stretch>
          </a:blipFill>
        </p:spPr>
        <p:txBody>
          <a:bodyPr/>
          <a:lstStyle/>
          <a:p>
            <a:endParaRPr lang="en-US"/>
          </a:p>
        </p:txBody>
      </p:sp>
      <p:sp>
        <p:nvSpPr>
          <p:cNvPr id="12" name="Freeform 7">
            <a:extLst>
              <a:ext uri="{FF2B5EF4-FFF2-40B4-BE49-F238E27FC236}">
                <a16:creationId xmlns:a16="http://schemas.microsoft.com/office/drawing/2014/main" id="{E286026D-671F-D9AD-8E19-F5989B607E7D}"/>
              </a:ext>
            </a:extLst>
          </p:cNvPr>
          <p:cNvSpPr/>
          <p:nvPr userDrawn="1"/>
        </p:nvSpPr>
        <p:spPr>
          <a:xfrm>
            <a:off x="10091641" y="3746348"/>
            <a:ext cx="2029956" cy="1157731"/>
          </a:xfrm>
          <a:custGeom>
            <a:avLst/>
            <a:gdLst/>
            <a:ahLst/>
            <a:cxnLst/>
            <a:rect l="l" t="t" r="r" b="b"/>
            <a:pathLst>
              <a:path w="2029956" h="1157730">
                <a:moveTo>
                  <a:pt x="0" y="0"/>
                </a:moveTo>
                <a:lnTo>
                  <a:pt x="2029957" y="0"/>
                </a:lnTo>
                <a:lnTo>
                  <a:pt x="2029957" y="1157730"/>
                </a:lnTo>
                <a:lnTo>
                  <a:pt x="0" y="1157730"/>
                </a:lnTo>
                <a:lnTo>
                  <a:pt x="0" y="0"/>
                </a:lnTo>
                <a:close/>
              </a:path>
            </a:pathLst>
          </a:custGeom>
          <a:blipFill>
            <a:blip r:embed="rId7"/>
            <a:stretch>
              <a:fillRect l="-32813" r="-25403" b="-169490"/>
            </a:stretch>
          </a:blipFill>
        </p:spPr>
        <p:txBody>
          <a:bodyPr/>
          <a:lstStyle/>
          <a:p>
            <a:endParaRPr lang="en-US"/>
          </a:p>
        </p:txBody>
      </p:sp>
      <p:sp>
        <p:nvSpPr>
          <p:cNvPr id="13" name="Freeform 8">
            <a:extLst>
              <a:ext uri="{FF2B5EF4-FFF2-40B4-BE49-F238E27FC236}">
                <a16:creationId xmlns:a16="http://schemas.microsoft.com/office/drawing/2014/main" id="{7AA47B28-8C0B-7F52-0B34-668CB1BCCD08}"/>
              </a:ext>
            </a:extLst>
          </p:cNvPr>
          <p:cNvSpPr/>
          <p:nvPr userDrawn="1"/>
        </p:nvSpPr>
        <p:spPr>
          <a:xfrm>
            <a:off x="5890298" y="3888052"/>
            <a:ext cx="3595071" cy="1140605"/>
          </a:xfrm>
          <a:custGeom>
            <a:avLst/>
            <a:gdLst/>
            <a:ahLst/>
            <a:cxnLst/>
            <a:rect l="l" t="t" r="r" b="b"/>
            <a:pathLst>
              <a:path w="3595071" h="1140605">
                <a:moveTo>
                  <a:pt x="0" y="0"/>
                </a:moveTo>
                <a:lnTo>
                  <a:pt x="3595071" y="0"/>
                </a:lnTo>
                <a:lnTo>
                  <a:pt x="3595071" y="1140604"/>
                </a:lnTo>
                <a:lnTo>
                  <a:pt x="0" y="1140604"/>
                </a:lnTo>
                <a:lnTo>
                  <a:pt x="0" y="0"/>
                </a:lnTo>
                <a:close/>
              </a:path>
            </a:pathLst>
          </a:custGeom>
          <a:blipFill>
            <a:blip r:embed="rId8"/>
            <a:stretch>
              <a:fillRect l="-225360" t="-125739" r="-15423" b="-132300"/>
            </a:stretch>
          </a:blipFill>
        </p:spPr>
        <p:txBody>
          <a:bodyPr/>
          <a:lstStyle/>
          <a:p>
            <a:endParaRPr lang="en-US"/>
          </a:p>
        </p:txBody>
      </p:sp>
      <p:sp>
        <p:nvSpPr>
          <p:cNvPr id="14" name="Freeform 9">
            <a:extLst>
              <a:ext uri="{FF2B5EF4-FFF2-40B4-BE49-F238E27FC236}">
                <a16:creationId xmlns:a16="http://schemas.microsoft.com/office/drawing/2014/main" id="{19CF84F6-AEEF-0220-1DD6-F63E46495339}"/>
              </a:ext>
            </a:extLst>
          </p:cNvPr>
          <p:cNvSpPr/>
          <p:nvPr userDrawn="1"/>
        </p:nvSpPr>
        <p:spPr>
          <a:xfrm>
            <a:off x="2770306" y="5389202"/>
            <a:ext cx="2908601" cy="1020439"/>
          </a:xfrm>
          <a:custGeom>
            <a:avLst/>
            <a:gdLst/>
            <a:ahLst/>
            <a:cxnLst/>
            <a:rect l="l" t="t" r="r" b="b"/>
            <a:pathLst>
              <a:path w="2908601" h="1020439">
                <a:moveTo>
                  <a:pt x="0" y="0"/>
                </a:moveTo>
                <a:lnTo>
                  <a:pt x="2908601" y="0"/>
                </a:lnTo>
                <a:lnTo>
                  <a:pt x="2908601" y="1020439"/>
                </a:lnTo>
                <a:lnTo>
                  <a:pt x="0" y="1020439"/>
                </a:lnTo>
                <a:lnTo>
                  <a:pt x="0" y="0"/>
                </a:lnTo>
                <a:close/>
              </a:path>
            </a:pathLst>
          </a:custGeom>
          <a:blipFill>
            <a:blip r:embed="rId9"/>
            <a:stretch>
              <a:fillRect l="-238619" t="-108376" r="-15107" b="-127705"/>
            </a:stretch>
          </a:blipFill>
        </p:spPr>
        <p:txBody>
          <a:bodyPr/>
          <a:lstStyle/>
          <a:p>
            <a:endParaRPr lang="en-US"/>
          </a:p>
        </p:txBody>
      </p:sp>
      <p:sp>
        <p:nvSpPr>
          <p:cNvPr id="15" name="Freeform 10">
            <a:extLst>
              <a:ext uri="{FF2B5EF4-FFF2-40B4-BE49-F238E27FC236}">
                <a16:creationId xmlns:a16="http://schemas.microsoft.com/office/drawing/2014/main" id="{1D722396-7E36-174B-C17D-381F84D5505E}"/>
              </a:ext>
            </a:extLst>
          </p:cNvPr>
          <p:cNvSpPr/>
          <p:nvPr userDrawn="1"/>
        </p:nvSpPr>
        <p:spPr>
          <a:xfrm>
            <a:off x="5824771" y="5169021"/>
            <a:ext cx="2297432" cy="1191659"/>
          </a:xfrm>
          <a:custGeom>
            <a:avLst/>
            <a:gdLst/>
            <a:ahLst/>
            <a:cxnLst/>
            <a:rect l="l" t="t" r="r" b="b"/>
            <a:pathLst>
              <a:path w="2297432" h="1191659">
                <a:moveTo>
                  <a:pt x="0" y="0"/>
                </a:moveTo>
                <a:lnTo>
                  <a:pt x="2297433" y="0"/>
                </a:lnTo>
                <a:lnTo>
                  <a:pt x="2297433" y="1191659"/>
                </a:lnTo>
                <a:lnTo>
                  <a:pt x="0" y="1191659"/>
                </a:lnTo>
                <a:lnTo>
                  <a:pt x="0" y="0"/>
                </a:lnTo>
                <a:close/>
              </a:path>
            </a:pathLst>
          </a:custGeom>
          <a:blipFill>
            <a:blip r:embed="rId10"/>
            <a:stretch>
              <a:fillRect/>
            </a:stretch>
          </a:blipFill>
        </p:spPr>
        <p:txBody>
          <a:bodyPr/>
          <a:lstStyle/>
          <a:p>
            <a:endParaRPr lang="en-US"/>
          </a:p>
        </p:txBody>
      </p:sp>
      <p:sp>
        <p:nvSpPr>
          <p:cNvPr id="16" name="Freeform 11">
            <a:extLst>
              <a:ext uri="{FF2B5EF4-FFF2-40B4-BE49-F238E27FC236}">
                <a16:creationId xmlns:a16="http://schemas.microsoft.com/office/drawing/2014/main" id="{54A17F7C-3EFC-62F2-01E8-BD8749F4806F}"/>
              </a:ext>
            </a:extLst>
          </p:cNvPr>
          <p:cNvSpPr/>
          <p:nvPr userDrawn="1"/>
        </p:nvSpPr>
        <p:spPr>
          <a:xfrm>
            <a:off x="12727869" y="4170852"/>
            <a:ext cx="2897019" cy="575009"/>
          </a:xfrm>
          <a:custGeom>
            <a:avLst/>
            <a:gdLst/>
            <a:ahLst/>
            <a:cxnLst/>
            <a:rect l="l" t="t" r="r" b="b"/>
            <a:pathLst>
              <a:path w="2897018" h="575009">
                <a:moveTo>
                  <a:pt x="0" y="0"/>
                </a:moveTo>
                <a:lnTo>
                  <a:pt x="2897017" y="0"/>
                </a:lnTo>
                <a:lnTo>
                  <a:pt x="2897017" y="575008"/>
                </a:lnTo>
                <a:lnTo>
                  <a:pt x="0" y="575008"/>
                </a:lnTo>
                <a:lnTo>
                  <a:pt x="0" y="0"/>
                </a:lnTo>
                <a:close/>
              </a:path>
            </a:pathLst>
          </a:custGeom>
          <a:blipFill>
            <a:blip r:embed="rId11"/>
            <a:stretch>
              <a:fillRect/>
            </a:stretch>
          </a:blipFill>
        </p:spPr>
        <p:txBody>
          <a:bodyPr/>
          <a:lstStyle/>
          <a:p>
            <a:endParaRPr lang="en-US"/>
          </a:p>
        </p:txBody>
      </p:sp>
      <p:sp>
        <p:nvSpPr>
          <p:cNvPr id="17" name="Freeform 12">
            <a:extLst>
              <a:ext uri="{FF2B5EF4-FFF2-40B4-BE49-F238E27FC236}">
                <a16:creationId xmlns:a16="http://schemas.microsoft.com/office/drawing/2014/main" id="{C5C3F9F9-35C2-2FB7-F085-CCFBD01588C4}"/>
              </a:ext>
            </a:extLst>
          </p:cNvPr>
          <p:cNvSpPr/>
          <p:nvPr userDrawn="1"/>
        </p:nvSpPr>
        <p:spPr>
          <a:xfrm>
            <a:off x="12235378" y="7169415"/>
            <a:ext cx="3389511" cy="593164"/>
          </a:xfrm>
          <a:custGeom>
            <a:avLst/>
            <a:gdLst/>
            <a:ahLst/>
            <a:cxnLst/>
            <a:rect l="l" t="t" r="r" b="b"/>
            <a:pathLst>
              <a:path w="3389510" h="593164">
                <a:moveTo>
                  <a:pt x="0" y="0"/>
                </a:moveTo>
                <a:lnTo>
                  <a:pt x="3389510" y="0"/>
                </a:lnTo>
                <a:lnTo>
                  <a:pt x="3389510" y="593164"/>
                </a:lnTo>
                <a:lnTo>
                  <a:pt x="0" y="593164"/>
                </a:lnTo>
                <a:lnTo>
                  <a:pt x="0" y="0"/>
                </a:lnTo>
                <a:close/>
              </a:path>
            </a:pathLst>
          </a:custGeom>
          <a:blipFill>
            <a:blip r:embed="rId12"/>
            <a:stretch>
              <a:fillRect/>
            </a:stretch>
          </a:blipFill>
        </p:spPr>
        <p:txBody>
          <a:bodyPr/>
          <a:lstStyle/>
          <a:p>
            <a:endParaRPr lang="en-US"/>
          </a:p>
        </p:txBody>
      </p:sp>
      <p:sp>
        <p:nvSpPr>
          <p:cNvPr id="18" name="Freeform 13">
            <a:extLst>
              <a:ext uri="{FF2B5EF4-FFF2-40B4-BE49-F238E27FC236}">
                <a16:creationId xmlns:a16="http://schemas.microsoft.com/office/drawing/2014/main" id="{005AC106-D615-7E74-1E31-DC219AA86115}"/>
              </a:ext>
            </a:extLst>
          </p:cNvPr>
          <p:cNvSpPr/>
          <p:nvPr userDrawn="1"/>
        </p:nvSpPr>
        <p:spPr>
          <a:xfrm>
            <a:off x="5998899" y="8218718"/>
            <a:ext cx="3158732" cy="1263493"/>
          </a:xfrm>
          <a:custGeom>
            <a:avLst/>
            <a:gdLst/>
            <a:ahLst/>
            <a:cxnLst/>
            <a:rect l="l" t="t" r="r" b="b"/>
            <a:pathLst>
              <a:path w="3158732" h="1263493">
                <a:moveTo>
                  <a:pt x="0" y="0"/>
                </a:moveTo>
                <a:lnTo>
                  <a:pt x="3158732" y="0"/>
                </a:lnTo>
                <a:lnTo>
                  <a:pt x="3158732" y="1263492"/>
                </a:lnTo>
                <a:lnTo>
                  <a:pt x="0" y="1263492"/>
                </a:lnTo>
                <a:lnTo>
                  <a:pt x="0" y="0"/>
                </a:lnTo>
                <a:close/>
              </a:path>
            </a:pathLst>
          </a:custGeom>
          <a:blipFill>
            <a:blip r:embed="rId13"/>
            <a:stretch>
              <a:fillRect/>
            </a:stretch>
          </a:blipFill>
        </p:spPr>
        <p:txBody>
          <a:bodyPr/>
          <a:lstStyle/>
          <a:p>
            <a:endParaRPr lang="en-US"/>
          </a:p>
        </p:txBody>
      </p:sp>
      <p:sp>
        <p:nvSpPr>
          <p:cNvPr id="19" name="Freeform 14">
            <a:extLst>
              <a:ext uri="{FF2B5EF4-FFF2-40B4-BE49-F238E27FC236}">
                <a16:creationId xmlns:a16="http://schemas.microsoft.com/office/drawing/2014/main" id="{6ED476B0-DBFB-8C5C-3621-58F4F0B79DD9}"/>
              </a:ext>
            </a:extLst>
          </p:cNvPr>
          <p:cNvSpPr/>
          <p:nvPr userDrawn="1"/>
        </p:nvSpPr>
        <p:spPr>
          <a:xfrm>
            <a:off x="2804554" y="6941020"/>
            <a:ext cx="3085743" cy="1049955"/>
          </a:xfrm>
          <a:custGeom>
            <a:avLst/>
            <a:gdLst/>
            <a:ahLst/>
            <a:cxnLst/>
            <a:rect l="l" t="t" r="r" b="b"/>
            <a:pathLst>
              <a:path w="3085743" h="1049954">
                <a:moveTo>
                  <a:pt x="0" y="0"/>
                </a:moveTo>
                <a:lnTo>
                  <a:pt x="3085743" y="0"/>
                </a:lnTo>
                <a:lnTo>
                  <a:pt x="3085743" y="1049954"/>
                </a:lnTo>
                <a:lnTo>
                  <a:pt x="0" y="1049954"/>
                </a:lnTo>
                <a:lnTo>
                  <a:pt x="0" y="0"/>
                </a:lnTo>
                <a:close/>
              </a:path>
            </a:pathLst>
          </a:custGeom>
          <a:blipFill>
            <a:blip r:embed="rId14"/>
            <a:stretch>
              <a:fillRect/>
            </a:stretch>
          </a:blipFill>
        </p:spPr>
        <p:txBody>
          <a:bodyPr/>
          <a:lstStyle/>
          <a:p>
            <a:endParaRPr lang="en-US"/>
          </a:p>
        </p:txBody>
      </p:sp>
      <p:sp>
        <p:nvSpPr>
          <p:cNvPr id="20" name="Freeform 15">
            <a:extLst>
              <a:ext uri="{FF2B5EF4-FFF2-40B4-BE49-F238E27FC236}">
                <a16:creationId xmlns:a16="http://schemas.microsoft.com/office/drawing/2014/main" id="{793A58C8-01E6-8956-F75D-240AA2F510CB}"/>
              </a:ext>
            </a:extLst>
          </p:cNvPr>
          <p:cNvSpPr/>
          <p:nvPr userDrawn="1"/>
        </p:nvSpPr>
        <p:spPr>
          <a:xfrm>
            <a:off x="3123187" y="8571316"/>
            <a:ext cx="2241511" cy="767717"/>
          </a:xfrm>
          <a:custGeom>
            <a:avLst/>
            <a:gdLst/>
            <a:ahLst/>
            <a:cxnLst/>
            <a:rect l="l" t="t" r="r" b="b"/>
            <a:pathLst>
              <a:path w="2241510" h="767717">
                <a:moveTo>
                  <a:pt x="0" y="0"/>
                </a:moveTo>
                <a:lnTo>
                  <a:pt x="2241510" y="0"/>
                </a:lnTo>
                <a:lnTo>
                  <a:pt x="2241510" y="767717"/>
                </a:lnTo>
                <a:lnTo>
                  <a:pt x="0" y="767717"/>
                </a:lnTo>
                <a:lnTo>
                  <a:pt x="0" y="0"/>
                </a:lnTo>
                <a:close/>
              </a:path>
            </a:pathLst>
          </a:custGeom>
          <a:blipFill>
            <a:blip r:embed="rId15"/>
            <a:stretch>
              <a:fillRect/>
            </a:stretch>
          </a:blipFill>
        </p:spPr>
        <p:txBody>
          <a:bodyPr/>
          <a:lstStyle/>
          <a:p>
            <a:endParaRPr lang="en-US"/>
          </a:p>
        </p:txBody>
      </p:sp>
      <p:sp>
        <p:nvSpPr>
          <p:cNvPr id="21" name="Freeform 16">
            <a:extLst>
              <a:ext uri="{FF2B5EF4-FFF2-40B4-BE49-F238E27FC236}">
                <a16:creationId xmlns:a16="http://schemas.microsoft.com/office/drawing/2014/main" id="{B6954BDE-5625-EC82-CCAD-9649FB4F6539}"/>
              </a:ext>
            </a:extLst>
          </p:cNvPr>
          <p:cNvSpPr/>
          <p:nvPr userDrawn="1"/>
        </p:nvSpPr>
        <p:spPr>
          <a:xfrm>
            <a:off x="9791833" y="8649814"/>
            <a:ext cx="2013401" cy="566269"/>
          </a:xfrm>
          <a:custGeom>
            <a:avLst/>
            <a:gdLst/>
            <a:ahLst/>
            <a:cxnLst/>
            <a:rect l="l" t="t" r="r" b="b"/>
            <a:pathLst>
              <a:path w="2013401" h="566269">
                <a:moveTo>
                  <a:pt x="0" y="0"/>
                </a:moveTo>
                <a:lnTo>
                  <a:pt x="2013400" y="0"/>
                </a:lnTo>
                <a:lnTo>
                  <a:pt x="2013400" y="566269"/>
                </a:lnTo>
                <a:lnTo>
                  <a:pt x="0" y="566269"/>
                </a:lnTo>
                <a:lnTo>
                  <a:pt x="0" y="0"/>
                </a:lnTo>
                <a:close/>
              </a:path>
            </a:pathLst>
          </a:custGeom>
          <a:blipFill>
            <a:blip r:embed="rId16"/>
            <a:stretch>
              <a:fillRect/>
            </a:stretch>
          </a:blipFill>
        </p:spPr>
        <p:txBody>
          <a:bodyPr/>
          <a:lstStyle/>
          <a:p>
            <a:endParaRPr lang="en-US"/>
          </a:p>
        </p:txBody>
      </p:sp>
      <p:sp>
        <p:nvSpPr>
          <p:cNvPr id="22" name="Freeform 17">
            <a:extLst>
              <a:ext uri="{FF2B5EF4-FFF2-40B4-BE49-F238E27FC236}">
                <a16:creationId xmlns:a16="http://schemas.microsoft.com/office/drawing/2014/main" id="{9A89C93F-E474-9D97-A3A4-18D5EC9088C1}"/>
              </a:ext>
            </a:extLst>
          </p:cNvPr>
          <p:cNvSpPr/>
          <p:nvPr userDrawn="1"/>
        </p:nvSpPr>
        <p:spPr>
          <a:xfrm>
            <a:off x="12466621" y="8428137"/>
            <a:ext cx="3158268" cy="1054072"/>
          </a:xfrm>
          <a:custGeom>
            <a:avLst/>
            <a:gdLst/>
            <a:ahLst/>
            <a:cxnLst/>
            <a:rect l="l" t="t" r="r" b="b"/>
            <a:pathLst>
              <a:path w="3158268" h="1054072">
                <a:moveTo>
                  <a:pt x="0" y="0"/>
                </a:moveTo>
                <a:lnTo>
                  <a:pt x="3158267" y="0"/>
                </a:lnTo>
                <a:lnTo>
                  <a:pt x="3158267" y="1054072"/>
                </a:lnTo>
                <a:lnTo>
                  <a:pt x="0" y="1054072"/>
                </a:lnTo>
                <a:lnTo>
                  <a:pt x="0" y="0"/>
                </a:lnTo>
                <a:close/>
              </a:path>
            </a:pathLst>
          </a:custGeom>
          <a:blipFill>
            <a:blip r:embed="rId17"/>
            <a:stretch>
              <a:fillRect/>
            </a:stretch>
          </a:blipFill>
        </p:spPr>
        <p:txBody>
          <a:bodyPr/>
          <a:lstStyle/>
          <a:p>
            <a:endParaRPr lang="en-US"/>
          </a:p>
        </p:txBody>
      </p:sp>
      <p:sp>
        <p:nvSpPr>
          <p:cNvPr id="23" name="TextBox 19">
            <a:extLst>
              <a:ext uri="{FF2B5EF4-FFF2-40B4-BE49-F238E27FC236}">
                <a16:creationId xmlns:a16="http://schemas.microsoft.com/office/drawing/2014/main" id="{5A0AFBC7-E5F8-6817-18DE-5FCBFBBA1299}"/>
              </a:ext>
            </a:extLst>
          </p:cNvPr>
          <p:cNvSpPr txBox="1"/>
          <p:nvPr userDrawn="1"/>
        </p:nvSpPr>
        <p:spPr>
          <a:xfrm>
            <a:off x="3548352" y="2336845"/>
            <a:ext cx="10910925" cy="779252"/>
          </a:xfrm>
          <a:prstGeom prst="rect">
            <a:avLst/>
          </a:prstGeom>
        </p:spPr>
        <p:txBody>
          <a:bodyPr lIns="0" tIns="0" rIns="0" bIns="0" rtlCol="0" anchor="t">
            <a:spAutoFit/>
          </a:bodyPr>
          <a:lstStyle/>
          <a:p>
            <a:pPr algn="ctr">
              <a:lnSpc>
                <a:spcPts val="3101"/>
              </a:lnSpc>
              <a:spcBef>
                <a:spcPct val="0"/>
              </a:spcBef>
            </a:pPr>
            <a:r>
              <a:rPr lang="en-US" sz="2215" spc="231" dirty="0">
                <a:solidFill>
                  <a:srgbClr val="000000"/>
                </a:solidFill>
                <a:latin typeface="Avenir"/>
                <a:ea typeface="Avenir"/>
                <a:cs typeface="Avenir"/>
                <a:sym typeface="Avenir"/>
              </a:rPr>
              <a:t>We collaborate with industry-leading partners to deliver cutting-edge technology and services tailored to your needs.</a:t>
            </a:r>
          </a:p>
        </p:txBody>
      </p:sp>
      <p:sp>
        <p:nvSpPr>
          <p:cNvPr id="24" name="TextBox 23">
            <a:extLst>
              <a:ext uri="{FF2B5EF4-FFF2-40B4-BE49-F238E27FC236}">
                <a16:creationId xmlns:a16="http://schemas.microsoft.com/office/drawing/2014/main" id="{BF657DC9-6218-D703-67E0-FE1453BFEA04}"/>
              </a:ext>
            </a:extLst>
          </p:cNvPr>
          <p:cNvSpPr txBox="1"/>
          <p:nvPr userDrawn="1"/>
        </p:nvSpPr>
        <p:spPr>
          <a:xfrm>
            <a:off x="4735182" y="745471"/>
            <a:ext cx="8817639" cy="934808"/>
          </a:xfrm>
          <a:prstGeom prst="rect">
            <a:avLst/>
          </a:prstGeom>
        </p:spPr>
        <p:txBody>
          <a:bodyPr wrap="square" lIns="0" tIns="0" rIns="0" bIns="0" rtlCol="0" anchor="t">
            <a:spAutoFit/>
          </a:bodyPr>
          <a:lstStyle/>
          <a:p>
            <a:pPr algn="ctr" defTabSz="1371566">
              <a:lnSpc>
                <a:spcPts val="7560"/>
              </a:lnSpc>
              <a:defRPr/>
            </a:pPr>
            <a:r>
              <a:rPr lang="en-US" sz="5400" dirty="0">
                <a:solidFill>
                  <a:srgbClr val="000000"/>
                </a:solidFill>
                <a:latin typeface="Avenir Heavy" panose="02000503020000020003" pitchFamily="2" charset="0"/>
                <a:cs typeface="Arial"/>
              </a:rPr>
              <a:t>The Power of Partnership</a:t>
            </a:r>
          </a:p>
        </p:txBody>
      </p:sp>
      <p:sp>
        <p:nvSpPr>
          <p:cNvPr id="25" name="AutoShape 8">
            <a:extLst>
              <a:ext uri="{FF2B5EF4-FFF2-40B4-BE49-F238E27FC236}">
                <a16:creationId xmlns:a16="http://schemas.microsoft.com/office/drawing/2014/main" id="{691C02F6-7F29-769F-BD73-68ECF4C9B019}"/>
              </a:ext>
            </a:extLst>
          </p:cNvPr>
          <p:cNvSpPr/>
          <p:nvPr userDrawn="1"/>
        </p:nvSpPr>
        <p:spPr>
          <a:xfrm rot="5400000" flipH="1">
            <a:off x="9009227" y="-3963444"/>
            <a:ext cx="48536" cy="11612151"/>
          </a:xfrm>
          <a:prstGeom prst="rect">
            <a:avLst/>
          </a:prstGeom>
          <a:solidFill>
            <a:srgbClr val="373939"/>
          </a:solidFill>
        </p:spPr>
        <p:txBody>
          <a:bodyPr/>
          <a:lstStyle/>
          <a:p>
            <a:endParaRPr lang="en-US"/>
          </a:p>
        </p:txBody>
      </p:sp>
      <p:pic>
        <p:nvPicPr>
          <p:cNvPr id="26" name="Picture 79">
            <a:extLst>
              <a:ext uri="{FF2B5EF4-FFF2-40B4-BE49-F238E27FC236}">
                <a16:creationId xmlns:a16="http://schemas.microsoft.com/office/drawing/2014/main" id="{B2DBAB8D-DA56-A6AF-4F87-F5A7D641B701}"/>
              </a:ext>
            </a:extLst>
          </p:cNvPr>
          <p:cNvPicPr>
            <a:picLocks noChangeAspect="1"/>
          </p:cNvPicPr>
          <p:nvPr userDrawn="1"/>
        </p:nvPicPr>
        <p:blipFill>
          <a:blip r:embed="rId18"/>
          <a:srcRect/>
          <a:stretch>
            <a:fillRect/>
          </a:stretch>
        </p:blipFill>
        <p:spPr>
          <a:xfrm>
            <a:off x="16830931" y="580687"/>
            <a:ext cx="856740" cy="1117191"/>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Mode Solution Partners">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C3629A-DD1B-F821-21D2-1B10FA549666}"/>
              </a:ext>
            </a:extLst>
          </p:cNvPr>
          <p:cNvSpPr/>
          <p:nvPr userDrawn="1"/>
        </p:nvSpPr>
        <p:spPr>
          <a:xfrm>
            <a:off x="1" y="3748590"/>
            <a:ext cx="18288000" cy="653841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2">
            <a:extLst>
              <a:ext uri="{FF2B5EF4-FFF2-40B4-BE49-F238E27FC236}">
                <a16:creationId xmlns:a16="http://schemas.microsoft.com/office/drawing/2014/main" id="{769B48DB-BCA2-4FEA-819C-EF9474E797B1}"/>
              </a:ext>
            </a:extLst>
          </p:cNvPr>
          <p:cNvSpPr/>
          <p:nvPr userDrawn="1"/>
        </p:nvSpPr>
        <p:spPr>
          <a:xfrm>
            <a:off x="8821430" y="7390842"/>
            <a:ext cx="2482523" cy="921691"/>
          </a:xfrm>
          <a:custGeom>
            <a:avLst/>
            <a:gdLst/>
            <a:ahLst/>
            <a:cxnLst/>
            <a:rect l="l" t="t" r="r" b="b"/>
            <a:pathLst>
              <a:path w="2482523" h="921691">
                <a:moveTo>
                  <a:pt x="0" y="0"/>
                </a:moveTo>
                <a:lnTo>
                  <a:pt x="2482523" y="0"/>
                </a:lnTo>
                <a:lnTo>
                  <a:pt x="2482523" y="921691"/>
                </a:lnTo>
                <a:lnTo>
                  <a:pt x="0" y="921691"/>
                </a:lnTo>
                <a:lnTo>
                  <a:pt x="0" y="0"/>
                </a:lnTo>
                <a:close/>
              </a:path>
            </a:pathLst>
          </a:custGeom>
          <a:blipFill>
            <a:blip r:embed="rId2"/>
            <a:stretch>
              <a:fillRect t="-87256" b="-82088"/>
            </a:stretch>
          </a:blipFill>
        </p:spPr>
        <p:txBody>
          <a:bodyPr/>
          <a:lstStyle/>
          <a:p>
            <a:endParaRPr lang="en-US"/>
          </a:p>
        </p:txBody>
      </p:sp>
      <p:sp>
        <p:nvSpPr>
          <p:cNvPr id="8" name="Freeform 3">
            <a:extLst>
              <a:ext uri="{FF2B5EF4-FFF2-40B4-BE49-F238E27FC236}">
                <a16:creationId xmlns:a16="http://schemas.microsoft.com/office/drawing/2014/main" id="{F694B102-952D-3559-D3EB-D9212281E6EB}"/>
              </a:ext>
            </a:extLst>
          </p:cNvPr>
          <p:cNvSpPr/>
          <p:nvPr userDrawn="1"/>
        </p:nvSpPr>
        <p:spPr>
          <a:xfrm>
            <a:off x="8114717" y="5895259"/>
            <a:ext cx="4211621" cy="941623"/>
          </a:xfrm>
          <a:custGeom>
            <a:avLst/>
            <a:gdLst/>
            <a:ahLst/>
            <a:cxnLst/>
            <a:rect l="l" t="t" r="r" b="b"/>
            <a:pathLst>
              <a:path w="4211621" h="941623">
                <a:moveTo>
                  <a:pt x="0" y="0"/>
                </a:moveTo>
                <a:lnTo>
                  <a:pt x="4211621" y="0"/>
                </a:lnTo>
                <a:lnTo>
                  <a:pt x="4211621" y="941622"/>
                </a:lnTo>
                <a:lnTo>
                  <a:pt x="0" y="941622"/>
                </a:lnTo>
                <a:lnTo>
                  <a:pt x="0" y="0"/>
                </a:lnTo>
                <a:close/>
              </a:path>
            </a:pathLst>
          </a:custGeom>
          <a:blipFill>
            <a:blip r:embed="rId3"/>
            <a:stretch>
              <a:fillRect/>
            </a:stretch>
          </a:blipFill>
        </p:spPr>
        <p:txBody>
          <a:bodyPr/>
          <a:lstStyle/>
          <a:p>
            <a:endParaRPr lang="en-US"/>
          </a:p>
        </p:txBody>
      </p:sp>
      <p:sp>
        <p:nvSpPr>
          <p:cNvPr id="9" name="Freeform 4">
            <a:extLst>
              <a:ext uri="{FF2B5EF4-FFF2-40B4-BE49-F238E27FC236}">
                <a16:creationId xmlns:a16="http://schemas.microsoft.com/office/drawing/2014/main" id="{BB92D35A-69C5-E515-F518-97A87A2DF4B6}"/>
              </a:ext>
            </a:extLst>
          </p:cNvPr>
          <p:cNvSpPr/>
          <p:nvPr userDrawn="1"/>
        </p:nvSpPr>
        <p:spPr>
          <a:xfrm>
            <a:off x="6331188" y="7406274"/>
            <a:ext cx="1824641" cy="1070091"/>
          </a:xfrm>
          <a:custGeom>
            <a:avLst/>
            <a:gdLst/>
            <a:ahLst/>
            <a:cxnLst/>
            <a:rect l="l" t="t" r="r" b="b"/>
            <a:pathLst>
              <a:path w="1824641" h="1070090">
                <a:moveTo>
                  <a:pt x="0" y="0"/>
                </a:moveTo>
                <a:lnTo>
                  <a:pt x="1824640" y="0"/>
                </a:lnTo>
                <a:lnTo>
                  <a:pt x="1824640" y="1070090"/>
                </a:lnTo>
                <a:lnTo>
                  <a:pt x="0" y="1070090"/>
                </a:lnTo>
                <a:lnTo>
                  <a:pt x="0" y="0"/>
                </a:lnTo>
                <a:close/>
              </a:path>
            </a:pathLst>
          </a:custGeom>
          <a:blipFill>
            <a:blip r:embed="rId4"/>
            <a:stretch>
              <a:fillRect/>
            </a:stretch>
          </a:blipFill>
        </p:spPr>
        <p:txBody>
          <a:bodyPr/>
          <a:lstStyle/>
          <a:p>
            <a:endParaRPr lang="en-US"/>
          </a:p>
        </p:txBody>
      </p:sp>
      <p:sp>
        <p:nvSpPr>
          <p:cNvPr id="10" name="Freeform 5">
            <a:extLst>
              <a:ext uri="{FF2B5EF4-FFF2-40B4-BE49-F238E27FC236}">
                <a16:creationId xmlns:a16="http://schemas.microsoft.com/office/drawing/2014/main" id="{AF6AFE75-E6FC-AB1B-3544-7BFCEE1ECEDB}"/>
              </a:ext>
            </a:extLst>
          </p:cNvPr>
          <p:cNvSpPr/>
          <p:nvPr userDrawn="1"/>
        </p:nvSpPr>
        <p:spPr>
          <a:xfrm>
            <a:off x="2438400" y="4725063"/>
            <a:ext cx="3161659" cy="518447"/>
          </a:xfrm>
          <a:custGeom>
            <a:avLst/>
            <a:gdLst/>
            <a:ahLst/>
            <a:cxnLst/>
            <a:rect l="l" t="t" r="r" b="b"/>
            <a:pathLst>
              <a:path w="3161658" h="518446">
                <a:moveTo>
                  <a:pt x="0" y="0"/>
                </a:moveTo>
                <a:lnTo>
                  <a:pt x="3161658" y="0"/>
                </a:lnTo>
                <a:lnTo>
                  <a:pt x="3161658" y="518446"/>
                </a:lnTo>
                <a:lnTo>
                  <a:pt x="0" y="518446"/>
                </a:lnTo>
                <a:lnTo>
                  <a:pt x="0" y="0"/>
                </a:lnTo>
                <a:close/>
              </a:path>
            </a:pathLst>
          </a:custGeom>
          <a:blipFill>
            <a:blip r:embed="rId5"/>
            <a:stretch>
              <a:fillRect t="-43853" b="-35753"/>
            </a:stretch>
          </a:blipFill>
        </p:spPr>
        <p:txBody>
          <a:bodyPr/>
          <a:lstStyle/>
          <a:p>
            <a:endParaRPr lang="en-US"/>
          </a:p>
        </p:txBody>
      </p:sp>
      <p:sp>
        <p:nvSpPr>
          <p:cNvPr id="11" name="Freeform 6">
            <a:extLst>
              <a:ext uri="{FF2B5EF4-FFF2-40B4-BE49-F238E27FC236}">
                <a16:creationId xmlns:a16="http://schemas.microsoft.com/office/drawing/2014/main" id="{2B1B549D-48DD-82B3-4E76-25C995EFF1D9}"/>
              </a:ext>
            </a:extLst>
          </p:cNvPr>
          <p:cNvSpPr/>
          <p:nvPr userDrawn="1"/>
        </p:nvSpPr>
        <p:spPr>
          <a:xfrm>
            <a:off x="12653403" y="6150540"/>
            <a:ext cx="2496824" cy="368195"/>
          </a:xfrm>
          <a:custGeom>
            <a:avLst/>
            <a:gdLst/>
            <a:ahLst/>
            <a:cxnLst/>
            <a:rect l="l" t="t" r="r" b="b"/>
            <a:pathLst>
              <a:path w="2496824" h="368195">
                <a:moveTo>
                  <a:pt x="0" y="0"/>
                </a:moveTo>
                <a:lnTo>
                  <a:pt x="2496824" y="0"/>
                </a:lnTo>
                <a:lnTo>
                  <a:pt x="2496824" y="368195"/>
                </a:lnTo>
                <a:lnTo>
                  <a:pt x="0" y="368195"/>
                </a:lnTo>
                <a:lnTo>
                  <a:pt x="0" y="0"/>
                </a:lnTo>
                <a:close/>
              </a:path>
            </a:pathLst>
          </a:custGeom>
          <a:blipFill>
            <a:blip r:embed="rId6"/>
            <a:stretch>
              <a:fillRect/>
            </a:stretch>
          </a:blipFill>
        </p:spPr>
        <p:txBody>
          <a:bodyPr/>
          <a:lstStyle/>
          <a:p>
            <a:endParaRPr lang="en-US"/>
          </a:p>
        </p:txBody>
      </p:sp>
      <p:sp>
        <p:nvSpPr>
          <p:cNvPr id="12" name="Freeform 7">
            <a:extLst>
              <a:ext uri="{FF2B5EF4-FFF2-40B4-BE49-F238E27FC236}">
                <a16:creationId xmlns:a16="http://schemas.microsoft.com/office/drawing/2014/main" id="{E286026D-671F-D9AD-8E19-F5989B607E7D}"/>
              </a:ext>
            </a:extLst>
          </p:cNvPr>
          <p:cNvSpPr/>
          <p:nvPr userDrawn="1"/>
        </p:nvSpPr>
        <p:spPr>
          <a:xfrm>
            <a:off x="9866928" y="4132037"/>
            <a:ext cx="2029956" cy="1157731"/>
          </a:xfrm>
          <a:custGeom>
            <a:avLst/>
            <a:gdLst/>
            <a:ahLst/>
            <a:cxnLst/>
            <a:rect l="l" t="t" r="r" b="b"/>
            <a:pathLst>
              <a:path w="2029956" h="1157730">
                <a:moveTo>
                  <a:pt x="0" y="0"/>
                </a:moveTo>
                <a:lnTo>
                  <a:pt x="2029957" y="0"/>
                </a:lnTo>
                <a:lnTo>
                  <a:pt x="2029957" y="1157730"/>
                </a:lnTo>
                <a:lnTo>
                  <a:pt x="0" y="1157730"/>
                </a:lnTo>
                <a:lnTo>
                  <a:pt x="0" y="0"/>
                </a:lnTo>
                <a:close/>
              </a:path>
            </a:pathLst>
          </a:custGeom>
          <a:blipFill>
            <a:blip r:embed="rId7"/>
            <a:stretch>
              <a:fillRect l="-32813" r="-25403" b="-169490"/>
            </a:stretch>
          </a:blipFill>
        </p:spPr>
        <p:txBody>
          <a:bodyPr/>
          <a:lstStyle/>
          <a:p>
            <a:endParaRPr lang="en-US"/>
          </a:p>
        </p:txBody>
      </p:sp>
      <p:sp>
        <p:nvSpPr>
          <p:cNvPr id="13" name="Freeform 8">
            <a:extLst>
              <a:ext uri="{FF2B5EF4-FFF2-40B4-BE49-F238E27FC236}">
                <a16:creationId xmlns:a16="http://schemas.microsoft.com/office/drawing/2014/main" id="{7AA47B28-8C0B-7F52-0B34-668CB1BCCD08}"/>
              </a:ext>
            </a:extLst>
          </p:cNvPr>
          <p:cNvSpPr/>
          <p:nvPr userDrawn="1"/>
        </p:nvSpPr>
        <p:spPr>
          <a:xfrm>
            <a:off x="5665585" y="4273741"/>
            <a:ext cx="3595071" cy="1140605"/>
          </a:xfrm>
          <a:custGeom>
            <a:avLst/>
            <a:gdLst/>
            <a:ahLst/>
            <a:cxnLst/>
            <a:rect l="l" t="t" r="r" b="b"/>
            <a:pathLst>
              <a:path w="3595071" h="1140605">
                <a:moveTo>
                  <a:pt x="0" y="0"/>
                </a:moveTo>
                <a:lnTo>
                  <a:pt x="3595071" y="0"/>
                </a:lnTo>
                <a:lnTo>
                  <a:pt x="3595071" y="1140604"/>
                </a:lnTo>
                <a:lnTo>
                  <a:pt x="0" y="1140604"/>
                </a:lnTo>
                <a:lnTo>
                  <a:pt x="0" y="0"/>
                </a:lnTo>
                <a:close/>
              </a:path>
            </a:pathLst>
          </a:custGeom>
          <a:blipFill>
            <a:blip r:embed="rId8"/>
            <a:stretch>
              <a:fillRect l="-225360" t="-125739" r="-15423" b="-132300"/>
            </a:stretch>
          </a:blipFill>
        </p:spPr>
        <p:txBody>
          <a:bodyPr/>
          <a:lstStyle/>
          <a:p>
            <a:endParaRPr lang="en-US"/>
          </a:p>
        </p:txBody>
      </p:sp>
      <p:sp>
        <p:nvSpPr>
          <p:cNvPr id="14" name="Freeform 9">
            <a:extLst>
              <a:ext uri="{FF2B5EF4-FFF2-40B4-BE49-F238E27FC236}">
                <a16:creationId xmlns:a16="http://schemas.microsoft.com/office/drawing/2014/main" id="{19CF84F6-AEEF-0220-1DD6-F63E46495339}"/>
              </a:ext>
            </a:extLst>
          </p:cNvPr>
          <p:cNvSpPr/>
          <p:nvPr userDrawn="1"/>
        </p:nvSpPr>
        <p:spPr>
          <a:xfrm>
            <a:off x="2545593" y="5774891"/>
            <a:ext cx="2908601" cy="1020439"/>
          </a:xfrm>
          <a:custGeom>
            <a:avLst/>
            <a:gdLst/>
            <a:ahLst/>
            <a:cxnLst/>
            <a:rect l="l" t="t" r="r" b="b"/>
            <a:pathLst>
              <a:path w="2908601" h="1020439">
                <a:moveTo>
                  <a:pt x="0" y="0"/>
                </a:moveTo>
                <a:lnTo>
                  <a:pt x="2908601" y="0"/>
                </a:lnTo>
                <a:lnTo>
                  <a:pt x="2908601" y="1020439"/>
                </a:lnTo>
                <a:lnTo>
                  <a:pt x="0" y="1020439"/>
                </a:lnTo>
                <a:lnTo>
                  <a:pt x="0" y="0"/>
                </a:lnTo>
                <a:close/>
              </a:path>
            </a:pathLst>
          </a:custGeom>
          <a:blipFill>
            <a:blip r:embed="rId9"/>
            <a:stretch>
              <a:fillRect l="-238619" t="-108376" r="-15107" b="-127705"/>
            </a:stretch>
          </a:blipFill>
        </p:spPr>
        <p:txBody>
          <a:bodyPr/>
          <a:lstStyle/>
          <a:p>
            <a:endParaRPr lang="en-US"/>
          </a:p>
        </p:txBody>
      </p:sp>
      <p:sp>
        <p:nvSpPr>
          <p:cNvPr id="15" name="Freeform 10">
            <a:extLst>
              <a:ext uri="{FF2B5EF4-FFF2-40B4-BE49-F238E27FC236}">
                <a16:creationId xmlns:a16="http://schemas.microsoft.com/office/drawing/2014/main" id="{1D722396-7E36-174B-C17D-381F84D5505E}"/>
              </a:ext>
            </a:extLst>
          </p:cNvPr>
          <p:cNvSpPr/>
          <p:nvPr userDrawn="1"/>
        </p:nvSpPr>
        <p:spPr>
          <a:xfrm>
            <a:off x="5600058" y="5554710"/>
            <a:ext cx="2297432" cy="1191659"/>
          </a:xfrm>
          <a:custGeom>
            <a:avLst/>
            <a:gdLst/>
            <a:ahLst/>
            <a:cxnLst/>
            <a:rect l="l" t="t" r="r" b="b"/>
            <a:pathLst>
              <a:path w="2297432" h="1191659">
                <a:moveTo>
                  <a:pt x="0" y="0"/>
                </a:moveTo>
                <a:lnTo>
                  <a:pt x="2297433" y="0"/>
                </a:lnTo>
                <a:lnTo>
                  <a:pt x="2297433" y="1191659"/>
                </a:lnTo>
                <a:lnTo>
                  <a:pt x="0" y="1191659"/>
                </a:lnTo>
                <a:lnTo>
                  <a:pt x="0" y="0"/>
                </a:lnTo>
                <a:close/>
              </a:path>
            </a:pathLst>
          </a:custGeom>
          <a:blipFill>
            <a:blip r:embed="rId10"/>
            <a:stretch>
              <a:fillRect/>
            </a:stretch>
          </a:blipFill>
        </p:spPr>
        <p:txBody>
          <a:bodyPr/>
          <a:lstStyle/>
          <a:p>
            <a:endParaRPr lang="en-US"/>
          </a:p>
        </p:txBody>
      </p:sp>
      <p:sp>
        <p:nvSpPr>
          <p:cNvPr id="16" name="Freeform 11">
            <a:extLst>
              <a:ext uri="{FF2B5EF4-FFF2-40B4-BE49-F238E27FC236}">
                <a16:creationId xmlns:a16="http://schemas.microsoft.com/office/drawing/2014/main" id="{54A17F7C-3EFC-62F2-01E8-BD8749F4806F}"/>
              </a:ext>
            </a:extLst>
          </p:cNvPr>
          <p:cNvSpPr/>
          <p:nvPr userDrawn="1"/>
        </p:nvSpPr>
        <p:spPr>
          <a:xfrm>
            <a:off x="12503156" y="4556541"/>
            <a:ext cx="2897019" cy="575009"/>
          </a:xfrm>
          <a:custGeom>
            <a:avLst/>
            <a:gdLst/>
            <a:ahLst/>
            <a:cxnLst/>
            <a:rect l="l" t="t" r="r" b="b"/>
            <a:pathLst>
              <a:path w="2897018" h="575009">
                <a:moveTo>
                  <a:pt x="0" y="0"/>
                </a:moveTo>
                <a:lnTo>
                  <a:pt x="2897017" y="0"/>
                </a:lnTo>
                <a:lnTo>
                  <a:pt x="2897017" y="575008"/>
                </a:lnTo>
                <a:lnTo>
                  <a:pt x="0" y="575008"/>
                </a:lnTo>
                <a:lnTo>
                  <a:pt x="0" y="0"/>
                </a:lnTo>
                <a:close/>
              </a:path>
            </a:pathLst>
          </a:custGeom>
          <a:blipFill>
            <a:blip r:embed="rId11"/>
            <a:stretch>
              <a:fillRect/>
            </a:stretch>
          </a:blipFill>
        </p:spPr>
        <p:txBody>
          <a:bodyPr/>
          <a:lstStyle/>
          <a:p>
            <a:endParaRPr lang="en-US"/>
          </a:p>
        </p:txBody>
      </p:sp>
      <p:sp>
        <p:nvSpPr>
          <p:cNvPr id="17" name="Freeform 12">
            <a:extLst>
              <a:ext uri="{FF2B5EF4-FFF2-40B4-BE49-F238E27FC236}">
                <a16:creationId xmlns:a16="http://schemas.microsoft.com/office/drawing/2014/main" id="{C5C3F9F9-35C2-2FB7-F085-CCFBD01588C4}"/>
              </a:ext>
            </a:extLst>
          </p:cNvPr>
          <p:cNvSpPr/>
          <p:nvPr userDrawn="1"/>
        </p:nvSpPr>
        <p:spPr>
          <a:xfrm>
            <a:off x="12010665" y="7555104"/>
            <a:ext cx="3389511" cy="593164"/>
          </a:xfrm>
          <a:custGeom>
            <a:avLst/>
            <a:gdLst/>
            <a:ahLst/>
            <a:cxnLst/>
            <a:rect l="l" t="t" r="r" b="b"/>
            <a:pathLst>
              <a:path w="3389510" h="593164">
                <a:moveTo>
                  <a:pt x="0" y="0"/>
                </a:moveTo>
                <a:lnTo>
                  <a:pt x="3389510" y="0"/>
                </a:lnTo>
                <a:lnTo>
                  <a:pt x="3389510" y="593164"/>
                </a:lnTo>
                <a:lnTo>
                  <a:pt x="0" y="593164"/>
                </a:lnTo>
                <a:lnTo>
                  <a:pt x="0" y="0"/>
                </a:lnTo>
                <a:close/>
              </a:path>
            </a:pathLst>
          </a:custGeom>
          <a:blipFill>
            <a:blip r:embed="rId12"/>
            <a:stretch>
              <a:fillRect/>
            </a:stretch>
          </a:blipFill>
        </p:spPr>
        <p:txBody>
          <a:bodyPr/>
          <a:lstStyle/>
          <a:p>
            <a:endParaRPr lang="en-US"/>
          </a:p>
        </p:txBody>
      </p:sp>
      <p:sp>
        <p:nvSpPr>
          <p:cNvPr id="18" name="Freeform 13">
            <a:extLst>
              <a:ext uri="{FF2B5EF4-FFF2-40B4-BE49-F238E27FC236}">
                <a16:creationId xmlns:a16="http://schemas.microsoft.com/office/drawing/2014/main" id="{005AC106-D615-7E74-1E31-DC219AA86115}"/>
              </a:ext>
            </a:extLst>
          </p:cNvPr>
          <p:cNvSpPr/>
          <p:nvPr userDrawn="1"/>
        </p:nvSpPr>
        <p:spPr>
          <a:xfrm>
            <a:off x="5774186" y="8604407"/>
            <a:ext cx="3158732" cy="1263493"/>
          </a:xfrm>
          <a:custGeom>
            <a:avLst/>
            <a:gdLst/>
            <a:ahLst/>
            <a:cxnLst/>
            <a:rect l="l" t="t" r="r" b="b"/>
            <a:pathLst>
              <a:path w="3158732" h="1263493">
                <a:moveTo>
                  <a:pt x="0" y="0"/>
                </a:moveTo>
                <a:lnTo>
                  <a:pt x="3158732" y="0"/>
                </a:lnTo>
                <a:lnTo>
                  <a:pt x="3158732" y="1263492"/>
                </a:lnTo>
                <a:lnTo>
                  <a:pt x="0" y="1263492"/>
                </a:lnTo>
                <a:lnTo>
                  <a:pt x="0" y="0"/>
                </a:lnTo>
                <a:close/>
              </a:path>
            </a:pathLst>
          </a:custGeom>
          <a:blipFill>
            <a:blip r:embed="rId13"/>
            <a:stretch>
              <a:fillRect/>
            </a:stretch>
          </a:blipFill>
        </p:spPr>
        <p:txBody>
          <a:bodyPr/>
          <a:lstStyle/>
          <a:p>
            <a:endParaRPr lang="en-US"/>
          </a:p>
        </p:txBody>
      </p:sp>
      <p:sp>
        <p:nvSpPr>
          <p:cNvPr id="19" name="Freeform 14">
            <a:extLst>
              <a:ext uri="{FF2B5EF4-FFF2-40B4-BE49-F238E27FC236}">
                <a16:creationId xmlns:a16="http://schemas.microsoft.com/office/drawing/2014/main" id="{6ED476B0-DBFB-8C5C-3621-58F4F0B79DD9}"/>
              </a:ext>
            </a:extLst>
          </p:cNvPr>
          <p:cNvSpPr/>
          <p:nvPr userDrawn="1"/>
        </p:nvSpPr>
        <p:spPr>
          <a:xfrm>
            <a:off x="2579841" y="7326709"/>
            <a:ext cx="3085743" cy="1049955"/>
          </a:xfrm>
          <a:custGeom>
            <a:avLst/>
            <a:gdLst/>
            <a:ahLst/>
            <a:cxnLst/>
            <a:rect l="l" t="t" r="r" b="b"/>
            <a:pathLst>
              <a:path w="3085743" h="1049954">
                <a:moveTo>
                  <a:pt x="0" y="0"/>
                </a:moveTo>
                <a:lnTo>
                  <a:pt x="3085743" y="0"/>
                </a:lnTo>
                <a:lnTo>
                  <a:pt x="3085743" y="1049954"/>
                </a:lnTo>
                <a:lnTo>
                  <a:pt x="0" y="1049954"/>
                </a:lnTo>
                <a:lnTo>
                  <a:pt x="0" y="0"/>
                </a:lnTo>
                <a:close/>
              </a:path>
            </a:pathLst>
          </a:custGeom>
          <a:blipFill>
            <a:blip r:embed="rId14"/>
            <a:stretch>
              <a:fillRect/>
            </a:stretch>
          </a:blipFill>
        </p:spPr>
        <p:txBody>
          <a:bodyPr/>
          <a:lstStyle/>
          <a:p>
            <a:endParaRPr lang="en-US"/>
          </a:p>
        </p:txBody>
      </p:sp>
      <p:sp>
        <p:nvSpPr>
          <p:cNvPr id="20" name="Freeform 15">
            <a:extLst>
              <a:ext uri="{FF2B5EF4-FFF2-40B4-BE49-F238E27FC236}">
                <a16:creationId xmlns:a16="http://schemas.microsoft.com/office/drawing/2014/main" id="{793A58C8-01E6-8956-F75D-240AA2F510CB}"/>
              </a:ext>
            </a:extLst>
          </p:cNvPr>
          <p:cNvSpPr/>
          <p:nvPr userDrawn="1"/>
        </p:nvSpPr>
        <p:spPr>
          <a:xfrm>
            <a:off x="2898474" y="8957005"/>
            <a:ext cx="2241511" cy="767717"/>
          </a:xfrm>
          <a:custGeom>
            <a:avLst/>
            <a:gdLst/>
            <a:ahLst/>
            <a:cxnLst/>
            <a:rect l="l" t="t" r="r" b="b"/>
            <a:pathLst>
              <a:path w="2241510" h="767717">
                <a:moveTo>
                  <a:pt x="0" y="0"/>
                </a:moveTo>
                <a:lnTo>
                  <a:pt x="2241510" y="0"/>
                </a:lnTo>
                <a:lnTo>
                  <a:pt x="2241510" y="767717"/>
                </a:lnTo>
                <a:lnTo>
                  <a:pt x="0" y="767717"/>
                </a:lnTo>
                <a:lnTo>
                  <a:pt x="0" y="0"/>
                </a:lnTo>
                <a:close/>
              </a:path>
            </a:pathLst>
          </a:custGeom>
          <a:blipFill>
            <a:blip r:embed="rId15"/>
            <a:stretch>
              <a:fillRect/>
            </a:stretch>
          </a:blipFill>
        </p:spPr>
        <p:txBody>
          <a:bodyPr/>
          <a:lstStyle/>
          <a:p>
            <a:endParaRPr lang="en-US"/>
          </a:p>
        </p:txBody>
      </p:sp>
      <p:sp>
        <p:nvSpPr>
          <p:cNvPr id="21" name="Freeform 16">
            <a:extLst>
              <a:ext uri="{FF2B5EF4-FFF2-40B4-BE49-F238E27FC236}">
                <a16:creationId xmlns:a16="http://schemas.microsoft.com/office/drawing/2014/main" id="{B6954BDE-5625-EC82-CCAD-9649FB4F6539}"/>
              </a:ext>
            </a:extLst>
          </p:cNvPr>
          <p:cNvSpPr/>
          <p:nvPr userDrawn="1"/>
        </p:nvSpPr>
        <p:spPr>
          <a:xfrm>
            <a:off x="9567120" y="9035503"/>
            <a:ext cx="2013401" cy="566269"/>
          </a:xfrm>
          <a:custGeom>
            <a:avLst/>
            <a:gdLst/>
            <a:ahLst/>
            <a:cxnLst/>
            <a:rect l="l" t="t" r="r" b="b"/>
            <a:pathLst>
              <a:path w="2013401" h="566269">
                <a:moveTo>
                  <a:pt x="0" y="0"/>
                </a:moveTo>
                <a:lnTo>
                  <a:pt x="2013400" y="0"/>
                </a:lnTo>
                <a:lnTo>
                  <a:pt x="2013400" y="566269"/>
                </a:lnTo>
                <a:lnTo>
                  <a:pt x="0" y="566269"/>
                </a:lnTo>
                <a:lnTo>
                  <a:pt x="0" y="0"/>
                </a:lnTo>
                <a:close/>
              </a:path>
            </a:pathLst>
          </a:custGeom>
          <a:blipFill>
            <a:blip r:embed="rId16"/>
            <a:stretch>
              <a:fillRect/>
            </a:stretch>
          </a:blipFill>
        </p:spPr>
        <p:txBody>
          <a:bodyPr/>
          <a:lstStyle/>
          <a:p>
            <a:endParaRPr lang="en-US"/>
          </a:p>
        </p:txBody>
      </p:sp>
      <p:sp>
        <p:nvSpPr>
          <p:cNvPr id="22" name="Freeform 17">
            <a:extLst>
              <a:ext uri="{FF2B5EF4-FFF2-40B4-BE49-F238E27FC236}">
                <a16:creationId xmlns:a16="http://schemas.microsoft.com/office/drawing/2014/main" id="{9A89C93F-E474-9D97-A3A4-18D5EC9088C1}"/>
              </a:ext>
            </a:extLst>
          </p:cNvPr>
          <p:cNvSpPr/>
          <p:nvPr userDrawn="1"/>
        </p:nvSpPr>
        <p:spPr>
          <a:xfrm>
            <a:off x="12241908" y="8813826"/>
            <a:ext cx="3158268" cy="1054072"/>
          </a:xfrm>
          <a:custGeom>
            <a:avLst/>
            <a:gdLst/>
            <a:ahLst/>
            <a:cxnLst/>
            <a:rect l="l" t="t" r="r" b="b"/>
            <a:pathLst>
              <a:path w="3158268" h="1054072">
                <a:moveTo>
                  <a:pt x="0" y="0"/>
                </a:moveTo>
                <a:lnTo>
                  <a:pt x="3158267" y="0"/>
                </a:lnTo>
                <a:lnTo>
                  <a:pt x="3158267" y="1054072"/>
                </a:lnTo>
                <a:lnTo>
                  <a:pt x="0" y="1054072"/>
                </a:lnTo>
                <a:lnTo>
                  <a:pt x="0" y="0"/>
                </a:lnTo>
                <a:close/>
              </a:path>
            </a:pathLst>
          </a:custGeom>
          <a:blipFill>
            <a:blip r:embed="rId17"/>
            <a:stretch>
              <a:fillRect/>
            </a:stretch>
          </a:blipFill>
        </p:spPr>
        <p:txBody>
          <a:bodyPr/>
          <a:lstStyle/>
          <a:p>
            <a:endParaRPr lang="en-US"/>
          </a:p>
        </p:txBody>
      </p:sp>
      <p:sp>
        <p:nvSpPr>
          <p:cNvPr id="23" name="TextBox 19">
            <a:extLst>
              <a:ext uri="{FF2B5EF4-FFF2-40B4-BE49-F238E27FC236}">
                <a16:creationId xmlns:a16="http://schemas.microsoft.com/office/drawing/2014/main" id="{5A0AFBC7-E5F8-6817-18DE-5FCBFBBA1299}"/>
              </a:ext>
            </a:extLst>
          </p:cNvPr>
          <p:cNvSpPr txBox="1"/>
          <p:nvPr userDrawn="1"/>
        </p:nvSpPr>
        <p:spPr>
          <a:xfrm>
            <a:off x="3548352" y="2336845"/>
            <a:ext cx="10910925" cy="779252"/>
          </a:xfrm>
          <a:prstGeom prst="rect">
            <a:avLst/>
          </a:prstGeom>
        </p:spPr>
        <p:txBody>
          <a:bodyPr lIns="0" tIns="0" rIns="0" bIns="0" rtlCol="0" anchor="t">
            <a:spAutoFit/>
          </a:bodyPr>
          <a:lstStyle/>
          <a:p>
            <a:pPr algn="ctr">
              <a:lnSpc>
                <a:spcPts val="3101"/>
              </a:lnSpc>
              <a:spcBef>
                <a:spcPct val="0"/>
              </a:spcBef>
            </a:pPr>
            <a:r>
              <a:rPr lang="en-US" sz="2215" spc="231" dirty="0">
                <a:solidFill>
                  <a:schemeClr val="bg1"/>
                </a:solidFill>
                <a:latin typeface="Avenir"/>
                <a:ea typeface="Avenir"/>
                <a:cs typeface="Avenir"/>
                <a:sym typeface="Avenir"/>
              </a:rPr>
              <a:t>We collaborate with industry-leading partners to deliver cutting-edge technology and services tailored to your needs.</a:t>
            </a:r>
          </a:p>
        </p:txBody>
      </p:sp>
      <p:sp>
        <p:nvSpPr>
          <p:cNvPr id="24" name="TextBox 23">
            <a:extLst>
              <a:ext uri="{FF2B5EF4-FFF2-40B4-BE49-F238E27FC236}">
                <a16:creationId xmlns:a16="http://schemas.microsoft.com/office/drawing/2014/main" id="{BF657DC9-6218-D703-67E0-FE1453BFEA04}"/>
              </a:ext>
            </a:extLst>
          </p:cNvPr>
          <p:cNvSpPr txBox="1"/>
          <p:nvPr userDrawn="1"/>
        </p:nvSpPr>
        <p:spPr>
          <a:xfrm>
            <a:off x="4735182" y="745471"/>
            <a:ext cx="8817639" cy="934808"/>
          </a:xfrm>
          <a:prstGeom prst="rect">
            <a:avLst/>
          </a:prstGeom>
        </p:spPr>
        <p:txBody>
          <a:bodyPr wrap="square" lIns="0" tIns="0" rIns="0" bIns="0" rtlCol="0" anchor="t">
            <a:spAutoFit/>
          </a:bodyPr>
          <a:lstStyle/>
          <a:p>
            <a:pPr algn="ctr" defTabSz="1371566">
              <a:lnSpc>
                <a:spcPts val="7560"/>
              </a:lnSpc>
              <a:defRPr/>
            </a:pPr>
            <a:r>
              <a:rPr lang="en-US" sz="5400" dirty="0">
                <a:solidFill>
                  <a:schemeClr val="bg1"/>
                </a:solidFill>
                <a:latin typeface="Avenir Heavy" panose="02000503020000020003" pitchFamily="2" charset="0"/>
                <a:cs typeface="Arial"/>
              </a:rPr>
              <a:t>The Power of Partnership</a:t>
            </a:r>
          </a:p>
        </p:txBody>
      </p:sp>
      <p:sp>
        <p:nvSpPr>
          <p:cNvPr id="25" name="AutoShape 8">
            <a:extLst>
              <a:ext uri="{FF2B5EF4-FFF2-40B4-BE49-F238E27FC236}">
                <a16:creationId xmlns:a16="http://schemas.microsoft.com/office/drawing/2014/main" id="{691C02F6-7F29-769F-BD73-68ECF4C9B019}"/>
              </a:ext>
            </a:extLst>
          </p:cNvPr>
          <p:cNvSpPr/>
          <p:nvPr userDrawn="1"/>
        </p:nvSpPr>
        <p:spPr>
          <a:xfrm rot="5400000" flipH="1">
            <a:off x="9009227" y="-3963444"/>
            <a:ext cx="48536" cy="11612151"/>
          </a:xfrm>
          <a:prstGeom prst="rect">
            <a:avLst/>
          </a:prstGeom>
          <a:solidFill>
            <a:schemeClr val="accent1"/>
          </a:solidFill>
        </p:spPr>
        <p:txBody>
          <a:bodyPr/>
          <a:lstStyle/>
          <a:p>
            <a:endParaRPr lang="en-US">
              <a:solidFill>
                <a:srgbClr val="FF9F24"/>
              </a:solidFill>
            </a:endParaRPr>
          </a:p>
        </p:txBody>
      </p:sp>
      <p:pic>
        <p:nvPicPr>
          <p:cNvPr id="26" name="Picture 79">
            <a:extLst>
              <a:ext uri="{FF2B5EF4-FFF2-40B4-BE49-F238E27FC236}">
                <a16:creationId xmlns:a16="http://schemas.microsoft.com/office/drawing/2014/main" id="{B2DBAB8D-DA56-A6AF-4F87-F5A7D641B701}"/>
              </a:ext>
            </a:extLst>
          </p:cNvPr>
          <p:cNvPicPr>
            <a:picLocks noChangeAspect="1"/>
          </p:cNvPicPr>
          <p:nvPr userDrawn="1"/>
        </p:nvPicPr>
        <p:blipFill>
          <a:blip r:embed="rId18">
            <a:extLst>
              <a:ext uri="{BEBA8EAE-BF5A-486C-A8C5-ECC9F3942E4B}">
                <a14:imgProps xmlns:a14="http://schemas.microsoft.com/office/drawing/2010/main">
                  <a14:imgLayer r:embed="rId19">
                    <a14:imgEffect>
                      <a14:brightnessContrast bright="100000"/>
                    </a14:imgEffect>
                  </a14:imgLayer>
                </a14:imgProps>
              </a:ext>
            </a:extLst>
          </a:blip>
          <a:srcRect/>
          <a:stretch>
            <a:fillRect/>
          </a:stretch>
        </p:blipFill>
        <p:spPr>
          <a:xfrm>
            <a:off x="16830931" y="580687"/>
            <a:ext cx="856740" cy="1117191"/>
          </a:xfrm>
          <a:prstGeom prst="rect">
            <a:avLst/>
          </a:prstGeom>
        </p:spPr>
      </p:pic>
    </p:spTree>
    <p:extLst>
      <p:ext uri="{BB962C8B-B14F-4D97-AF65-F5344CB8AC3E}">
        <p14:creationId xmlns:p14="http://schemas.microsoft.com/office/powerpoint/2010/main" val="2976949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ustry Recognition">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0731F31B-76FC-E1F3-D2AD-A8D05301AED8}"/>
              </a:ext>
            </a:extLst>
          </p:cNvPr>
          <p:cNvSpPr/>
          <p:nvPr userDrawn="1"/>
        </p:nvSpPr>
        <p:spPr>
          <a:xfrm>
            <a:off x="7452997" y="4888551"/>
            <a:ext cx="2729423" cy="1364712"/>
          </a:xfrm>
          <a:custGeom>
            <a:avLst/>
            <a:gdLst/>
            <a:ahLst/>
            <a:cxnLst/>
            <a:rect l="l" t="t" r="r" b="b"/>
            <a:pathLst>
              <a:path w="2729422" h="1364712">
                <a:moveTo>
                  <a:pt x="0" y="0"/>
                </a:moveTo>
                <a:lnTo>
                  <a:pt x="2729422" y="0"/>
                </a:lnTo>
                <a:lnTo>
                  <a:pt x="2729422" y="1364712"/>
                </a:lnTo>
                <a:lnTo>
                  <a:pt x="0" y="1364712"/>
                </a:lnTo>
                <a:lnTo>
                  <a:pt x="0" y="0"/>
                </a:lnTo>
                <a:close/>
              </a:path>
            </a:pathLst>
          </a:custGeom>
          <a:blipFill>
            <a:blip r:embed="rId2"/>
            <a:stretch>
              <a:fillRect/>
            </a:stretch>
          </a:blipFill>
        </p:spPr>
        <p:txBody>
          <a:bodyPr/>
          <a:lstStyle/>
          <a:p>
            <a:endParaRPr lang="en-US"/>
          </a:p>
        </p:txBody>
      </p:sp>
      <p:sp>
        <p:nvSpPr>
          <p:cNvPr id="4" name="Freeform 4">
            <a:extLst>
              <a:ext uri="{FF2B5EF4-FFF2-40B4-BE49-F238E27FC236}">
                <a16:creationId xmlns:a16="http://schemas.microsoft.com/office/drawing/2014/main" id="{A4A9A406-C12C-1777-1E82-B6B5CD58874F}"/>
              </a:ext>
            </a:extLst>
          </p:cNvPr>
          <p:cNvSpPr/>
          <p:nvPr userDrawn="1"/>
        </p:nvSpPr>
        <p:spPr>
          <a:xfrm>
            <a:off x="4917907" y="7533307"/>
            <a:ext cx="1122083" cy="1411443"/>
          </a:xfrm>
          <a:custGeom>
            <a:avLst/>
            <a:gdLst/>
            <a:ahLst/>
            <a:cxnLst/>
            <a:rect l="l" t="t" r="r" b="b"/>
            <a:pathLst>
              <a:path w="1122082" h="1411443">
                <a:moveTo>
                  <a:pt x="0" y="0"/>
                </a:moveTo>
                <a:lnTo>
                  <a:pt x="1122083" y="0"/>
                </a:lnTo>
                <a:lnTo>
                  <a:pt x="1122083" y="1411443"/>
                </a:lnTo>
                <a:lnTo>
                  <a:pt x="0" y="1411443"/>
                </a:lnTo>
                <a:lnTo>
                  <a:pt x="0" y="0"/>
                </a:lnTo>
                <a:close/>
              </a:path>
            </a:pathLst>
          </a:custGeom>
          <a:blipFill>
            <a:blip r:embed="rId3"/>
            <a:stretch>
              <a:fillRect b="-2791"/>
            </a:stretch>
          </a:blipFill>
        </p:spPr>
        <p:txBody>
          <a:bodyPr/>
          <a:lstStyle/>
          <a:p>
            <a:endParaRPr lang="en-US"/>
          </a:p>
        </p:txBody>
      </p:sp>
      <p:sp>
        <p:nvSpPr>
          <p:cNvPr id="5" name="Freeform 5">
            <a:extLst>
              <a:ext uri="{FF2B5EF4-FFF2-40B4-BE49-F238E27FC236}">
                <a16:creationId xmlns:a16="http://schemas.microsoft.com/office/drawing/2014/main" id="{5646E46E-81CD-AF76-A709-C9B269307735}"/>
              </a:ext>
            </a:extLst>
          </p:cNvPr>
          <p:cNvSpPr/>
          <p:nvPr userDrawn="1"/>
        </p:nvSpPr>
        <p:spPr>
          <a:xfrm>
            <a:off x="900391" y="4875841"/>
            <a:ext cx="1831776" cy="1263927"/>
          </a:xfrm>
          <a:custGeom>
            <a:avLst/>
            <a:gdLst/>
            <a:ahLst/>
            <a:cxnLst/>
            <a:rect l="l" t="t" r="r" b="b"/>
            <a:pathLst>
              <a:path w="1831776" h="1263926">
                <a:moveTo>
                  <a:pt x="0" y="0"/>
                </a:moveTo>
                <a:lnTo>
                  <a:pt x="1831776" y="0"/>
                </a:lnTo>
                <a:lnTo>
                  <a:pt x="1831776" y="1263926"/>
                </a:lnTo>
                <a:lnTo>
                  <a:pt x="0" y="1263926"/>
                </a:lnTo>
                <a:lnTo>
                  <a:pt x="0" y="0"/>
                </a:lnTo>
                <a:close/>
              </a:path>
            </a:pathLst>
          </a:custGeom>
          <a:blipFill>
            <a:blip r:embed="rId4"/>
            <a:stretch>
              <a:fillRect b="-69"/>
            </a:stretch>
          </a:blipFill>
        </p:spPr>
        <p:txBody>
          <a:bodyPr/>
          <a:lstStyle/>
          <a:p>
            <a:endParaRPr lang="en-US"/>
          </a:p>
        </p:txBody>
      </p:sp>
      <p:sp>
        <p:nvSpPr>
          <p:cNvPr id="6" name="Freeform 6">
            <a:extLst>
              <a:ext uri="{FF2B5EF4-FFF2-40B4-BE49-F238E27FC236}">
                <a16:creationId xmlns:a16="http://schemas.microsoft.com/office/drawing/2014/main" id="{C1C68C0D-8D91-11B8-2E65-40D440B0B294}"/>
              </a:ext>
            </a:extLst>
          </p:cNvPr>
          <p:cNvSpPr/>
          <p:nvPr userDrawn="1"/>
        </p:nvSpPr>
        <p:spPr>
          <a:xfrm>
            <a:off x="14336028" y="4992363"/>
            <a:ext cx="3098593" cy="1196487"/>
          </a:xfrm>
          <a:custGeom>
            <a:avLst/>
            <a:gdLst/>
            <a:ahLst/>
            <a:cxnLst/>
            <a:rect l="l" t="t" r="r" b="b"/>
            <a:pathLst>
              <a:path w="3098593" h="1196487">
                <a:moveTo>
                  <a:pt x="0" y="0"/>
                </a:moveTo>
                <a:lnTo>
                  <a:pt x="3098594" y="0"/>
                </a:lnTo>
                <a:lnTo>
                  <a:pt x="3098594" y="1196486"/>
                </a:lnTo>
                <a:lnTo>
                  <a:pt x="0" y="1196486"/>
                </a:lnTo>
                <a:lnTo>
                  <a:pt x="0" y="0"/>
                </a:lnTo>
                <a:close/>
              </a:path>
            </a:pathLst>
          </a:custGeom>
          <a:blipFill>
            <a:blip r:embed="rId5"/>
            <a:stretch>
              <a:fillRect l="-9843" t="-1689" r="-7244" b="-26677"/>
            </a:stretch>
          </a:blipFill>
        </p:spPr>
        <p:txBody>
          <a:bodyPr/>
          <a:lstStyle/>
          <a:p>
            <a:endParaRPr lang="en-US"/>
          </a:p>
        </p:txBody>
      </p:sp>
      <p:sp>
        <p:nvSpPr>
          <p:cNvPr id="7" name="TextBox 7">
            <a:extLst>
              <a:ext uri="{FF2B5EF4-FFF2-40B4-BE49-F238E27FC236}">
                <a16:creationId xmlns:a16="http://schemas.microsoft.com/office/drawing/2014/main" id="{9502A434-DDCF-DAB7-1627-8E75FB7FD538}"/>
              </a:ext>
            </a:extLst>
          </p:cNvPr>
          <p:cNvSpPr txBox="1"/>
          <p:nvPr userDrawn="1"/>
        </p:nvSpPr>
        <p:spPr>
          <a:xfrm>
            <a:off x="1489995" y="9177138"/>
            <a:ext cx="2193279"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Multi-Year Winner</a:t>
            </a:r>
          </a:p>
        </p:txBody>
      </p:sp>
      <p:sp>
        <p:nvSpPr>
          <p:cNvPr id="8" name="TextBox 8">
            <a:extLst>
              <a:ext uri="{FF2B5EF4-FFF2-40B4-BE49-F238E27FC236}">
                <a16:creationId xmlns:a16="http://schemas.microsoft.com/office/drawing/2014/main" id="{E968B74F-31F5-9C7C-7EEC-892A6E1A1C80}"/>
              </a:ext>
            </a:extLst>
          </p:cNvPr>
          <p:cNvSpPr txBox="1"/>
          <p:nvPr userDrawn="1"/>
        </p:nvSpPr>
        <p:spPr>
          <a:xfrm>
            <a:off x="7315200" y="6354241"/>
            <a:ext cx="3005013"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15th Consecutive Year</a:t>
            </a:r>
          </a:p>
        </p:txBody>
      </p:sp>
      <p:sp>
        <p:nvSpPr>
          <p:cNvPr id="9" name="TextBox 9">
            <a:extLst>
              <a:ext uri="{FF2B5EF4-FFF2-40B4-BE49-F238E27FC236}">
                <a16:creationId xmlns:a16="http://schemas.microsoft.com/office/drawing/2014/main" id="{01E6DA93-C472-7F7B-79CC-E2213E7D715D}"/>
              </a:ext>
            </a:extLst>
          </p:cNvPr>
          <p:cNvSpPr txBox="1"/>
          <p:nvPr userDrawn="1"/>
        </p:nvSpPr>
        <p:spPr>
          <a:xfrm>
            <a:off x="803109" y="6316130"/>
            <a:ext cx="2016291"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Multi-Year Winner</a:t>
            </a:r>
          </a:p>
        </p:txBody>
      </p:sp>
      <p:sp>
        <p:nvSpPr>
          <p:cNvPr id="10" name="TextBox 10">
            <a:extLst>
              <a:ext uri="{FF2B5EF4-FFF2-40B4-BE49-F238E27FC236}">
                <a16:creationId xmlns:a16="http://schemas.microsoft.com/office/drawing/2014/main" id="{E7D704C6-BF64-FC54-E2D5-CCA2AF4516FB}"/>
              </a:ext>
            </a:extLst>
          </p:cNvPr>
          <p:cNvSpPr txBox="1"/>
          <p:nvPr userDrawn="1"/>
        </p:nvSpPr>
        <p:spPr>
          <a:xfrm>
            <a:off x="14512815" y="6319638"/>
            <a:ext cx="2745013"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2019 - South Carolina</a:t>
            </a:r>
          </a:p>
        </p:txBody>
      </p:sp>
      <p:sp>
        <p:nvSpPr>
          <p:cNvPr id="11" name="TextBox 11">
            <a:extLst>
              <a:ext uri="{FF2B5EF4-FFF2-40B4-BE49-F238E27FC236}">
                <a16:creationId xmlns:a16="http://schemas.microsoft.com/office/drawing/2014/main" id="{A2A658CF-3CD8-DB8F-044A-840FD3F35D86}"/>
              </a:ext>
            </a:extLst>
          </p:cNvPr>
          <p:cNvSpPr txBox="1"/>
          <p:nvPr userDrawn="1"/>
        </p:nvSpPr>
        <p:spPr>
          <a:xfrm>
            <a:off x="4149490" y="9182851"/>
            <a:ext cx="2671215"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9th Consecutive Year</a:t>
            </a:r>
          </a:p>
        </p:txBody>
      </p:sp>
      <p:sp>
        <p:nvSpPr>
          <p:cNvPr id="12" name="Freeform 12">
            <a:extLst>
              <a:ext uri="{FF2B5EF4-FFF2-40B4-BE49-F238E27FC236}">
                <a16:creationId xmlns:a16="http://schemas.microsoft.com/office/drawing/2014/main" id="{E5F2183E-65D4-5F50-8363-7374AD7EA071}"/>
              </a:ext>
            </a:extLst>
          </p:cNvPr>
          <p:cNvSpPr/>
          <p:nvPr userDrawn="1"/>
        </p:nvSpPr>
        <p:spPr>
          <a:xfrm>
            <a:off x="1709377" y="7578907"/>
            <a:ext cx="1754512" cy="1535199"/>
          </a:xfrm>
          <a:custGeom>
            <a:avLst/>
            <a:gdLst/>
            <a:ahLst/>
            <a:cxnLst/>
            <a:rect l="l" t="t" r="r" b="b"/>
            <a:pathLst>
              <a:path w="1754512" h="1535199">
                <a:moveTo>
                  <a:pt x="0" y="0"/>
                </a:moveTo>
                <a:lnTo>
                  <a:pt x="1754513" y="0"/>
                </a:lnTo>
                <a:lnTo>
                  <a:pt x="1754513" y="1535199"/>
                </a:lnTo>
                <a:lnTo>
                  <a:pt x="0" y="1535199"/>
                </a:lnTo>
                <a:lnTo>
                  <a:pt x="0" y="0"/>
                </a:lnTo>
                <a:close/>
              </a:path>
            </a:pathLst>
          </a:custGeom>
          <a:blipFill>
            <a:blip r:embed="rId6"/>
            <a:stretch>
              <a:fillRect l="-55649" t="-24727" r="-56058" b="-32541"/>
            </a:stretch>
          </a:blipFill>
        </p:spPr>
        <p:txBody>
          <a:bodyPr/>
          <a:lstStyle/>
          <a:p>
            <a:endParaRPr lang="en-US"/>
          </a:p>
        </p:txBody>
      </p:sp>
      <p:sp>
        <p:nvSpPr>
          <p:cNvPr id="13" name="Freeform 13">
            <a:extLst>
              <a:ext uri="{FF2B5EF4-FFF2-40B4-BE49-F238E27FC236}">
                <a16:creationId xmlns:a16="http://schemas.microsoft.com/office/drawing/2014/main" id="{719175A7-DA63-2BE3-1F8B-5AE46FBDAB4F}"/>
              </a:ext>
            </a:extLst>
          </p:cNvPr>
          <p:cNvSpPr/>
          <p:nvPr userDrawn="1"/>
        </p:nvSpPr>
        <p:spPr>
          <a:xfrm>
            <a:off x="1199614" y="2693683"/>
            <a:ext cx="3262029" cy="700864"/>
          </a:xfrm>
          <a:custGeom>
            <a:avLst/>
            <a:gdLst/>
            <a:ahLst/>
            <a:cxnLst/>
            <a:rect l="l" t="t" r="r" b="b"/>
            <a:pathLst>
              <a:path w="3262029" h="700864">
                <a:moveTo>
                  <a:pt x="0" y="0"/>
                </a:moveTo>
                <a:lnTo>
                  <a:pt x="3262029" y="0"/>
                </a:lnTo>
                <a:lnTo>
                  <a:pt x="3262029" y="700864"/>
                </a:lnTo>
                <a:lnTo>
                  <a:pt x="0" y="700864"/>
                </a:lnTo>
                <a:lnTo>
                  <a:pt x="0" y="0"/>
                </a:lnTo>
                <a:close/>
              </a:path>
            </a:pathLst>
          </a:custGeom>
          <a:blipFill>
            <a:blip r:embed="rId7"/>
            <a:stretch>
              <a:fillRect b="-501"/>
            </a:stretch>
          </a:blipFill>
        </p:spPr>
        <p:txBody>
          <a:bodyPr/>
          <a:lstStyle/>
          <a:p>
            <a:endParaRPr lang="en-US"/>
          </a:p>
        </p:txBody>
      </p:sp>
      <p:sp>
        <p:nvSpPr>
          <p:cNvPr id="14" name="TextBox 14">
            <a:extLst>
              <a:ext uri="{FF2B5EF4-FFF2-40B4-BE49-F238E27FC236}">
                <a16:creationId xmlns:a16="http://schemas.microsoft.com/office/drawing/2014/main" id="{02C55828-ED3E-9397-43D7-73D2B81B7463}"/>
              </a:ext>
            </a:extLst>
          </p:cNvPr>
          <p:cNvSpPr txBox="1"/>
          <p:nvPr userDrawn="1"/>
        </p:nvSpPr>
        <p:spPr>
          <a:xfrm>
            <a:off x="1575603" y="3575128"/>
            <a:ext cx="2783252" cy="553998"/>
          </a:xfrm>
          <a:prstGeom prst="rect">
            <a:avLst/>
          </a:prstGeom>
        </p:spPr>
        <p:txBody>
          <a:bodyPr lIns="0" tIns="0" rIns="0" bIns="0" rtlCol="0" anchor="t">
            <a:spAutoFit/>
          </a:bodyPr>
          <a:lstStyle/>
          <a:p>
            <a:pPr algn="ctr"/>
            <a:r>
              <a:rPr lang="en-US" dirty="0">
                <a:solidFill>
                  <a:srgbClr val="000000"/>
                </a:solidFill>
                <a:latin typeface="Avenir"/>
                <a:ea typeface="Avenir"/>
                <a:cs typeface="Avenir"/>
                <a:sym typeface="Avenir"/>
              </a:rPr>
              <a:t>9x Partner of the Year Award Winner</a:t>
            </a:r>
          </a:p>
        </p:txBody>
      </p:sp>
      <p:sp>
        <p:nvSpPr>
          <p:cNvPr id="15" name="Freeform 15" descr="Text  Description automatically generated with medium confidence">
            <a:extLst>
              <a:ext uri="{FF2B5EF4-FFF2-40B4-BE49-F238E27FC236}">
                <a16:creationId xmlns:a16="http://schemas.microsoft.com/office/drawing/2014/main" id="{4FB1ED68-4439-64AB-F215-5B180B3ECAF2}"/>
              </a:ext>
            </a:extLst>
          </p:cNvPr>
          <p:cNvSpPr/>
          <p:nvPr userDrawn="1"/>
        </p:nvSpPr>
        <p:spPr>
          <a:xfrm>
            <a:off x="11075201" y="7533307"/>
            <a:ext cx="1728687" cy="1594285"/>
          </a:xfrm>
          <a:custGeom>
            <a:avLst/>
            <a:gdLst/>
            <a:ahLst/>
            <a:cxnLst/>
            <a:rect l="l" t="t" r="r" b="b"/>
            <a:pathLst>
              <a:path w="1728687" h="1594285">
                <a:moveTo>
                  <a:pt x="0" y="0"/>
                </a:moveTo>
                <a:lnTo>
                  <a:pt x="1728687" y="0"/>
                </a:lnTo>
                <a:lnTo>
                  <a:pt x="1728687" y="1594286"/>
                </a:lnTo>
                <a:lnTo>
                  <a:pt x="0" y="1594286"/>
                </a:lnTo>
                <a:lnTo>
                  <a:pt x="0" y="0"/>
                </a:lnTo>
                <a:close/>
              </a:path>
            </a:pathLst>
          </a:custGeom>
          <a:blipFill>
            <a:blip r:embed="rId8"/>
            <a:stretch>
              <a:fillRect t="-31" b="-31"/>
            </a:stretch>
          </a:blipFill>
        </p:spPr>
        <p:txBody>
          <a:bodyPr/>
          <a:lstStyle/>
          <a:p>
            <a:endParaRPr lang="en-US"/>
          </a:p>
        </p:txBody>
      </p:sp>
      <p:sp>
        <p:nvSpPr>
          <p:cNvPr id="16" name="Freeform 16" descr="Text  Description automatically generated with medium confidence">
            <a:extLst>
              <a:ext uri="{FF2B5EF4-FFF2-40B4-BE49-F238E27FC236}">
                <a16:creationId xmlns:a16="http://schemas.microsoft.com/office/drawing/2014/main" id="{758F6ACE-B9FA-2E5B-7395-0AE65547A4D3}"/>
              </a:ext>
            </a:extLst>
          </p:cNvPr>
          <p:cNvSpPr/>
          <p:nvPr userDrawn="1"/>
        </p:nvSpPr>
        <p:spPr>
          <a:xfrm>
            <a:off x="10978401" y="5032424"/>
            <a:ext cx="2814303" cy="1076965"/>
          </a:xfrm>
          <a:custGeom>
            <a:avLst/>
            <a:gdLst/>
            <a:ahLst/>
            <a:cxnLst/>
            <a:rect l="l" t="t" r="r" b="b"/>
            <a:pathLst>
              <a:path w="2814303" h="1076965">
                <a:moveTo>
                  <a:pt x="0" y="0"/>
                </a:moveTo>
                <a:lnTo>
                  <a:pt x="2814303" y="0"/>
                </a:lnTo>
                <a:lnTo>
                  <a:pt x="2814303" y="1076966"/>
                </a:lnTo>
                <a:lnTo>
                  <a:pt x="0" y="1076966"/>
                </a:lnTo>
                <a:lnTo>
                  <a:pt x="0" y="0"/>
                </a:lnTo>
                <a:close/>
              </a:path>
            </a:pathLst>
          </a:custGeom>
          <a:blipFill>
            <a:blip r:embed="rId9"/>
            <a:stretch>
              <a:fillRect t="-14538" b="-16120"/>
            </a:stretch>
          </a:blipFill>
        </p:spPr>
        <p:txBody>
          <a:bodyPr/>
          <a:lstStyle/>
          <a:p>
            <a:endParaRPr lang="en-US"/>
          </a:p>
        </p:txBody>
      </p:sp>
      <p:sp>
        <p:nvSpPr>
          <p:cNvPr id="17" name="Freeform 17" descr="A picture containing logo  Description automatically generated">
            <a:extLst>
              <a:ext uri="{FF2B5EF4-FFF2-40B4-BE49-F238E27FC236}">
                <a16:creationId xmlns:a16="http://schemas.microsoft.com/office/drawing/2014/main" id="{E2049D3F-FBB8-1027-2845-DE14513F2BAC}"/>
              </a:ext>
            </a:extLst>
          </p:cNvPr>
          <p:cNvSpPr/>
          <p:nvPr userDrawn="1"/>
        </p:nvSpPr>
        <p:spPr>
          <a:xfrm>
            <a:off x="7714328" y="7599339"/>
            <a:ext cx="1688701" cy="1427003"/>
          </a:xfrm>
          <a:custGeom>
            <a:avLst/>
            <a:gdLst/>
            <a:ahLst/>
            <a:cxnLst/>
            <a:rect l="l" t="t" r="r" b="b"/>
            <a:pathLst>
              <a:path w="1688701" h="1427002">
                <a:moveTo>
                  <a:pt x="0" y="0"/>
                </a:moveTo>
                <a:lnTo>
                  <a:pt x="1688701" y="0"/>
                </a:lnTo>
                <a:lnTo>
                  <a:pt x="1688701" y="1427003"/>
                </a:lnTo>
                <a:lnTo>
                  <a:pt x="0" y="1427003"/>
                </a:lnTo>
                <a:lnTo>
                  <a:pt x="0" y="0"/>
                </a:lnTo>
                <a:close/>
              </a:path>
            </a:pathLst>
          </a:custGeom>
          <a:blipFill>
            <a:blip r:embed="rId10"/>
            <a:stretch>
              <a:fillRect t="-53" b="-53"/>
            </a:stretch>
          </a:blipFill>
        </p:spPr>
        <p:txBody>
          <a:bodyPr/>
          <a:lstStyle/>
          <a:p>
            <a:endParaRPr lang="en-US"/>
          </a:p>
        </p:txBody>
      </p:sp>
      <p:sp>
        <p:nvSpPr>
          <p:cNvPr id="18" name="Freeform 18" descr="Logo  Description automatically generated">
            <a:extLst>
              <a:ext uri="{FF2B5EF4-FFF2-40B4-BE49-F238E27FC236}">
                <a16:creationId xmlns:a16="http://schemas.microsoft.com/office/drawing/2014/main" id="{FA620DF0-2E7B-D40E-389D-5D8B1A997954}"/>
              </a:ext>
            </a:extLst>
          </p:cNvPr>
          <p:cNvSpPr/>
          <p:nvPr userDrawn="1"/>
        </p:nvSpPr>
        <p:spPr>
          <a:xfrm>
            <a:off x="3552795" y="5081385"/>
            <a:ext cx="3230700" cy="680147"/>
          </a:xfrm>
          <a:custGeom>
            <a:avLst/>
            <a:gdLst/>
            <a:ahLst/>
            <a:cxnLst/>
            <a:rect l="l" t="t" r="r" b="b"/>
            <a:pathLst>
              <a:path w="3230700" h="680147">
                <a:moveTo>
                  <a:pt x="0" y="0"/>
                </a:moveTo>
                <a:lnTo>
                  <a:pt x="3230700" y="0"/>
                </a:lnTo>
                <a:lnTo>
                  <a:pt x="3230700" y="680146"/>
                </a:lnTo>
                <a:lnTo>
                  <a:pt x="0" y="680146"/>
                </a:lnTo>
                <a:lnTo>
                  <a:pt x="0" y="0"/>
                </a:lnTo>
                <a:close/>
              </a:path>
            </a:pathLst>
          </a:custGeom>
          <a:blipFill>
            <a:blip r:embed="rId11"/>
            <a:stretch>
              <a:fillRect/>
            </a:stretch>
          </a:blipFill>
        </p:spPr>
        <p:txBody>
          <a:bodyPr/>
          <a:lstStyle/>
          <a:p>
            <a:endParaRPr lang="en-US"/>
          </a:p>
        </p:txBody>
      </p:sp>
      <p:sp>
        <p:nvSpPr>
          <p:cNvPr id="19" name="TextBox 19">
            <a:extLst>
              <a:ext uri="{FF2B5EF4-FFF2-40B4-BE49-F238E27FC236}">
                <a16:creationId xmlns:a16="http://schemas.microsoft.com/office/drawing/2014/main" id="{3CF74503-B76D-2A09-9CEB-C9A68B70D492}"/>
              </a:ext>
            </a:extLst>
          </p:cNvPr>
          <p:cNvSpPr txBox="1"/>
          <p:nvPr userDrawn="1"/>
        </p:nvSpPr>
        <p:spPr>
          <a:xfrm>
            <a:off x="3412355" y="6317263"/>
            <a:ext cx="3246252"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2019 Cloud Partner of the Year</a:t>
            </a:r>
          </a:p>
        </p:txBody>
      </p:sp>
      <p:sp>
        <p:nvSpPr>
          <p:cNvPr id="20" name="TextBox 20">
            <a:extLst>
              <a:ext uri="{FF2B5EF4-FFF2-40B4-BE49-F238E27FC236}">
                <a16:creationId xmlns:a16="http://schemas.microsoft.com/office/drawing/2014/main" id="{D597F49E-0B0F-B49C-DCDB-8DB953EEBA55}"/>
              </a:ext>
            </a:extLst>
          </p:cNvPr>
          <p:cNvSpPr txBox="1"/>
          <p:nvPr userDrawn="1"/>
        </p:nvSpPr>
        <p:spPr>
          <a:xfrm>
            <a:off x="10158343" y="9177138"/>
            <a:ext cx="3562400"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Fastest Growing Companies in SC</a:t>
            </a:r>
          </a:p>
        </p:txBody>
      </p:sp>
      <p:sp>
        <p:nvSpPr>
          <p:cNvPr id="21" name="TextBox 21">
            <a:extLst>
              <a:ext uri="{FF2B5EF4-FFF2-40B4-BE49-F238E27FC236}">
                <a16:creationId xmlns:a16="http://schemas.microsoft.com/office/drawing/2014/main" id="{B84DA295-3EED-2449-54C8-8F3BF0B51513}"/>
              </a:ext>
            </a:extLst>
          </p:cNvPr>
          <p:cNvSpPr txBox="1"/>
          <p:nvPr userDrawn="1"/>
        </p:nvSpPr>
        <p:spPr>
          <a:xfrm>
            <a:off x="11066961" y="6322958"/>
            <a:ext cx="2637183"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13th Consecutive Year</a:t>
            </a:r>
          </a:p>
        </p:txBody>
      </p:sp>
      <p:sp>
        <p:nvSpPr>
          <p:cNvPr id="22" name="TextBox 22">
            <a:extLst>
              <a:ext uri="{FF2B5EF4-FFF2-40B4-BE49-F238E27FC236}">
                <a16:creationId xmlns:a16="http://schemas.microsoft.com/office/drawing/2014/main" id="{1111669F-403F-59B4-83F7-1C053C0062BA}"/>
              </a:ext>
            </a:extLst>
          </p:cNvPr>
          <p:cNvSpPr txBox="1"/>
          <p:nvPr userDrawn="1"/>
        </p:nvSpPr>
        <p:spPr>
          <a:xfrm>
            <a:off x="7489092" y="9247028"/>
            <a:ext cx="2206352" cy="276999"/>
          </a:xfrm>
          <a:prstGeom prst="rect">
            <a:avLst/>
          </a:prstGeom>
        </p:spPr>
        <p:txBody>
          <a:bodyPr lIns="0" tIns="0" rIns="0" bIns="0" rtlCol="0" anchor="t">
            <a:spAutoFit/>
          </a:bodyPr>
          <a:lstStyle/>
          <a:p>
            <a:pPr algn="ctr">
              <a:lnSpc>
                <a:spcPct val="100000"/>
              </a:lnSpc>
            </a:pPr>
            <a:r>
              <a:rPr lang="en-US" dirty="0">
                <a:solidFill>
                  <a:srgbClr val="000000"/>
                </a:solidFill>
                <a:latin typeface="Avenir"/>
                <a:ea typeface="Avenir"/>
                <a:cs typeface="Avenir"/>
                <a:sym typeface="Avenir"/>
              </a:rPr>
              <a:t>Multi-Year Winner</a:t>
            </a:r>
          </a:p>
        </p:txBody>
      </p:sp>
      <p:sp>
        <p:nvSpPr>
          <p:cNvPr id="23" name="TextBox 23">
            <a:extLst>
              <a:ext uri="{FF2B5EF4-FFF2-40B4-BE49-F238E27FC236}">
                <a16:creationId xmlns:a16="http://schemas.microsoft.com/office/drawing/2014/main" id="{77BC2A0F-79BA-2A77-3635-1173F8BFC7FD}"/>
              </a:ext>
            </a:extLst>
          </p:cNvPr>
          <p:cNvSpPr txBox="1"/>
          <p:nvPr userDrawn="1"/>
        </p:nvSpPr>
        <p:spPr>
          <a:xfrm>
            <a:off x="14270642" y="3986154"/>
            <a:ext cx="2637183"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2024 Power Partner</a:t>
            </a:r>
          </a:p>
        </p:txBody>
      </p:sp>
      <p:sp>
        <p:nvSpPr>
          <p:cNvPr id="24" name="TextBox 25">
            <a:extLst>
              <a:ext uri="{FF2B5EF4-FFF2-40B4-BE49-F238E27FC236}">
                <a16:creationId xmlns:a16="http://schemas.microsoft.com/office/drawing/2014/main" id="{566DC3B2-BD51-2DEB-7456-F986691D291E}"/>
              </a:ext>
            </a:extLst>
          </p:cNvPr>
          <p:cNvSpPr txBox="1"/>
          <p:nvPr userDrawn="1"/>
        </p:nvSpPr>
        <p:spPr>
          <a:xfrm>
            <a:off x="8641344" y="3535249"/>
            <a:ext cx="5379456" cy="553998"/>
          </a:xfrm>
          <a:prstGeom prst="rect">
            <a:avLst/>
          </a:prstGeom>
        </p:spPr>
        <p:txBody>
          <a:bodyPr lIns="0" tIns="0" rIns="0" bIns="0" rtlCol="0" anchor="t">
            <a:spAutoFit/>
          </a:bodyPr>
          <a:lstStyle/>
          <a:p>
            <a:pPr marL="325747" lvl="1" indent="-162875" algn="ctr">
              <a:buFont typeface="Arial"/>
              <a:buChar char="•"/>
            </a:pPr>
            <a:r>
              <a:rPr lang="en-US" dirty="0">
                <a:solidFill>
                  <a:srgbClr val="000000"/>
                </a:solidFill>
                <a:latin typeface="Avenir"/>
                <a:ea typeface="Avenir"/>
                <a:cs typeface="Avenir"/>
                <a:sym typeface="Avenir"/>
              </a:rPr>
              <a:t>Professional Services Authorized Partner</a:t>
            </a:r>
          </a:p>
          <a:p>
            <a:pPr marL="325747" lvl="1" indent="-162875" algn="ctr">
              <a:buFont typeface="Arial"/>
              <a:buChar char="•"/>
            </a:pPr>
            <a:r>
              <a:rPr lang="en-US" dirty="0">
                <a:solidFill>
                  <a:srgbClr val="000000"/>
                </a:solidFill>
                <a:latin typeface="Avenir"/>
                <a:ea typeface="Avenir"/>
                <a:cs typeface="Avenir"/>
                <a:sym typeface="Avenir"/>
              </a:rPr>
              <a:t>2022 Carolinas Select Partner of the Year</a:t>
            </a:r>
          </a:p>
        </p:txBody>
      </p:sp>
      <p:sp>
        <p:nvSpPr>
          <p:cNvPr id="25" name="Freeform 27">
            <a:extLst>
              <a:ext uri="{FF2B5EF4-FFF2-40B4-BE49-F238E27FC236}">
                <a16:creationId xmlns:a16="http://schemas.microsoft.com/office/drawing/2014/main" id="{0CB3759C-F9C8-E8B9-7E19-D9B2FED6578D}"/>
              </a:ext>
            </a:extLst>
          </p:cNvPr>
          <p:cNvSpPr/>
          <p:nvPr userDrawn="1"/>
        </p:nvSpPr>
        <p:spPr>
          <a:xfrm>
            <a:off x="5176206" y="2504679"/>
            <a:ext cx="3765519" cy="1155525"/>
          </a:xfrm>
          <a:custGeom>
            <a:avLst/>
            <a:gdLst/>
            <a:ahLst/>
            <a:cxnLst/>
            <a:rect l="l" t="t" r="r" b="b"/>
            <a:pathLst>
              <a:path w="3765518" h="1155525">
                <a:moveTo>
                  <a:pt x="0" y="0"/>
                </a:moveTo>
                <a:lnTo>
                  <a:pt x="3765518" y="0"/>
                </a:lnTo>
                <a:lnTo>
                  <a:pt x="3765518" y="1155524"/>
                </a:lnTo>
                <a:lnTo>
                  <a:pt x="0" y="1155524"/>
                </a:lnTo>
                <a:lnTo>
                  <a:pt x="0" y="0"/>
                </a:lnTo>
                <a:close/>
              </a:path>
            </a:pathLst>
          </a:custGeom>
          <a:blipFill>
            <a:blip r:embed="rId12"/>
            <a:stretch>
              <a:fillRect l="-2097" r="-2097"/>
            </a:stretch>
          </a:blipFill>
        </p:spPr>
        <p:txBody>
          <a:bodyPr/>
          <a:lstStyle/>
          <a:p>
            <a:endParaRPr lang="en-US"/>
          </a:p>
        </p:txBody>
      </p:sp>
      <p:sp>
        <p:nvSpPr>
          <p:cNvPr id="26" name="Freeform 28" descr="A blue and white advertisement  Description automatically generated">
            <a:extLst>
              <a:ext uri="{FF2B5EF4-FFF2-40B4-BE49-F238E27FC236}">
                <a16:creationId xmlns:a16="http://schemas.microsoft.com/office/drawing/2014/main" id="{C0EEAEFD-3D3D-46B9-8873-3025B74AE55C}"/>
              </a:ext>
            </a:extLst>
          </p:cNvPr>
          <p:cNvSpPr/>
          <p:nvPr userDrawn="1"/>
        </p:nvSpPr>
        <p:spPr>
          <a:xfrm>
            <a:off x="14382602" y="7486939"/>
            <a:ext cx="1723143" cy="1654756"/>
          </a:xfrm>
          <a:custGeom>
            <a:avLst/>
            <a:gdLst/>
            <a:ahLst/>
            <a:cxnLst/>
            <a:rect l="l" t="t" r="r" b="b"/>
            <a:pathLst>
              <a:path w="1723143" h="1654756">
                <a:moveTo>
                  <a:pt x="0" y="0"/>
                </a:moveTo>
                <a:lnTo>
                  <a:pt x="1723143" y="0"/>
                </a:lnTo>
                <a:lnTo>
                  <a:pt x="1723143" y="1654757"/>
                </a:lnTo>
                <a:lnTo>
                  <a:pt x="0" y="1654757"/>
                </a:lnTo>
                <a:lnTo>
                  <a:pt x="0" y="0"/>
                </a:lnTo>
                <a:close/>
              </a:path>
            </a:pathLst>
          </a:custGeom>
          <a:blipFill>
            <a:blip r:embed="rId13"/>
            <a:stretch>
              <a:fillRect t="-2507" r="-2658" b="-24786"/>
            </a:stretch>
          </a:blipFill>
        </p:spPr>
        <p:txBody>
          <a:bodyPr/>
          <a:lstStyle/>
          <a:p>
            <a:endParaRPr lang="en-US"/>
          </a:p>
        </p:txBody>
      </p:sp>
      <p:sp>
        <p:nvSpPr>
          <p:cNvPr id="27" name="TextBox 29">
            <a:extLst>
              <a:ext uri="{FF2B5EF4-FFF2-40B4-BE49-F238E27FC236}">
                <a16:creationId xmlns:a16="http://schemas.microsoft.com/office/drawing/2014/main" id="{2033E276-4627-2D1A-1444-AEA9BF566B3D}"/>
              </a:ext>
            </a:extLst>
          </p:cNvPr>
          <p:cNvSpPr txBox="1"/>
          <p:nvPr userDrawn="1"/>
        </p:nvSpPr>
        <p:spPr>
          <a:xfrm>
            <a:off x="13473043" y="9177137"/>
            <a:ext cx="3562400"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2024 HSP 250 List</a:t>
            </a:r>
          </a:p>
        </p:txBody>
      </p:sp>
      <p:sp>
        <p:nvSpPr>
          <p:cNvPr id="28" name="Freeform 30" descr="A blue background with white text  Description automatically generated">
            <a:extLst>
              <a:ext uri="{FF2B5EF4-FFF2-40B4-BE49-F238E27FC236}">
                <a16:creationId xmlns:a16="http://schemas.microsoft.com/office/drawing/2014/main" id="{82D58D7F-404E-AD1F-6082-304F88F24DEF}"/>
              </a:ext>
            </a:extLst>
          </p:cNvPr>
          <p:cNvSpPr/>
          <p:nvPr userDrawn="1"/>
        </p:nvSpPr>
        <p:spPr>
          <a:xfrm>
            <a:off x="14426490" y="2348163"/>
            <a:ext cx="2328863" cy="1600200"/>
          </a:xfrm>
          <a:custGeom>
            <a:avLst/>
            <a:gdLst/>
            <a:ahLst/>
            <a:cxnLst/>
            <a:rect l="l" t="t" r="r" b="b"/>
            <a:pathLst>
              <a:path w="2328862" h="1600200">
                <a:moveTo>
                  <a:pt x="0" y="0"/>
                </a:moveTo>
                <a:lnTo>
                  <a:pt x="2328862" y="0"/>
                </a:lnTo>
                <a:lnTo>
                  <a:pt x="2328862" y="1600200"/>
                </a:lnTo>
                <a:lnTo>
                  <a:pt x="0" y="1600200"/>
                </a:lnTo>
                <a:lnTo>
                  <a:pt x="0" y="0"/>
                </a:lnTo>
                <a:close/>
              </a:path>
            </a:pathLst>
          </a:custGeom>
          <a:blipFill>
            <a:blip r:embed="rId14"/>
            <a:stretch>
              <a:fillRect t="-86" b="-86"/>
            </a:stretch>
          </a:blipFill>
        </p:spPr>
        <p:txBody>
          <a:bodyPr/>
          <a:lstStyle/>
          <a:p>
            <a:endParaRPr lang="en-US"/>
          </a:p>
        </p:txBody>
      </p:sp>
      <p:sp>
        <p:nvSpPr>
          <p:cNvPr id="29" name="TextBox 20">
            <a:extLst>
              <a:ext uri="{FF2B5EF4-FFF2-40B4-BE49-F238E27FC236}">
                <a16:creationId xmlns:a16="http://schemas.microsoft.com/office/drawing/2014/main" id="{FAC44B33-A458-91E3-D4E2-D54493A3438C}"/>
              </a:ext>
            </a:extLst>
          </p:cNvPr>
          <p:cNvSpPr txBox="1"/>
          <p:nvPr userDrawn="1"/>
        </p:nvSpPr>
        <p:spPr>
          <a:xfrm>
            <a:off x="5203162" y="745805"/>
            <a:ext cx="7477124" cy="934808"/>
          </a:xfrm>
          <a:prstGeom prst="rect">
            <a:avLst/>
          </a:prstGeom>
        </p:spPr>
        <p:txBody>
          <a:bodyPr wrap="square" lIns="0" tIns="0" rIns="0" bIns="0" rtlCol="0" anchor="t">
            <a:spAutoFit/>
          </a:bodyPr>
          <a:lstStyle/>
          <a:p>
            <a:pPr algn="ctr" defTabSz="1371566">
              <a:lnSpc>
                <a:spcPts val="7560"/>
              </a:lnSpc>
              <a:defRPr/>
            </a:pPr>
            <a:r>
              <a:rPr lang="en-US" sz="5400" dirty="0">
                <a:solidFill>
                  <a:srgbClr val="000000"/>
                </a:solidFill>
                <a:latin typeface="Avenir Heavy" panose="02000503020000020003" pitchFamily="2" charset="0"/>
                <a:cs typeface="Arial"/>
              </a:rPr>
              <a:t>Industry Recognition</a:t>
            </a:r>
          </a:p>
        </p:txBody>
      </p:sp>
      <p:sp>
        <p:nvSpPr>
          <p:cNvPr id="30" name="TextBox 10">
            <a:extLst>
              <a:ext uri="{FF2B5EF4-FFF2-40B4-BE49-F238E27FC236}">
                <a16:creationId xmlns:a16="http://schemas.microsoft.com/office/drawing/2014/main" id="{1D393844-951C-7A61-B307-DE3E298A4370}"/>
              </a:ext>
            </a:extLst>
          </p:cNvPr>
          <p:cNvSpPr txBox="1"/>
          <p:nvPr userDrawn="1"/>
        </p:nvSpPr>
        <p:spPr>
          <a:xfrm>
            <a:off x="5339881" y="3581426"/>
            <a:ext cx="3601843" cy="553998"/>
          </a:xfrm>
          <a:prstGeom prst="rect">
            <a:avLst/>
          </a:prstGeom>
        </p:spPr>
        <p:txBody>
          <a:bodyPr wrap="square" lIns="0" tIns="0" rIns="0" bIns="0" rtlCol="0" anchor="t">
            <a:spAutoFit/>
          </a:bodyPr>
          <a:lstStyle/>
          <a:p>
            <a:pPr marL="171446" indent="-171446">
              <a:buFont typeface="Arial" panose="020B0604020202020204" pitchFamily="34" charset="0"/>
              <a:buChar char="•"/>
            </a:pPr>
            <a:r>
              <a:rPr lang="en-US" dirty="0">
                <a:solidFill>
                  <a:srgbClr val="000000"/>
                </a:solidFill>
                <a:latin typeface="Avenir" panose="02000503020000020003" pitchFamily="2" charset="0"/>
                <a:ea typeface="Roboto"/>
                <a:cs typeface="Roboto"/>
              </a:rPr>
              <a:t>2021 Global Partner of the Year</a:t>
            </a:r>
          </a:p>
          <a:p>
            <a:pPr marL="171446" indent="-171446">
              <a:buFont typeface="Arial" panose="020B0604020202020204" pitchFamily="34" charset="0"/>
              <a:buChar char="•"/>
            </a:pPr>
            <a:r>
              <a:rPr lang="en-US" dirty="0">
                <a:solidFill>
                  <a:srgbClr val="000000"/>
                </a:solidFill>
                <a:latin typeface="Avenir" panose="02000503020000020003" pitchFamily="2" charset="0"/>
                <a:ea typeface="Roboto"/>
                <a:cs typeface="Roboto"/>
              </a:rPr>
              <a:t>Nutanix Premier Partner </a:t>
            </a:r>
          </a:p>
        </p:txBody>
      </p:sp>
      <p:pic>
        <p:nvPicPr>
          <p:cNvPr id="31" name="Picture 30" descr="A green logo with a black background&#10;&#10;AI-generated content may be incorrect.">
            <a:extLst>
              <a:ext uri="{FF2B5EF4-FFF2-40B4-BE49-F238E27FC236}">
                <a16:creationId xmlns:a16="http://schemas.microsoft.com/office/drawing/2014/main" id="{AE9A8C78-D15C-2123-E81C-3DB7A8BF070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998201" y="2839881"/>
            <a:ext cx="2839249" cy="409507"/>
          </a:xfrm>
          <a:prstGeom prst="rect">
            <a:avLst/>
          </a:prstGeom>
        </p:spPr>
      </p:pic>
      <p:sp>
        <p:nvSpPr>
          <p:cNvPr id="32" name="AutoShape 8">
            <a:extLst>
              <a:ext uri="{FF2B5EF4-FFF2-40B4-BE49-F238E27FC236}">
                <a16:creationId xmlns:a16="http://schemas.microsoft.com/office/drawing/2014/main" id="{8EC1554F-C5D2-CCAC-18AE-87B050182FE9}"/>
              </a:ext>
            </a:extLst>
          </p:cNvPr>
          <p:cNvSpPr/>
          <p:nvPr userDrawn="1"/>
        </p:nvSpPr>
        <p:spPr>
          <a:xfrm rot="5400000" flipH="1">
            <a:off x="9009227" y="-3963444"/>
            <a:ext cx="48536" cy="11612151"/>
          </a:xfrm>
          <a:prstGeom prst="rect">
            <a:avLst/>
          </a:prstGeom>
          <a:solidFill>
            <a:srgbClr val="373939"/>
          </a:solidFill>
        </p:spPr>
        <p:txBody>
          <a:bodyPr/>
          <a:lstStyle/>
          <a:p>
            <a:endParaRPr lang="en-US"/>
          </a:p>
        </p:txBody>
      </p:sp>
      <p:pic>
        <p:nvPicPr>
          <p:cNvPr id="33" name="Picture 79">
            <a:extLst>
              <a:ext uri="{FF2B5EF4-FFF2-40B4-BE49-F238E27FC236}">
                <a16:creationId xmlns:a16="http://schemas.microsoft.com/office/drawing/2014/main" id="{9E47E508-449B-3D8B-B6CF-F6154D5FBD4C}"/>
              </a:ext>
            </a:extLst>
          </p:cNvPr>
          <p:cNvPicPr>
            <a:picLocks noChangeAspect="1"/>
          </p:cNvPicPr>
          <p:nvPr userDrawn="1"/>
        </p:nvPicPr>
        <p:blipFill>
          <a:blip r:embed="rId16"/>
          <a:srcRect/>
          <a:stretch>
            <a:fillRect/>
          </a:stretch>
        </p:blipFill>
        <p:spPr>
          <a:xfrm>
            <a:off x="16830931" y="580687"/>
            <a:ext cx="856740" cy="1117191"/>
          </a:xfrm>
          <a:prstGeom prst="rect">
            <a:avLst/>
          </a:prstGeom>
        </p:spPr>
      </p:pic>
    </p:spTree>
    <p:extLst>
      <p:ext uri="{BB962C8B-B14F-4D97-AF65-F5344CB8AC3E}">
        <p14:creationId xmlns:p14="http://schemas.microsoft.com/office/powerpoint/2010/main" val="3801700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dustry Recognition">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481A7F-8C30-B8E1-D79D-45D243A1FA3D}"/>
              </a:ext>
            </a:extLst>
          </p:cNvPr>
          <p:cNvSpPr/>
          <p:nvPr userDrawn="1"/>
        </p:nvSpPr>
        <p:spPr>
          <a:xfrm>
            <a:off x="1" y="2198798"/>
            <a:ext cx="18288000" cy="808820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3">
            <a:extLst>
              <a:ext uri="{FF2B5EF4-FFF2-40B4-BE49-F238E27FC236}">
                <a16:creationId xmlns:a16="http://schemas.microsoft.com/office/drawing/2014/main" id="{0731F31B-76FC-E1F3-D2AD-A8D05301AED8}"/>
              </a:ext>
            </a:extLst>
          </p:cNvPr>
          <p:cNvSpPr/>
          <p:nvPr userDrawn="1"/>
        </p:nvSpPr>
        <p:spPr>
          <a:xfrm>
            <a:off x="7452997" y="5093088"/>
            <a:ext cx="2729423" cy="1364712"/>
          </a:xfrm>
          <a:custGeom>
            <a:avLst/>
            <a:gdLst/>
            <a:ahLst/>
            <a:cxnLst/>
            <a:rect l="l" t="t" r="r" b="b"/>
            <a:pathLst>
              <a:path w="2729422" h="1364712">
                <a:moveTo>
                  <a:pt x="0" y="0"/>
                </a:moveTo>
                <a:lnTo>
                  <a:pt x="2729422" y="0"/>
                </a:lnTo>
                <a:lnTo>
                  <a:pt x="2729422" y="1364712"/>
                </a:lnTo>
                <a:lnTo>
                  <a:pt x="0" y="1364712"/>
                </a:lnTo>
                <a:lnTo>
                  <a:pt x="0" y="0"/>
                </a:lnTo>
                <a:close/>
              </a:path>
            </a:pathLst>
          </a:custGeom>
          <a:blipFill>
            <a:blip r:embed="rId2"/>
            <a:stretch>
              <a:fillRect/>
            </a:stretch>
          </a:blipFill>
        </p:spPr>
        <p:txBody>
          <a:bodyPr/>
          <a:lstStyle/>
          <a:p>
            <a:endParaRPr lang="en-US"/>
          </a:p>
        </p:txBody>
      </p:sp>
      <p:sp>
        <p:nvSpPr>
          <p:cNvPr id="4" name="Freeform 4">
            <a:extLst>
              <a:ext uri="{FF2B5EF4-FFF2-40B4-BE49-F238E27FC236}">
                <a16:creationId xmlns:a16="http://schemas.microsoft.com/office/drawing/2014/main" id="{A4A9A406-C12C-1777-1E82-B6B5CD58874F}"/>
              </a:ext>
            </a:extLst>
          </p:cNvPr>
          <p:cNvSpPr/>
          <p:nvPr userDrawn="1"/>
        </p:nvSpPr>
        <p:spPr>
          <a:xfrm>
            <a:off x="4917907" y="7737844"/>
            <a:ext cx="1122083" cy="1411443"/>
          </a:xfrm>
          <a:custGeom>
            <a:avLst/>
            <a:gdLst/>
            <a:ahLst/>
            <a:cxnLst/>
            <a:rect l="l" t="t" r="r" b="b"/>
            <a:pathLst>
              <a:path w="1122082" h="1411443">
                <a:moveTo>
                  <a:pt x="0" y="0"/>
                </a:moveTo>
                <a:lnTo>
                  <a:pt x="1122083" y="0"/>
                </a:lnTo>
                <a:lnTo>
                  <a:pt x="1122083" y="1411443"/>
                </a:lnTo>
                <a:lnTo>
                  <a:pt x="0" y="1411443"/>
                </a:lnTo>
                <a:lnTo>
                  <a:pt x="0" y="0"/>
                </a:lnTo>
                <a:close/>
              </a:path>
            </a:pathLst>
          </a:custGeom>
          <a:blipFill>
            <a:blip r:embed="rId3"/>
            <a:stretch>
              <a:fillRect b="-2791"/>
            </a:stretch>
          </a:blipFill>
        </p:spPr>
        <p:txBody>
          <a:bodyPr/>
          <a:lstStyle/>
          <a:p>
            <a:endParaRPr lang="en-US"/>
          </a:p>
        </p:txBody>
      </p:sp>
      <p:sp>
        <p:nvSpPr>
          <p:cNvPr id="5" name="Freeform 5">
            <a:extLst>
              <a:ext uri="{FF2B5EF4-FFF2-40B4-BE49-F238E27FC236}">
                <a16:creationId xmlns:a16="http://schemas.microsoft.com/office/drawing/2014/main" id="{5646E46E-81CD-AF76-A709-C9B269307735}"/>
              </a:ext>
            </a:extLst>
          </p:cNvPr>
          <p:cNvSpPr/>
          <p:nvPr userDrawn="1"/>
        </p:nvSpPr>
        <p:spPr>
          <a:xfrm>
            <a:off x="900391" y="5080378"/>
            <a:ext cx="1831776" cy="1263927"/>
          </a:xfrm>
          <a:custGeom>
            <a:avLst/>
            <a:gdLst/>
            <a:ahLst/>
            <a:cxnLst/>
            <a:rect l="l" t="t" r="r" b="b"/>
            <a:pathLst>
              <a:path w="1831776" h="1263926">
                <a:moveTo>
                  <a:pt x="0" y="0"/>
                </a:moveTo>
                <a:lnTo>
                  <a:pt x="1831776" y="0"/>
                </a:lnTo>
                <a:lnTo>
                  <a:pt x="1831776" y="1263926"/>
                </a:lnTo>
                <a:lnTo>
                  <a:pt x="0" y="1263926"/>
                </a:lnTo>
                <a:lnTo>
                  <a:pt x="0" y="0"/>
                </a:lnTo>
                <a:close/>
              </a:path>
            </a:pathLst>
          </a:custGeom>
          <a:blipFill>
            <a:blip r:embed="rId4"/>
            <a:stretch>
              <a:fillRect b="-69"/>
            </a:stretch>
          </a:blipFill>
        </p:spPr>
        <p:txBody>
          <a:bodyPr/>
          <a:lstStyle/>
          <a:p>
            <a:endParaRPr lang="en-US"/>
          </a:p>
        </p:txBody>
      </p:sp>
      <p:sp>
        <p:nvSpPr>
          <p:cNvPr id="6" name="Freeform 6">
            <a:extLst>
              <a:ext uri="{FF2B5EF4-FFF2-40B4-BE49-F238E27FC236}">
                <a16:creationId xmlns:a16="http://schemas.microsoft.com/office/drawing/2014/main" id="{C1C68C0D-8D91-11B8-2E65-40D440B0B294}"/>
              </a:ext>
            </a:extLst>
          </p:cNvPr>
          <p:cNvSpPr/>
          <p:nvPr userDrawn="1"/>
        </p:nvSpPr>
        <p:spPr>
          <a:xfrm>
            <a:off x="14336028" y="5196900"/>
            <a:ext cx="3098593" cy="1196487"/>
          </a:xfrm>
          <a:custGeom>
            <a:avLst/>
            <a:gdLst/>
            <a:ahLst/>
            <a:cxnLst/>
            <a:rect l="l" t="t" r="r" b="b"/>
            <a:pathLst>
              <a:path w="3098593" h="1196487">
                <a:moveTo>
                  <a:pt x="0" y="0"/>
                </a:moveTo>
                <a:lnTo>
                  <a:pt x="3098594" y="0"/>
                </a:lnTo>
                <a:lnTo>
                  <a:pt x="3098594" y="1196486"/>
                </a:lnTo>
                <a:lnTo>
                  <a:pt x="0" y="1196486"/>
                </a:lnTo>
                <a:lnTo>
                  <a:pt x="0" y="0"/>
                </a:lnTo>
                <a:close/>
              </a:path>
            </a:pathLst>
          </a:custGeom>
          <a:blipFill>
            <a:blip r:embed="rId5"/>
            <a:stretch>
              <a:fillRect l="-9843" t="-1689" r="-7244" b="-26677"/>
            </a:stretch>
          </a:blipFill>
        </p:spPr>
        <p:txBody>
          <a:bodyPr/>
          <a:lstStyle/>
          <a:p>
            <a:endParaRPr lang="en-US"/>
          </a:p>
        </p:txBody>
      </p:sp>
      <p:sp>
        <p:nvSpPr>
          <p:cNvPr id="7" name="TextBox 7">
            <a:extLst>
              <a:ext uri="{FF2B5EF4-FFF2-40B4-BE49-F238E27FC236}">
                <a16:creationId xmlns:a16="http://schemas.microsoft.com/office/drawing/2014/main" id="{9502A434-DDCF-DAB7-1627-8E75FB7FD538}"/>
              </a:ext>
            </a:extLst>
          </p:cNvPr>
          <p:cNvSpPr txBox="1"/>
          <p:nvPr userDrawn="1"/>
        </p:nvSpPr>
        <p:spPr>
          <a:xfrm>
            <a:off x="1489995" y="9381675"/>
            <a:ext cx="2193279"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Multi-Year Winner</a:t>
            </a:r>
          </a:p>
        </p:txBody>
      </p:sp>
      <p:sp>
        <p:nvSpPr>
          <p:cNvPr id="8" name="TextBox 8">
            <a:extLst>
              <a:ext uri="{FF2B5EF4-FFF2-40B4-BE49-F238E27FC236}">
                <a16:creationId xmlns:a16="http://schemas.microsoft.com/office/drawing/2014/main" id="{E968B74F-31F5-9C7C-7EEC-892A6E1A1C80}"/>
              </a:ext>
            </a:extLst>
          </p:cNvPr>
          <p:cNvSpPr txBox="1"/>
          <p:nvPr userDrawn="1"/>
        </p:nvSpPr>
        <p:spPr>
          <a:xfrm>
            <a:off x="7315200" y="6558778"/>
            <a:ext cx="3005013"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15th Consecutive Year</a:t>
            </a:r>
          </a:p>
        </p:txBody>
      </p:sp>
      <p:sp>
        <p:nvSpPr>
          <p:cNvPr id="9" name="TextBox 9">
            <a:extLst>
              <a:ext uri="{FF2B5EF4-FFF2-40B4-BE49-F238E27FC236}">
                <a16:creationId xmlns:a16="http://schemas.microsoft.com/office/drawing/2014/main" id="{01E6DA93-C472-7F7B-79CC-E2213E7D715D}"/>
              </a:ext>
            </a:extLst>
          </p:cNvPr>
          <p:cNvSpPr txBox="1"/>
          <p:nvPr userDrawn="1"/>
        </p:nvSpPr>
        <p:spPr>
          <a:xfrm>
            <a:off x="803109" y="6520667"/>
            <a:ext cx="2016291"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Multi-Year Winner</a:t>
            </a:r>
          </a:p>
        </p:txBody>
      </p:sp>
      <p:sp>
        <p:nvSpPr>
          <p:cNvPr id="10" name="TextBox 10">
            <a:extLst>
              <a:ext uri="{FF2B5EF4-FFF2-40B4-BE49-F238E27FC236}">
                <a16:creationId xmlns:a16="http://schemas.microsoft.com/office/drawing/2014/main" id="{E7D704C6-BF64-FC54-E2D5-CCA2AF4516FB}"/>
              </a:ext>
            </a:extLst>
          </p:cNvPr>
          <p:cNvSpPr txBox="1"/>
          <p:nvPr userDrawn="1"/>
        </p:nvSpPr>
        <p:spPr>
          <a:xfrm>
            <a:off x="14512815" y="6524175"/>
            <a:ext cx="2745013"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2019 - South Carolina</a:t>
            </a:r>
          </a:p>
        </p:txBody>
      </p:sp>
      <p:sp>
        <p:nvSpPr>
          <p:cNvPr id="11" name="TextBox 11">
            <a:extLst>
              <a:ext uri="{FF2B5EF4-FFF2-40B4-BE49-F238E27FC236}">
                <a16:creationId xmlns:a16="http://schemas.microsoft.com/office/drawing/2014/main" id="{A2A658CF-3CD8-DB8F-044A-840FD3F35D86}"/>
              </a:ext>
            </a:extLst>
          </p:cNvPr>
          <p:cNvSpPr txBox="1"/>
          <p:nvPr userDrawn="1"/>
        </p:nvSpPr>
        <p:spPr>
          <a:xfrm>
            <a:off x="4149490" y="9387388"/>
            <a:ext cx="2671215"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9th Consecutive Year</a:t>
            </a:r>
          </a:p>
        </p:txBody>
      </p:sp>
      <p:sp>
        <p:nvSpPr>
          <p:cNvPr id="12" name="Freeform 12">
            <a:extLst>
              <a:ext uri="{FF2B5EF4-FFF2-40B4-BE49-F238E27FC236}">
                <a16:creationId xmlns:a16="http://schemas.microsoft.com/office/drawing/2014/main" id="{E5F2183E-65D4-5F50-8363-7374AD7EA071}"/>
              </a:ext>
            </a:extLst>
          </p:cNvPr>
          <p:cNvSpPr/>
          <p:nvPr userDrawn="1"/>
        </p:nvSpPr>
        <p:spPr>
          <a:xfrm>
            <a:off x="1709377" y="7783444"/>
            <a:ext cx="1754512" cy="1535199"/>
          </a:xfrm>
          <a:custGeom>
            <a:avLst/>
            <a:gdLst/>
            <a:ahLst/>
            <a:cxnLst/>
            <a:rect l="l" t="t" r="r" b="b"/>
            <a:pathLst>
              <a:path w="1754512" h="1535199">
                <a:moveTo>
                  <a:pt x="0" y="0"/>
                </a:moveTo>
                <a:lnTo>
                  <a:pt x="1754513" y="0"/>
                </a:lnTo>
                <a:lnTo>
                  <a:pt x="1754513" y="1535199"/>
                </a:lnTo>
                <a:lnTo>
                  <a:pt x="0" y="1535199"/>
                </a:lnTo>
                <a:lnTo>
                  <a:pt x="0" y="0"/>
                </a:lnTo>
                <a:close/>
              </a:path>
            </a:pathLst>
          </a:custGeom>
          <a:blipFill>
            <a:blip r:embed="rId6"/>
            <a:stretch>
              <a:fillRect l="-55649" t="-24727" r="-56058" b="-32541"/>
            </a:stretch>
          </a:blipFill>
        </p:spPr>
        <p:txBody>
          <a:bodyPr/>
          <a:lstStyle/>
          <a:p>
            <a:endParaRPr lang="en-US"/>
          </a:p>
        </p:txBody>
      </p:sp>
      <p:sp>
        <p:nvSpPr>
          <p:cNvPr id="13" name="Freeform 13">
            <a:extLst>
              <a:ext uri="{FF2B5EF4-FFF2-40B4-BE49-F238E27FC236}">
                <a16:creationId xmlns:a16="http://schemas.microsoft.com/office/drawing/2014/main" id="{719175A7-DA63-2BE3-1F8B-5AE46FBDAB4F}"/>
              </a:ext>
            </a:extLst>
          </p:cNvPr>
          <p:cNvSpPr/>
          <p:nvPr userDrawn="1"/>
        </p:nvSpPr>
        <p:spPr>
          <a:xfrm>
            <a:off x="1199614" y="2898220"/>
            <a:ext cx="3262029" cy="700864"/>
          </a:xfrm>
          <a:custGeom>
            <a:avLst/>
            <a:gdLst/>
            <a:ahLst/>
            <a:cxnLst/>
            <a:rect l="l" t="t" r="r" b="b"/>
            <a:pathLst>
              <a:path w="3262029" h="700864">
                <a:moveTo>
                  <a:pt x="0" y="0"/>
                </a:moveTo>
                <a:lnTo>
                  <a:pt x="3262029" y="0"/>
                </a:lnTo>
                <a:lnTo>
                  <a:pt x="3262029" y="700864"/>
                </a:lnTo>
                <a:lnTo>
                  <a:pt x="0" y="700864"/>
                </a:lnTo>
                <a:lnTo>
                  <a:pt x="0" y="0"/>
                </a:lnTo>
                <a:close/>
              </a:path>
            </a:pathLst>
          </a:custGeom>
          <a:blipFill>
            <a:blip r:embed="rId7"/>
            <a:stretch>
              <a:fillRect b="-501"/>
            </a:stretch>
          </a:blipFill>
        </p:spPr>
        <p:txBody>
          <a:bodyPr/>
          <a:lstStyle/>
          <a:p>
            <a:endParaRPr lang="en-US"/>
          </a:p>
        </p:txBody>
      </p:sp>
      <p:sp>
        <p:nvSpPr>
          <p:cNvPr id="14" name="TextBox 14">
            <a:extLst>
              <a:ext uri="{FF2B5EF4-FFF2-40B4-BE49-F238E27FC236}">
                <a16:creationId xmlns:a16="http://schemas.microsoft.com/office/drawing/2014/main" id="{02C55828-ED3E-9397-43D7-73D2B81B7463}"/>
              </a:ext>
            </a:extLst>
          </p:cNvPr>
          <p:cNvSpPr txBox="1"/>
          <p:nvPr userDrawn="1"/>
        </p:nvSpPr>
        <p:spPr>
          <a:xfrm>
            <a:off x="1575603" y="3779665"/>
            <a:ext cx="2783252" cy="553998"/>
          </a:xfrm>
          <a:prstGeom prst="rect">
            <a:avLst/>
          </a:prstGeom>
        </p:spPr>
        <p:txBody>
          <a:bodyPr lIns="0" tIns="0" rIns="0" bIns="0" rtlCol="0" anchor="t">
            <a:spAutoFit/>
          </a:bodyPr>
          <a:lstStyle/>
          <a:p>
            <a:pPr algn="ctr"/>
            <a:r>
              <a:rPr lang="en-US" dirty="0">
                <a:solidFill>
                  <a:srgbClr val="000000"/>
                </a:solidFill>
                <a:latin typeface="Avenir"/>
                <a:ea typeface="Avenir"/>
                <a:cs typeface="Avenir"/>
                <a:sym typeface="Avenir"/>
              </a:rPr>
              <a:t>9x Partner of the Year Award Winner</a:t>
            </a:r>
          </a:p>
        </p:txBody>
      </p:sp>
      <p:sp>
        <p:nvSpPr>
          <p:cNvPr id="15" name="Freeform 15" descr="Text  Description automatically generated with medium confidence">
            <a:extLst>
              <a:ext uri="{FF2B5EF4-FFF2-40B4-BE49-F238E27FC236}">
                <a16:creationId xmlns:a16="http://schemas.microsoft.com/office/drawing/2014/main" id="{4FB1ED68-4439-64AB-F215-5B180B3ECAF2}"/>
              </a:ext>
            </a:extLst>
          </p:cNvPr>
          <p:cNvSpPr/>
          <p:nvPr userDrawn="1"/>
        </p:nvSpPr>
        <p:spPr>
          <a:xfrm>
            <a:off x="11075201" y="7737844"/>
            <a:ext cx="1728687" cy="1594285"/>
          </a:xfrm>
          <a:custGeom>
            <a:avLst/>
            <a:gdLst/>
            <a:ahLst/>
            <a:cxnLst/>
            <a:rect l="l" t="t" r="r" b="b"/>
            <a:pathLst>
              <a:path w="1728687" h="1594285">
                <a:moveTo>
                  <a:pt x="0" y="0"/>
                </a:moveTo>
                <a:lnTo>
                  <a:pt x="1728687" y="0"/>
                </a:lnTo>
                <a:lnTo>
                  <a:pt x="1728687" y="1594286"/>
                </a:lnTo>
                <a:lnTo>
                  <a:pt x="0" y="1594286"/>
                </a:lnTo>
                <a:lnTo>
                  <a:pt x="0" y="0"/>
                </a:lnTo>
                <a:close/>
              </a:path>
            </a:pathLst>
          </a:custGeom>
          <a:blipFill>
            <a:blip r:embed="rId8"/>
            <a:stretch>
              <a:fillRect t="-31" b="-31"/>
            </a:stretch>
          </a:blipFill>
        </p:spPr>
        <p:txBody>
          <a:bodyPr/>
          <a:lstStyle/>
          <a:p>
            <a:endParaRPr lang="en-US"/>
          </a:p>
        </p:txBody>
      </p:sp>
      <p:sp>
        <p:nvSpPr>
          <p:cNvPr id="16" name="Freeform 16" descr="Text  Description automatically generated with medium confidence">
            <a:extLst>
              <a:ext uri="{FF2B5EF4-FFF2-40B4-BE49-F238E27FC236}">
                <a16:creationId xmlns:a16="http://schemas.microsoft.com/office/drawing/2014/main" id="{758F6ACE-B9FA-2E5B-7395-0AE65547A4D3}"/>
              </a:ext>
            </a:extLst>
          </p:cNvPr>
          <p:cNvSpPr/>
          <p:nvPr userDrawn="1"/>
        </p:nvSpPr>
        <p:spPr>
          <a:xfrm>
            <a:off x="10978401" y="5236961"/>
            <a:ext cx="2814303" cy="1076965"/>
          </a:xfrm>
          <a:custGeom>
            <a:avLst/>
            <a:gdLst/>
            <a:ahLst/>
            <a:cxnLst/>
            <a:rect l="l" t="t" r="r" b="b"/>
            <a:pathLst>
              <a:path w="2814303" h="1076965">
                <a:moveTo>
                  <a:pt x="0" y="0"/>
                </a:moveTo>
                <a:lnTo>
                  <a:pt x="2814303" y="0"/>
                </a:lnTo>
                <a:lnTo>
                  <a:pt x="2814303" y="1076966"/>
                </a:lnTo>
                <a:lnTo>
                  <a:pt x="0" y="1076966"/>
                </a:lnTo>
                <a:lnTo>
                  <a:pt x="0" y="0"/>
                </a:lnTo>
                <a:close/>
              </a:path>
            </a:pathLst>
          </a:custGeom>
          <a:blipFill>
            <a:blip r:embed="rId9"/>
            <a:stretch>
              <a:fillRect t="-14538" b="-16120"/>
            </a:stretch>
          </a:blipFill>
        </p:spPr>
        <p:txBody>
          <a:bodyPr/>
          <a:lstStyle/>
          <a:p>
            <a:endParaRPr lang="en-US"/>
          </a:p>
        </p:txBody>
      </p:sp>
      <p:sp>
        <p:nvSpPr>
          <p:cNvPr id="17" name="Freeform 17" descr="A picture containing logo  Description automatically generated">
            <a:extLst>
              <a:ext uri="{FF2B5EF4-FFF2-40B4-BE49-F238E27FC236}">
                <a16:creationId xmlns:a16="http://schemas.microsoft.com/office/drawing/2014/main" id="{E2049D3F-FBB8-1027-2845-DE14513F2BAC}"/>
              </a:ext>
            </a:extLst>
          </p:cNvPr>
          <p:cNvSpPr/>
          <p:nvPr userDrawn="1"/>
        </p:nvSpPr>
        <p:spPr>
          <a:xfrm>
            <a:off x="7714328" y="7803876"/>
            <a:ext cx="1688701" cy="1427003"/>
          </a:xfrm>
          <a:custGeom>
            <a:avLst/>
            <a:gdLst/>
            <a:ahLst/>
            <a:cxnLst/>
            <a:rect l="l" t="t" r="r" b="b"/>
            <a:pathLst>
              <a:path w="1688701" h="1427002">
                <a:moveTo>
                  <a:pt x="0" y="0"/>
                </a:moveTo>
                <a:lnTo>
                  <a:pt x="1688701" y="0"/>
                </a:lnTo>
                <a:lnTo>
                  <a:pt x="1688701" y="1427003"/>
                </a:lnTo>
                <a:lnTo>
                  <a:pt x="0" y="1427003"/>
                </a:lnTo>
                <a:lnTo>
                  <a:pt x="0" y="0"/>
                </a:lnTo>
                <a:close/>
              </a:path>
            </a:pathLst>
          </a:custGeom>
          <a:blipFill>
            <a:blip r:embed="rId10"/>
            <a:stretch>
              <a:fillRect t="-53" b="-53"/>
            </a:stretch>
          </a:blipFill>
        </p:spPr>
        <p:txBody>
          <a:bodyPr/>
          <a:lstStyle/>
          <a:p>
            <a:endParaRPr lang="en-US"/>
          </a:p>
        </p:txBody>
      </p:sp>
      <p:sp>
        <p:nvSpPr>
          <p:cNvPr id="18" name="Freeform 18" descr="Logo  Description automatically generated">
            <a:extLst>
              <a:ext uri="{FF2B5EF4-FFF2-40B4-BE49-F238E27FC236}">
                <a16:creationId xmlns:a16="http://schemas.microsoft.com/office/drawing/2014/main" id="{FA620DF0-2E7B-D40E-389D-5D8B1A997954}"/>
              </a:ext>
            </a:extLst>
          </p:cNvPr>
          <p:cNvSpPr/>
          <p:nvPr userDrawn="1"/>
        </p:nvSpPr>
        <p:spPr>
          <a:xfrm>
            <a:off x="3552795" y="5285922"/>
            <a:ext cx="3230700" cy="680147"/>
          </a:xfrm>
          <a:custGeom>
            <a:avLst/>
            <a:gdLst/>
            <a:ahLst/>
            <a:cxnLst/>
            <a:rect l="l" t="t" r="r" b="b"/>
            <a:pathLst>
              <a:path w="3230700" h="680147">
                <a:moveTo>
                  <a:pt x="0" y="0"/>
                </a:moveTo>
                <a:lnTo>
                  <a:pt x="3230700" y="0"/>
                </a:lnTo>
                <a:lnTo>
                  <a:pt x="3230700" y="680146"/>
                </a:lnTo>
                <a:lnTo>
                  <a:pt x="0" y="680146"/>
                </a:lnTo>
                <a:lnTo>
                  <a:pt x="0" y="0"/>
                </a:lnTo>
                <a:close/>
              </a:path>
            </a:pathLst>
          </a:custGeom>
          <a:blipFill>
            <a:blip r:embed="rId11"/>
            <a:stretch>
              <a:fillRect/>
            </a:stretch>
          </a:blipFill>
        </p:spPr>
        <p:txBody>
          <a:bodyPr/>
          <a:lstStyle/>
          <a:p>
            <a:endParaRPr lang="en-US"/>
          </a:p>
        </p:txBody>
      </p:sp>
      <p:sp>
        <p:nvSpPr>
          <p:cNvPr id="19" name="TextBox 19">
            <a:extLst>
              <a:ext uri="{FF2B5EF4-FFF2-40B4-BE49-F238E27FC236}">
                <a16:creationId xmlns:a16="http://schemas.microsoft.com/office/drawing/2014/main" id="{3CF74503-B76D-2A09-9CEB-C9A68B70D492}"/>
              </a:ext>
            </a:extLst>
          </p:cNvPr>
          <p:cNvSpPr txBox="1"/>
          <p:nvPr userDrawn="1"/>
        </p:nvSpPr>
        <p:spPr>
          <a:xfrm>
            <a:off x="3412355" y="6521800"/>
            <a:ext cx="3246252"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2019 Cloud Partner of the Year</a:t>
            </a:r>
          </a:p>
        </p:txBody>
      </p:sp>
      <p:sp>
        <p:nvSpPr>
          <p:cNvPr id="20" name="TextBox 20">
            <a:extLst>
              <a:ext uri="{FF2B5EF4-FFF2-40B4-BE49-F238E27FC236}">
                <a16:creationId xmlns:a16="http://schemas.microsoft.com/office/drawing/2014/main" id="{D597F49E-0B0F-B49C-DCDB-8DB953EEBA55}"/>
              </a:ext>
            </a:extLst>
          </p:cNvPr>
          <p:cNvSpPr txBox="1"/>
          <p:nvPr userDrawn="1"/>
        </p:nvSpPr>
        <p:spPr>
          <a:xfrm>
            <a:off x="10158343" y="9381675"/>
            <a:ext cx="3562400"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Fastest Growing Companies in SC</a:t>
            </a:r>
          </a:p>
        </p:txBody>
      </p:sp>
      <p:sp>
        <p:nvSpPr>
          <p:cNvPr id="21" name="TextBox 21">
            <a:extLst>
              <a:ext uri="{FF2B5EF4-FFF2-40B4-BE49-F238E27FC236}">
                <a16:creationId xmlns:a16="http://schemas.microsoft.com/office/drawing/2014/main" id="{B84DA295-3EED-2449-54C8-8F3BF0B51513}"/>
              </a:ext>
            </a:extLst>
          </p:cNvPr>
          <p:cNvSpPr txBox="1"/>
          <p:nvPr userDrawn="1"/>
        </p:nvSpPr>
        <p:spPr>
          <a:xfrm>
            <a:off x="11066961" y="6527495"/>
            <a:ext cx="2637183" cy="346890"/>
          </a:xfrm>
          <a:prstGeom prst="rect">
            <a:avLst/>
          </a:prstGeom>
        </p:spPr>
        <p:txBody>
          <a:bodyPr lIns="0" tIns="0" rIns="0" bIns="0" rtlCol="0" anchor="t">
            <a:spAutoFit/>
          </a:bodyPr>
          <a:lstStyle/>
          <a:p>
            <a:pPr algn="ctr">
              <a:lnSpc>
                <a:spcPts val="2851"/>
              </a:lnSpc>
            </a:pPr>
            <a:r>
              <a:rPr lang="en-US" dirty="0">
                <a:solidFill>
                  <a:srgbClr val="000000"/>
                </a:solidFill>
                <a:latin typeface="Avenir"/>
                <a:ea typeface="Avenir"/>
                <a:cs typeface="Avenir"/>
                <a:sym typeface="Avenir"/>
              </a:rPr>
              <a:t>13th Consecutive Year</a:t>
            </a:r>
          </a:p>
        </p:txBody>
      </p:sp>
      <p:sp>
        <p:nvSpPr>
          <p:cNvPr id="22" name="TextBox 22">
            <a:extLst>
              <a:ext uri="{FF2B5EF4-FFF2-40B4-BE49-F238E27FC236}">
                <a16:creationId xmlns:a16="http://schemas.microsoft.com/office/drawing/2014/main" id="{1111669F-403F-59B4-83F7-1C053C0062BA}"/>
              </a:ext>
            </a:extLst>
          </p:cNvPr>
          <p:cNvSpPr txBox="1"/>
          <p:nvPr userDrawn="1"/>
        </p:nvSpPr>
        <p:spPr>
          <a:xfrm>
            <a:off x="7511078" y="9451565"/>
            <a:ext cx="2206352" cy="276999"/>
          </a:xfrm>
          <a:prstGeom prst="rect">
            <a:avLst/>
          </a:prstGeom>
        </p:spPr>
        <p:txBody>
          <a:bodyPr lIns="0" tIns="0" rIns="0" bIns="0" rtlCol="0" anchor="t">
            <a:spAutoFit/>
          </a:bodyPr>
          <a:lstStyle/>
          <a:p>
            <a:pPr algn="ctr">
              <a:lnSpc>
                <a:spcPct val="100000"/>
              </a:lnSpc>
            </a:pPr>
            <a:r>
              <a:rPr lang="en-US" dirty="0">
                <a:solidFill>
                  <a:srgbClr val="000000"/>
                </a:solidFill>
                <a:latin typeface="Avenir"/>
                <a:ea typeface="Avenir"/>
                <a:cs typeface="Avenir"/>
                <a:sym typeface="Avenir"/>
              </a:rPr>
              <a:t>Multi-Year Winner</a:t>
            </a:r>
          </a:p>
        </p:txBody>
      </p:sp>
      <p:sp>
        <p:nvSpPr>
          <p:cNvPr id="23" name="TextBox 23">
            <a:extLst>
              <a:ext uri="{FF2B5EF4-FFF2-40B4-BE49-F238E27FC236}">
                <a16:creationId xmlns:a16="http://schemas.microsoft.com/office/drawing/2014/main" id="{77BC2A0F-79BA-2A77-3635-1173F8BFC7FD}"/>
              </a:ext>
            </a:extLst>
          </p:cNvPr>
          <p:cNvSpPr txBox="1"/>
          <p:nvPr userDrawn="1"/>
        </p:nvSpPr>
        <p:spPr>
          <a:xfrm>
            <a:off x="14270642" y="4190691"/>
            <a:ext cx="2637183"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2024 Power Partner</a:t>
            </a:r>
          </a:p>
        </p:txBody>
      </p:sp>
      <p:sp>
        <p:nvSpPr>
          <p:cNvPr id="24" name="TextBox 25">
            <a:extLst>
              <a:ext uri="{FF2B5EF4-FFF2-40B4-BE49-F238E27FC236}">
                <a16:creationId xmlns:a16="http://schemas.microsoft.com/office/drawing/2014/main" id="{566DC3B2-BD51-2DEB-7456-F986691D291E}"/>
              </a:ext>
            </a:extLst>
          </p:cNvPr>
          <p:cNvSpPr txBox="1"/>
          <p:nvPr userDrawn="1"/>
        </p:nvSpPr>
        <p:spPr>
          <a:xfrm>
            <a:off x="8641344" y="3739786"/>
            <a:ext cx="5379456" cy="553998"/>
          </a:xfrm>
          <a:prstGeom prst="rect">
            <a:avLst/>
          </a:prstGeom>
        </p:spPr>
        <p:txBody>
          <a:bodyPr lIns="0" tIns="0" rIns="0" bIns="0" rtlCol="0" anchor="t">
            <a:spAutoFit/>
          </a:bodyPr>
          <a:lstStyle/>
          <a:p>
            <a:pPr marL="325747" lvl="1" indent="-162875" algn="ctr">
              <a:buFont typeface="Arial"/>
              <a:buChar char="•"/>
            </a:pPr>
            <a:r>
              <a:rPr lang="en-US" dirty="0">
                <a:solidFill>
                  <a:srgbClr val="000000"/>
                </a:solidFill>
                <a:latin typeface="Avenir"/>
                <a:ea typeface="Avenir"/>
                <a:cs typeface="Avenir"/>
                <a:sym typeface="Avenir"/>
              </a:rPr>
              <a:t>Professional Services Authorized Partner</a:t>
            </a:r>
          </a:p>
          <a:p>
            <a:pPr marL="325747" lvl="1" indent="-162875" algn="ctr">
              <a:buFont typeface="Arial"/>
              <a:buChar char="•"/>
            </a:pPr>
            <a:r>
              <a:rPr lang="en-US" dirty="0">
                <a:solidFill>
                  <a:srgbClr val="000000"/>
                </a:solidFill>
                <a:latin typeface="Avenir"/>
                <a:ea typeface="Avenir"/>
                <a:cs typeface="Avenir"/>
                <a:sym typeface="Avenir"/>
              </a:rPr>
              <a:t>2022 Carolinas Select Partner of the Year</a:t>
            </a:r>
          </a:p>
        </p:txBody>
      </p:sp>
      <p:sp>
        <p:nvSpPr>
          <p:cNvPr id="25" name="Freeform 27">
            <a:extLst>
              <a:ext uri="{FF2B5EF4-FFF2-40B4-BE49-F238E27FC236}">
                <a16:creationId xmlns:a16="http://schemas.microsoft.com/office/drawing/2014/main" id="{0CB3759C-F9C8-E8B9-7E19-D9B2FED6578D}"/>
              </a:ext>
            </a:extLst>
          </p:cNvPr>
          <p:cNvSpPr/>
          <p:nvPr userDrawn="1"/>
        </p:nvSpPr>
        <p:spPr>
          <a:xfrm>
            <a:off x="5176206" y="2709216"/>
            <a:ext cx="3765519" cy="1155525"/>
          </a:xfrm>
          <a:custGeom>
            <a:avLst/>
            <a:gdLst/>
            <a:ahLst/>
            <a:cxnLst/>
            <a:rect l="l" t="t" r="r" b="b"/>
            <a:pathLst>
              <a:path w="3765518" h="1155525">
                <a:moveTo>
                  <a:pt x="0" y="0"/>
                </a:moveTo>
                <a:lnTo>
                  <a:pt x="3765518" y="0"/>
                </a:lnTo>
                <a:lnTo>
                  <a:pt x="3765518" y="1155524"/>
                </a:lnTo>
                <a:lnTo>
                  <a:pt x="0" y="1155524"/>
                </a:lnTo>
                <a:lnTo>
                  <a:pt x="0" y="0"/>
                </a:lnTo>
                <a:close/>
              </a:path>
            </a:pathLst>
          </a:custGeom>
          <a:blipFill>
            <a:blip r:embed="rId12"/>
            <a:stretch>
              <a:fillRect l="-2097" r="-2097"/>
            </a:stretch>
          </a:blipFill>
        </p:spPr>
        <p:txBody>
          <a:bodyPr/>
          <a:lstStyle/>
          <a:p>
            <a:endParaRPr lang="en-US"/>
          </a:p>
        </p:txBody>
      </p:sp>
      <p:sp>
        <p:nvSpPr>
          <p:cNvPr id="26" name="Freeform 28" descr="A blue and white advertisement  Description automatically generated">
            <a:extLst>
              <a:ext uri="{FF2B5EF4-FFF2-40B4-BE49-F238E27FC236}">
                <a16:creationId xmlns:a16="http://schemas.microsoft.com/office/drawing/2014/main" id="{C0EEAEFD-3D3D-46B9-8873-3025B74AE55C}"/>
              </a:ext>
            </a:extLst>
          </p:cNvPr>
          <p:cNvSpPr/>
          <p:nvPr userDrawn="1"/>
        </p:nvSpPr>
        <p:spPr>
          <a:xfrm>
            <a:off x="14382602" y="7691476"/>
            <a:ext cx="1723143" cy="1654756"/>
          </a:xfrm>
          <a:custGeom>
            <a:avLst/>
            <a:gdLst/>
            <a:ahLst/>
            <a:cxnLst/>
            <a:rect l="l" t="t" r="r" b="b"/>
            <a:pathLst>
              <a:path w="1723143" h="1654756">
                <a:moveTo>
                  <a:pt x="0" y="0"/>
                </a:moveTo>
                <a:lnTo>
                  <a:pt x="1723143" y="0"/>
                </a:lnTo>
                <a:lnTo>
                  <a:pt x="1723143" y="1654757"/>
                </a:lnTo>
                <a:lnTo>
                  <a:pt x="0" y="1654757"/>
                </a:lnTo>
                <a:lnTo>
                  <a:pt x="0" y="0"/>
                </a:lnTo>
                <a:close/>
              </a:path>
            </a:pathLst>
          </a:custGeom>
          <a:blipFill>
            <a:blip r:embed="rId13"/>
            <a:stretch>
              <a:fillRect t="-2507" r="-2658" b="-24786"/>
            </a:stretch>
          </a:blipFill>
        </p:spPr>
        <p:txBody>
          <a:bodyPr/>
          <a:lstStyle/>
          <a:p>
            <a:endParaRPr lang="en-US"/>
          </a:p>
        </p:txBody>
      </p:sp>
      <p:sp>
        <p:nvSpPr>
          <p:cNvPr id="27" name="TextBox 29">
            <a:extLst>
              <a:ext uri="{FF2B5EF4-FFF2-40B4-BE49-F238E27FC236}">
                <a16:creationId xmlns:a16="http://schemas.microsoft.com/office/drawing/2014/main" id="{2033E276-4627-2D1A-1444-AEA9BF566B3D}"/>
              </a:ext>
            </a:extLst>
          </p:cNvPr>
          <p:cNvSpPr txBox="1"/>
          <p:nvPr userDrawn="1"/>
        </p:nvSpPr>
        <p:spPr>
          <a:xfrm>
            <a:off x="13473043" y="9381674"/>
            <a:ext cx="3562400" cy="346890"/>
          </a:xfrm>
          <a:prstGeom prst="rect">
            <a:avLst/>
          </a:prstGeom>
        </p:spPr>
        <p:txBody>
          <a:bodyPr lIns="0" tIns="0" rIns="0" bIns="0" rtlCol="0" anchor="t">
            <a:spAutoFit/>
          </a:bodyPr>
          <a:lstStyle/>
          <a:p>
            <a:pPr algn="ctr">
              <a:lnSpc>
                <a:spcPts val="2851"/>
              </a:lnSpc>
            </a:pPr>
            <a:r>
              <a:rPr lang="en-US">
                <a:solidFill>
                  <a:srgbClr val="000000"/>
                </a:solidFill>
                <a:latin typeface="Avenir"/>
                <a:ea typeface="Avenir"/>
                <a:cs typeface="Avenir"/>
                <a:sym typeface="Avenir"/>
              </a:rPr>
              <a:t>2024 HSP 250 List</a:t>
            </a:r>
          </a:p>
        </p:txBody>
      </p:sp>
      <p:sp>
        <p:nvSpPr>
          <p:cNvPr id="28" name="Freeform 30" descr="A blue background with white text  Description automatically generated">
            <a:extLst>
              <a:ext uri="{FF2B5EF4-FFF2-40B4-BE49-F238E27FC236}">
                <a16:creationId xmlns:a16="http://schemas.microsoft.com/office/drawing/2014/main" id="{82D58D7F-404E-AD1F-6082-304F88F24DEF}"/>
              </a:ext>
            </a:extLst>
          </p:cNvPr>
          <p:cNvSpPr/>
          <p:nvPr userDrawn="1"/>
        </p:nvSpPr>
        <p:spPr>
          <a:xfrm>
            <a:off x="14426490" y="2552700"/>
            <a:ext cx="2328863" cy="1600200"/>
          </a:xfrm>
          <a:custGeom>
            <a:avLst/>
            <a:gdLst/>
            <a:ahLst/>
            <a:cxnLst/>
            <a:rect l="l" t="t" r="r" b="b"/>
            <a:pathLst>
              <a:path w="2328862" h="1600200">
                <a:moveTo>
                  <a:pt x="0" y="0"/>
                </a:moveTo>
                <a:lnTo>
                  <a:pt x="2328862" y="0"/>
                </a:lnTo>
                <a:lnTo>
                  <a:pt x="2328862" y="1600200"/>
                </a:lnTo>
                <a:lnTo>
                  <a:pt x="0" y="1600200"/>
                </a:lnTo>
                <a:lnTo>
                  <a:pt x="0" y="0"/>
                </a:lnTo>
                <a:close/>
              </a:path>
            </a:pathLst>
          </a:custGeom>
          <a:blipFill>
            <a:blip r:embed="rId14"/>
            <a:stretch>
              <a:fillRect t="-86" b="-86"/>
            </a:stretch>
          </a:blipFill>
        </p:spPr>
        <p:txBody>
          <a:bodyPr/>
          <a:lstStyle/>
          <a:p>
            <a:endParaRPr lang="en-US"/>
          </a:p>
        </p:txBody>
      </p:sp>
      <p:sp>
        <p:nvSpPr>
          <p:cNvPr id="29" name="TextBox 20">
            <a:extLst>
              <a:ext uri="{FF2B5EF4-FFF2-40B4-BE49-F238E27FC236}">
                <a16:creationId xmlns:a16="http://schemas.microsoft.com/office/drawing/2014/main" id="{FAC44B33-A458-91E3-D4E2-D54493A3438C}"/>
              </a:ext>
            </a:extLst>
          </p:cNvPr>
          <p:cNvSpPr txBox="1"/>
          <p:nvPr userDrawn="1"/>
        </p:nvSpPr>
        <p:spPr>
          <a:xfrm>
            <a:off x="5203162" y="745805"/>
            <a:ext cx="7477124" cy="934808"/>
          </a:xfrm>
          <a:prstGeom prst="rect">
            <a:avLst/>
          </a:prstGeom>
        </p:spPr>
        <p:txBody>
          <a:bodyPr wrap="square" lIns="0" tIns="0" rIns="0" bIns="0" rtlCol="0" anchor="t">
            <a:spAutoFit/>
          </a:bodyPr>
          <a:lstStyle/>
          <a:p>
            <a:pPr algn="ctr" defTabSz="1371566">
              <a:lnSpc>
                <a:spcPts val="7560"/>
              </a:lnSpc>
              <a:defRPr/>
            </a:pPr>
            <a:r>
              <a:rPr lang="en-US" sz="5400" dirty="0">
                <a:solidFill>
                  <a:schemeClr val="bg1"/>
                </a:solidFill>
                <a:latin typeface="Avenir Heavy" panose="02000503020000020003" pitchFamily="2" charset="0"/>
                <a:cs typeface="Arial"/>
              </a:rPr>
              <a:t>Industry Recognition</a:t>
            </a:r>
          </a:p>
        </p:txBody>
      </p:sp>
      <p:sp>
        <p:nvSpPr>
          <p:cNvPr id="30" name="TextBox 10">
            <a:extLst>
              <a:ext uri="{FF2B5EF4-FFF2-40B4-BE49-F238E27FC236}">
                <a16:creationId xmlns:a16="http://schemas.microsoft.com/office/drawing/2014/main" id="{1D393844-951C-7A61-B307-DE3E298A4370}"/>
              </a:ext>
            </a:extLst>
          </p:cNvPr>
          <p:cNvSpPr txBox="1"/>
          <p:nvPr userDrawn="1"/>
        </p:nvSpPr>
        <p:spPr>
          <a:xfrm>
            <a:off x="5339881" y="3785963"/>
            <a:ext cx="3601843" cy="553998"/>
          </a:xfrm>
          <a:prstGeom prst="rect">
            <a:avLst/>
          </a:prstGeom>
        </p:spPr>
        <p:txBody>
          <a:bodyPr wrap="square" lIns="0" tIns="0" rIns="0" bIns="0" rtlCol="0" anchor="t">
            <a:spAutoFit/>
          </a:bodyPr>
          <a:lstStyle/>
          <a:p>
            <a:pPr marL="171446" indent="-171446">
              <a:buFont typeface="Arial" panose="020B0604020202020204" pitchFamily="34" charset="0"/>
              <a:buChar char="•"/>
            </a:pPr>
            <a:r>
              <a:rPr lang="en-US" dirty="0">
                <a:solidFill>
                  <a:srgbClr val="000000"/>
                </a:solidFill>
                <a:latin typeface="Avenir" panose="02000503020000020003" pitchFamily="2" charset="0"/>
                <a:ea typeface="Roboto"/>
                <a:cs typeface="Roboto"/>
              </a:rPr>
              <a:t>2021 Global Partner of the Year</a:t>
            </a:r>
          </a:p>
          <a:p>
            <a:pPr marL="171446" indent="-171446">
              <a:buFont typeface="Arial" panose="020B0604020202020204" pitchFamily="34" charset="0"/>
              <a:buChar char="•"/>
            </a:pPr>
            <a:r>
              <a:rPr lang="en-US" dirty="0">
                <a:solidFill>
                  <a:srgbClr val="000000"/>
                </a:solidFill>
                <a:latin typeface="Avenir" panose="02000503020000020003" pitchFamily="2" charset="0"/>
                <a:ea typeface="Roboto"/>
                <a:cs typeface="Roboto"/>
              </a:rPr>
              <a:t>Nutanix Premier Partner </a:t>
            </a:r>
          </a:p>
        </p:txBody>
      </p:sp>
      <p:pic>
        <p:nvPicPr>
          <p:cNvPr id="31" name="Picture 30" descr="A green logo with a black background&#10;&#10;AI-generated content may be incorrect.">
            <a:extLst>
              <a:ext uri="{FF2B5EF4-FFF2-40B4-BE49-F238E27FC236}">
                <a16:creationId xmlns:a16="http://schemas.microsoft.com/office/drawing/2014/main" id="{AE9A8C78-D15C-2123-E81C-3DB7A8BF070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998201" y="3044418"/>
            <a:ext cx="2839249" cy="409507"/>
          </a:xfrm>
          <a:prstGeom prst="rect">
            <a:avLst/>
          </a:prstGeom>
        </p:spPr>
      </p:pic>
      <p:sp>
        <p:nvSpPr>
          <p:cNvPr id="32" name="AutoShape 8">
            <a:extLst>
              <a:ext uri="{FF2B5EF4-FFF2-40B4-BE49-F238E27FC236}">
                <a16:creationId xmlns:a16="http://schemas.microsoft.com/office/drawing/2014/main" id="{8EC1554F-C5D2-CCAC-18AE-87B050182FE9}"/>
              </a:ext>
            </a:extLst>
          </p:cNvPr>
          <p:cNvSpPr/>
          <p:nvPr userDrawn="1"/>
        </p:nvSpPr>
        <p:spPr>
          <a:xfrm rot="5400000" flipH="1">
            <a:off x="9009227" y="-3963444"/>
            <a:ext cx="48536" cy="11612151"/>
          </a:xfrm>
          <a:prstGeom prst="rect">
            <a:avLst/>
          </a:prstGeom>
          <a:solidFill>
            <a:schemeClr val="accent1"/>
          </a:solidFill>
        </p:spPr>
        <p:txBody>
          <a:bodyPr/>
          <a:lstStyle/>
          <a:p>
            <a:endParaRPr lang="en-US"/>
          </a:p>
        </p:txBody>
      </p:sp>
      <p:pic>
        <p:nvPicPr>
          <p:cNvPr id="33" name="Picture 79">
            <a:extLst>
              <a:ext uri="{FF2B5EF4-FFF2-40B4-BE49-F238E27FC236}">
                <a16:creationId xmlns:a16="http://schemas.microsoft.com/office/drawing/2014/main" id="{9E47E508-449B-3D8B-B6CF-F6154D5FBD4C}"/>
              </a:ext>
            </a:extLst>
          </p:cNvPr>
          <p:cNvPicPr>
            <a:picLocks noChangeAspect="1"/>
          </p:cNvPicPr>
          <p:nvPr userDrawn="1"/>
        </p:nvPicPr>
        <p:blipFill>
          <a:blip r:embed="rId16">
            <a:extLst>
              <a:ext uri="{BEBA8EAE-BF5A-486C-A8C5-ECC9F3942E4B}">
                <a14:imgProps xmlns:a14="http://schemas.microsoft.com/office/drawing/2010/main">
                  <a14:imgLayer r:embed="rId17">
                    <a14:imgEffect>
                      <a14:brightnessContrast bright="100000"/>
                    </a14:imgEffect>
                  </a14:imgLayer>
                </a14:imgProps>
              </a:ext>
            </a:extLst>
          </a:blip>
          <a:srcRect/>
          <a:stretch>
            <a:fillRect/>
          </a:stretch>
        </p:blipFill>
        <p:spPr>
          <a:xfrm>
            <a:off x="16830931" y="580687"/>
            <a:ext cx="856740" cy="1117191"/>
          </a:xfrm>
          <a:prstGeom prst="rect">
            <a:avLst/>
          </a:prstGeom>
        </p:spPr>
      </p:pic>
    </p:spTree>
    <p:extLst>
      <p:ext uri="{BB962C8B-B14F-4D97-AF65-F5344CB8AC3E}">
        <p14:creationId xmlns:p14="http://schemas.microsoft.com/office/powerpoint/2010/main" val="2258347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E2944346-BF80-65BE-6DCB-18EEE70DA516}"/>
              </a:ext>
            </a:extLst>
          </p:cNvPr>
          <p:cNvSpPr txBox="1"/>
          <p:nvPr userDrawn="1"/>
        </p:nvSpPr>
        <p:spPr>
          <a:xfrm>
            <a:off x="3657600" y="3361193"/>
            <a:ext cx="1748029" cy="589264"/>
          </a:xfrm>
          <a:prstGeom prst="rect">
            <a:avLst/>
          </a:prstGeom>
        </p:spPr>
        <p:txBody>
          <a:bodyPr wrap="square" lIns="0" tIns="0" rIns="0" bIns="0" rtlCol="0" anchor="t">
            <a:spAutoFit/>
          </a:bodyPr>
          <a:lstStyle/>
          <a:p>
            <a:pPr algn="ctr">
              <a:lnSpc>
                <a:spcPts val="4420"/>
              </a:lnSpc>
            </a:pPr>
            <a:r>
              <a:rPr lang="en-US" sz="4400" b="1" spc="204" dirty="0">
                <a:solidFill>
                  <a:schemeClr val="accent1"/>
                </a:solidFill>
                <a:latin typeface="Avenir Heavy" panose="02000503020000020003" pitchFamily="2" charset="0"/>
                <a:ea typeface="Assistant Regular Bold"/>
                <a:cs typeface="Assistant Regular Bold"/>
                <a:sym typeface="Assistant Regular Bold"/>
              </a:rPr>
              <a:t>Goal </a:t>
            </a:r>
          </a:p>
        </p:txBody>
      </p:sp>
      <p:sp>
        <p:nvSpPr>
          <p:cNvPr id="5" name="TextBox 5">
            <a:extLst>
              <a:ext uri="{FF2B5EF4-FFF2-40B4-BE49-F238E27FC236}">
                <a16:creationId xmlns:a16="http://schemas.microsoft.com/office/drawing/2014/main" id="{5A753D11-F92F-9A43-F357-A918FCAD112B}"/>
              </a:ext>
            </a:extLst>
          </p:cNvPr>
          <p:cNvSpPr txBox="1"/>
          <p:nvPr/>
        </p:nvSpPr>
        <p:spPr>
          <a:xfrm>
            <a:off x="11236007" y="2960635"/>
            <a:ext cx="5039031" cy="1012457"/>
          </a:xfrm>
          <a:prstGeom prst="rect">
            <a:avLst/>
          </a:prstGeom>
        </p:spPr>
        <p:txBody>
          <a:bodyPr lIns="0" tIns="0" rIns="0" bIns="0" rtlCol="0" anchor="t">
            <a:spAutoFit/>
          </a:bodyPr>
          <a:lstStyle/>
          <a:p>
            <a:pPr algn="ctr">
              <a:lnSpc>
                <a:spcPts val="8800"/>
              </a:lnSpc>
            </a:pPr>
            <a:r>
              <a:rPr lang="en-US" sz="4400" b="1" dirty="0">
                <a:solidFill>
                  <a:schemeClr val="accent1"/>
                </a:solidFill>
                <a:latin typeface="Avenir Heavy" panose="02000503020000020003" pitchFamily="2" charset="0"/>
                <a:ea typeface="Cormorant Garamond Bold"/>
                <a:cs typeface="Cormorant Garamond Bold"/>
                <a:sym typeface="Cormorant Garamond Bold"/>
              </a:rPr>
              <a:t>Agenda</a:t>
            </a:r>
          </a:p>
        </p:txBody>
      </p:sp>
      <p:sp>
        <p:nvSpPr>
          <p:cNvPr id="7" name="AutoShape 7">
            <a:extLst>
              <a:ext uri="{FF2B5EF4-FFF2-40B4-BE49-F238E27FC236}">
                <a16:creationId xmlns:a16="http://schemas.microsoft.com/office/drawing/2014/main" id="{F8376811-20E0-F26B-9411-785D202E5E12}"/>
              </a:ext>
            </a:extLst>
          </p:cNvPr>
          <p:cNvSpPr/>
          <p:nvPr userDrawn="1"/>
        </p:nvSpPr>
        <p:spPr>
          <a:xfrm>
            <a:off x="9144002" y="1680596"/>
            <a:ext cx="45719" cy="6925808"/>
          </a:xfrm>
          <a:prstGeom prst="rect">
            <a:avLst/>
          </a:prstGeom>
          <a:solidFill>
            <a:srgbClr val="262626"/>
          </a:solidFill>
        </p:spPr>
        <p:txBody>
          <a:bodyPr/>
          <a:lstStyle/>
          <a:p>
            <a:endParaRPr lang="en-US"/>
          </a:p>
        </p:txBody>
      </p:sp>
      <p:pic>
        <p:nvPicPr>
          <p:cNvPr id="8" name="Picture 7" descr="A black background with white text&#10;&#10;AI-generated content may be incorrect.">
            <a:extLst>
              <a:ext uri="{FF2B5EF4-FFF2-40B4-BE49-F238E27FC236}">
                <a16:creationId xmlns:a16="http://schemas.microsoft.com/office/drawing/2014/main" id="{8D955DC4-CC1D-9BD7-6C4D-DAEEB31CED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87600" y="9002890"/>
            <a:ext cx="3166533" cy="1055511"/>
          </a:xfrm>
          <a:prstGeom prst="rect">
            <a:avLst/>
          </a:prstGeom>
        </p:spPr>
      </p:pic>
      <p:pic>
        <p:nvPicPr>
          <p:cNvPr id="10" name="Graphic 9" descr="Clipboard Checked outline">
            <a:extLst>
              <a:ext uri="{FF2B5EF4-FFF2-40B4-BE49-F238E27FC236}">
                <a16:creationId xmlns:a16="http://schemas.microsoft.com/office/drawing/2014/main" id="{16EE607F-2906-B33A-14C3-DD49473EB47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3268340" y="2046235"/>
            <a:ext cx="914400" cy="914400"/>
          </a:xfrm>
          <a:prstGeom prst="rect">
            <a:avLst/>
          </a:prstGeom>
        </p:spPr>
      </p:pic>
      <p:pic>
        <p:nvPicPr>
          <p:cNvPr id="11" name="Graphic 10" descr="Bullseye outline">
            <a:extLst>
              <a:ext uri="{FF2B5EF4-FFF2-40B4-BE49-F238E27FC236}">
                <a16:creationId xmlns:a16="http://schemas.microsoft.com/office/drawing/2014/main" id="{52885BEA-8FD8-31A1-24D7-853484C0ACC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150979" y="2046235"/>
            <a:ext cx="914400" cy="914400"/>
          </a:xfrm>
          <a:prstGeom prst="rect">
            <a:avLst/>
          </a:prstGeom>
        </p:spPr>
      </p:pic>
      <p:sp>
        <p:nvSpPr>
          <p:cNvPr id="14" name="Text Placeholder 13">
            <a:extLst>
              <a:ext uri="{FF2B5EF4-FFF2-40B4-BE49-F238E27FC236}">
                <a16:creationId xmlns:a16="http://schemas.microsoft.com/office/drawing/2014/main" id="{406AAEE4-B955-61F9-62DE-EBD435FB7DB5}"/>
              </a:ext>
            </a:extLst>
          </p:cNvPr>
          <p:cNvSpPr>
            <a:spLocks noGrp="1"/>
          </p:cNvSpPr>
          <p:nvPr>
            <p:ph type="body" sz="quarter" idx="10" hasCustomPrompt="1"/>
          </p:nvPr>
        </p:nvSpPr>
        <p:spPr>
          <a:xfrm>
            <a:off x="1720198" y="4488429"/>
            <a:ext cx="5775961" cy="4117975"/>
          </a:xfrm>
          <a:prstGeom prst="rect">
            <a:avLst/>
          </a:prstGeom>
        </p:spPr>
        <p:txBody>
          <a:bodyPr/>
          <a:lstStyle>
            <a:lvl1pPr marL="0" indent="0" algn="l">
              <a:buNone/>
              <a:defRPr sz="2400">
                <a:latin typeface="Avenir Book" panose="02000503020000020003" pitchFamily="2" charset="0"/>
              </a:defRPr>
            </a:lvl1pPr>
            <a:lvl2pPr marL="457188" indent="0" algn="l">
              <a:buNone/>
              <a:defRPr sz="2400">
                <a:latin typeface="Avenir Book" panose="02000503020000020003" pitchFamily="2" charset="0"/>
              </a:defRPr>
            </a:lvl2pPr>
            <a:lvl3pPr marL="914377" indent="0" algn="l">
              <a:buNone/>
              <a:defRPr sz="2400">
                <a:latin typeface="Avenir Book" panose="02000503020000020003" pitchFamily="2" charset="0"/>
              </a:defRPr>
            </a:lvl3pPr>
            <a:lvl4pPr marL="1371566" indent="0" algn="l">
              <a:buNone/>
              <a:defRPr sz="2400">
                <a:latin typeface="Avenir Book" panose="02000503020000020003" pitchFamily="2" charset="0"/>
              </a:defRPr>
            </a:lvl4pPr>
            <a:lvl5pPr marL="1828755" indent="0" algn="l">
              <a:buNone/>
              <a:defRPr sz="2400">
                <a:latin typeface="Avenir Book" panose="02000503020000020003" pitchFamily="2" charset="0"/>
              </a:defRPr>
            </a:lvl5pPr>
          </a:lstStyle>
          <a:p>
            <a:r>
              <a:rPr lang="en-US" sz="2400" dirty="0">
                <a:latin typeface="Avenir Book" panose="02000503020000020003" pitchFamily="2" charset="0"/>
              </a:rPr>
              <a:t>To showcase how our Managed Services can empower your organization to operate more efficiently, reduce risk, and free up your internal teams to focus on strategic priorities.</a:t>
            </a:r>
            <a:endParaRPr lang="en-US" sz="2400" spc="29" dirty="0">
              <a:solidFill>
                <a:srgbClr val="111B1E"/>
              </a:solidFill>
              <a:latin typeface="Avenir Book" panose="02000503020000020003" pitchFamily="2" charset="0"/>
              <a:ea typeface="Assistant Regular"/>
              <a:cs typeface="Assistant Regular"/>
              <a:sym typeface="Assistant Regular"/>
            </a:endParaRPr>
          </a:p>
        </p:txBody>
      </p:sp>
      <p:sp>
        <p:nvSpPr>
          <p:cNvPr id="15" name="Text Placeholder 13">
            <a:extLst>
              <a:ext uri="{FF2B5EF4-FFF2-40B4-BE49-F238E27FC236}">
                <a16:creationId xmlns:a16="http://schemas.microsoft.com/office/drawing/2014/main" id="{ACA0447F-0326-2F4D-A51D-CF2BD1F76B3E}"/>
              </a:ext>
            </a:extLst>
          </p:cNvPr>
          <p:cNvSpPr>
            <a:spLocks noGrp="1"/>
          </p:cNvSpPr>
          <p:nvPr>
            <p:ph type="body" sz="quarter" idx="11" hasCustomPrompt="1"/>
          </p:nvPr>
        </p:nvSpPr>
        <p:spPr>
          <a:xfrm>
            <a:off x="11294759" y="4488428"/>
            <a:ext cx="5775961" cy="4117975"/>
          </a:xfrm>
          <a:prstGeom prst="rect">
            <a:avLst/>
          </a:prstGeom>
        </p:spPr>
        <p:txBody>
          <a:bodyPr/>
          <a:lstStyle>
            <a:lvl1pPr marL="457200" indent="-457200" algn="l">
              <a:lnSpc>
                <a:spcPct val="150000"/>
              </a:lnSpc>
              <a:buFont typeface="+mj-lt"/>
              <a:buAutoNum type="arabicPeriod"/>
              <a:defRPr sz="2400">
                <a:latin typeface="Avenir Book" panose="02000503020000020003" pitchFamily="2" charset="0"/>
              </a:defRPr>
            </a:lvl1pPr>
            <a:lvl2pPr marL="457188" indent="0" algn="l">
              <a:buNone/>
              <a:defRPr sz="2400">
                <a:latin typeface="Avenir Book" panose="02000503020000020003" pitchFamily="2" charset="0"/>
              </a:defRPr>
            </a:lvl2pPr>
            <a:lvl3pPr marL="914377" indent="0" algn="l">
              <a:buNone/>
              <a:defRPr sz="2400">
                <a:latin typeface="Avenir Book" panose="02000503020000020003" pitchFamily="2" charset="0"/>
              </a:defRPr>
            </a:lvl3pPr>
            <a:lvl4pPr marL="1371566" indent="0" algn="l">
              <a:buNone/>
              <a:defRPr sz="2400">
                <a:latin typeface="Avenir Book" panose="02000503020000020003" pitchFamily="2" charset="0"/>
              </a:defRPr>
            </a:lvl4pPr>
            <a:lvl5pPr marL="1828755" indent="0" algn="l">
              <a:buNone/>
              <a:defRPr sz="2400">
                <a:latin typeface="Avenir Book" panose="02000503020000020003" pitchFamily="2" charset="0"/>
              </a:defRPr>
            </a:lvl5pPr>
          </a:lstStyle>
          <a:p>
            <a:r>
              <a:rPr lang="en-US" sz="2400" dirty="0" err="1">
                <a:latin typeface="Avenir Book" panose="02000503020000020003" pitchFamily="2" charset="0"/>
              </a:rPr>
              <a:t>eGroup</a:t>
            </a:r>
            <a:r>
              <a:rPr lang="en-US" sz="2400" dirty="0">
                <a:latin typeface="Avenir Book" panose="02000503020000020003" pitchFamily="2" charset="0"/>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p:txBody>
      </p:sp>
    </p:spTree>
    <p:extLst>
      <p:ext uri="{BB962C8B-B14F-4D97-AF65-F5344CB8AC3E}">
        <p14:creationId xmlns:p14="http://schemas.microsoft.com/office/powerpoint/2010/main" val="1047064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Mode Agenda">
    <p:bg>
      <p:bgPr>
        <a:solidFill>
          <a:schemeClr val="tx2"/>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E2944346-BF80-65BE-6DCB-18EEE70DA516}"/>
              </a:ext>
            </a:extLst>
          </p:cNvPr>
          <p:cNvSpPr txBox="1"/>
          <p:nvPr userDrawn="1"/>
        </p:nvSpPr>
        <p:spPr>
          <a:xfrm>
            <a:off x="3657600" y="3361193"/>
            <a:ext cx="1748029" cy="589264"/>
          </a:xfrm>
          <a:prstGeom prst="rect">
            <a:avLst/>
          </a:prstGeom>
        </p:spPr>
        <p:txBody>
          <a:bodyPr wrap="square" lIns="0" tIns="0" rIns="0" bIns="0" rtlCol="0" anchor="t">
            <a:spAutoFit/>
          </a:bodyPr>
          <a:lstStyle/>
          <a:p>
            <a:pPr algn="ctr">
              <a:lnSpc>
                <a:spcPts val="4420"/>
              </a:lnSpc>
            </a:pPr>
            <a:r>
              <a:rPr lang="en-US" sz="4400" b="1" spc="204" dirty="0">
                <a:solidFill>
                  <a:schemeClr val="accent3"/>
                </a:solidFill>
                <a:latin typeface="Avenir Heavy" panose="02000503020000020003" pitchFamily="2" charset="0"/>
                <a:ea typeface="Assistant Regular Bold"/>
                <a:cs typeface="Assistant Regular Bold"/>
                <a:sym typeface="Assistant Regular Bold"/>
              </a:rPr>
              <a:t>Goal </a:t>
            </a:r>
          </a:p>
        </p:txBody>
      </p:sp>
      <p:sp>
        <p:nvSpPr>
          <p:cNvPr id="5" name="TextBox 5">
            <a:extLst>
              <a:ext uri="{FF2B5EF4-FFF2-40B4-BE49-F238E27FC236}">
                <a16:creationId xmlns:a16="http://schemas.microsoft.com/office/drawing/2014/main" id="{5A753D11-F92F-9A43-F357-A918FCAD112B}"/>
              </a:ext>
            </a:extLst>
          </p:cNvPr>
          <p:cNvSpPr txBox="1"/>
          <p:nvPr/>
        </p:nvSpPr>
        <p:spPr>
          <a:xfrm>
            <a:off x="11236007" y="2960635"/>
            <a:ext cx="5039031" cy="1012457"/>
          </a:xfrm>
          <a:prstGeom prst="rect">
            <a:avLst/>
          </a:prstGeom>
        </p:spPr>
        <p:txBody>
          <a:bodyPr lIns="0" tIns="0" rIns="0" bIns="0" rtlCol="0" anchor="t">
            <a:spAutoFit/>
          </a:bodyPr>
          <a:lstStyle/>
          <a:p>
            <a:pPr algn="ctr">
              <a:lnSpc>
                <a:spcPts val="8800"/>
              </a:lnSpc>
            </a:pPr>
            <a:r>
              <a:rPr lang="en-US" sz="4400" b="1" dirty="0">
                <a:solidFill>
                  <a:schemeClr val="accent3"/>
                </a:solidFill>
                <a:latin typeface="Avenir Heavy" panose="02000503020000020003" pitchFamily="2" charset="0"/>
                <a:ea typeface="Cormorant Garamond Bold"/>
                <a:cs typeface="Cormorant Garamond Bold"/>
                <a:sym typeface="Cormorant Garamond Bold"/>
              </a:rPr>
              <a:t>Agenda</a:t>
            </a:r>
          </a:p>
        </p:txBody>
      </p:sp>
      <p:sp>
        <p:nvSpPr>
          <p:cNvPr id="7" name="AutoShape 7">
            <a:extLst>
              <a:ext uri="{FF2B5EF4-FFF2-40B4-BE49-F238E27FC236}">
                <a16:creationId xmlns:a16="http://schemas.microsoft.com/office/drawing/2014/main" id="{F8376811-20E0-F26B-9411-785D202E5E12}"/>
              </a:ext>
            </a:extLst>
          </p:cNvPr>
          <p:cNvSpPr/>
          <p:nvPr userDrawn="1"/>
        </p:nvSpPr>
        <p:spPr>
          <a:xfrm>
            <a:off x="9144002" y="1680596"/>
            <a:ext cx="45719" cy="6925808"/>
          </a:xfrm>
          <a:prstGeom prst="rect">
            <a:avLst/>
          </a:prstGeom>
          <a:solidFill>
            <a:schemeClr val="bg1"/>
          </a:solidFill>
        </p:spPr>
        <p:txBody>
          <a:bodyPr/>
          <a:lstStyle/>
          <a:p>
            <a:endParaRPr lang="en-US"/>
          </a:p>
        </p:txBody>
      </p:sp>
      <p:pic>
        <p:nvPicPr>
          <p:cNvPr id="10" name="Graphic 9" descr="Clipboard Checked outline">
            <a:extLst>
              <a:ext uri="{FF2B5EF4-FFF2-40B4-BE49-F238E27FC236}">
                <a16:creationId xmlns:a16="http://schemas.microsoft.com/office/drawing/2014/main" id="{16EE607F-2906-B33A-14C3-DD49473EB4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268340" y="2046235"/>
            <a:ext cx="914400" cy="914400"/>
          </a:xfrm>
          <a:prstGeom prst="rect">
            <a:avLst/>
          </a:prstGeom>
        </p:spPr>
      </p:pic>
      <p:pic>
        <p:nvPicPr>
          <p:cNvPr id="11" name="Graphic 10" descr="Bullseye outline">
            <a:extLst>
              <a:ext uri="{FF2B5EF4-FFF2-40B4-BE49-F238E27FC236}">
                <a16:creationId xmlns:a16="http://schemas.microsoft.com/office/drawing/2014/main" id="{52885BEA-8FD8-31A1-24D7-853484C0AC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150979" y="2046235"/>
            <a:ext cx="914400" cy="914400"/>
          </a:xfrm>
          <a:prstGeom prst="rect">
            <a:avLst/>
          </a:prstGeom>
        </p:spPr>
      </p:pic>
      <p:pic>
        <p:nvPicPr>
          <p:cNvPr id="12" name="Picture 11" descr="A white text on a black background&#10;&#10;AI-generated content may be incorrect.">
            <a:extLst>
              <a:ext uri="{FF2B5EF4-FFF2-40B4-BE49-F238E27FC236}">
                <a16:creationId xmlns:a16="http://schemas.microsoft.com/office/drawing/2014/main" id="{79CD1793-4BF6-4F4B-6D2F-19F83BE63D7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54200" y="8801100"/>
            <a:ext cx="3886200" cy="1295401"/>
          </a:xfrm>
          <a:prstGeom prst="rect">
            <a:avLst/>
          </a:prstGeom>
        </p:spPr>
      </p:pic>
      <p:sp>
        <p:nvSpPr>
          <p:cNvPr id="2" name="Text Placeholder 13">
            <a:extLst>
              <a:ext uri="{FF2B5EF4-FFF2-40B4-BE49-F238E27FC236}">
                <a16:creationId xmlns:a16="http://schemas.microsoft.com/office/drawing/2014/main" id="{F485E8CC-FBA1-4E5F-F154-C2C70C1A7834}"/>
              </a:ext>
            </a:extLst>
          </p:cNvPr>
          <p:cNvSpPr>
            <a:spLocks noGrp="1"/>
          </p:cNvSpPr>
          <p:nvPr>
            <p:ph type="body" sz="quarter" idx="10" hasCustomPrompt="1"/>
          </p:nvPr>
        </p:nvSpPr>
        <p:spPr>
          <a:xfrm>
            <a:off x="1720198" y="4488429"/>
            <a:ext cx="5775961" cy="4117975"/>
          </a:xfrm>
          <a:prstGeom prst="rect">
            <a:avLst/>
          </a:prstGeom>
        </p:spPr>
        <p:txBody>
          <a:bodyPr/>
          <a:lstStyle>
            <a:lvl1pPr marL="0" indent="0" algn="l">
              <a:buNone/>
              <a:defRPr sz="2400">
                <a:solidFill>
                  <a:schemeClr val="bg1"/>
                </a:solidFill>
                <a:latin typeface="Avenir Book" panose="02000503020000020003" pitchFamily="2" charset="0"/>
              </a:defRPr>
            </a:lvl1pPr>
            <a:lvl2pPr marL="457188" indent="0" algn="l">
              <a:buNone/>
              <a:defRPr sz="2400">
                <a:latin typeface="Avenir Book" panose="02000503020000020003" pitchFamily="2" charset="0"/>
              </a:defRPr>
            </a:lvl2pPr>
            <a:lvl3pPr marL="914377" indent="0" algn="l">
              <a:buNone/>
              <a:defRPr sz="2400">
                <a:latin typeface="Avenir Book" panose="02000503020000020003" pitchFamily="2" charset="0"/>
              </a:defRPr>
            </a:lvl3pPr>
            <a:lvl4pPr marL="1371566" indent="0" algn="l">
              <a:buNone/>
              <a:defRPr sz="2400">
                <a:latin typeface="Avenir Book" panose="02000503020000020003" pitchFamily="2" charset="0"/>
              </a:defRPr>
            </a:lvl4pPr>
            <a:lvl5pPr marL="1828755" indent="0" algn="l">
              <a:buNone/>
              <a:defRPr sz="2400">
                <a:latin typeface="Avenir Book" panose="02000503020000020003" pitchFamily="2" charset="0"/>
              </a:defRPr>
            </a:lvl5pPr>
          </a:lstStyle>
          <a:p>
            <a:r>
              <a:rPr lang="en-US" sz="2400" dirty="0">
                <a:latin typeface="Avenir Book" panose="02000503020000020003" pitchFamily="2" charset="0"/>
              </a:rPr>
              <a:t>To showcase how our Managed Services can empower your organization to operate more efficiently, reduce risk, and free up your internal teams to focus on strategic priorities.</a:t>
            </a:r>
            <a:endParaRPr lang="en-US" sz="2400" spc="29" dirty="0">
              <a:solidFill>
                <a:srgbClr val="111B1E"/>
              </a:solidFill>
              <a:latin typeface="Avenir Book" panose="02000503020000020003" pitchFamily="2" charset="0"/>
              <a:ea typeface="Assistant Regular"/>
              <a:cs typeface="Assistant Regular"/>
              <a:sym typeface="Assistant Regular"/>
            </a:endParaRPr>
          </a:p>
        </p:txBody>
      </p:sp>
      <p:sp>
        <p:nvSpPr>
          <p:cNvPr id="13" name="Text Placeholder 13">
            <a:extLst>
              <a:ext uri="{FF2B5EF4-FFF2-40B4-BE49-F238E27FC236}">
                <a16:creationId xmlns:a16="http://schemas.microsoft.com/office/drawing/2014/main" id="{9C9ED115-049C-50B1-6EDD-7FA7D64A98AD}"/>
              </a:ext>
            </a:extLst>
          </p:cNvPr>
          <p:cNvSpPr>
            <a:spLocks noGrp="1"/>
          </p:cNvSpPr>
          <p:nvPr>
            <p:ph type="body" sz="quarter" idx="11" hasCustomPrompt="1"/>
          </p:nvPr>
        </p:nvSpPr>
        <p:spPr>
          <a:xfrm>
            <a:off x="11294759" y="4488428"/>
            <a:ext cx="5775961" cy="4117975"/>
          </a:xfrm>
          <a:prstGeom prst="rect">
            <a:avLst/>
          </a:prstGeom>
        </p:spPr>
        <p:txBody>
          <a:bodyPr/>
          <a:lstStyle>
            <a:lvl1pPr marL="457200" indent="-457200" algn="l">
              <a:lnSpc>
                <a:spcPct val="150000"/>
              </a:lnSpc>
              <a:buFont typeface="+mj-lt"/>
              <a:buAutoNum type="arabicPeriod"/>
              <a:defRPr sz="2400">
                <a:solidFill>
                  <a:schemeClr val="bg1"/>
                </a:solidFill>
                <a:latin typeface="Avenir Book" panose="02000503020000020003" pitchFamily="2" charset="0"/>
              </a:defRPr>
            </a:lvl1pPr>
            <a:lvl2pPr marL="457188" indent="0" algn="l">
              <a:buNone/>
              <a:defRPr sz="2400">
                <a:latin typeface="Avenir Book" panose="02000503020000020003" pitchFamily="2" charset="0"/>
              </a:defRPr>
            </a:lvl2pPr>
            <a:lvl3pPr marL="914377" indent="0" algn="l">
              <a:buNone/>
              <a:defRPr sz="2400">
                <a:latin typeface="Avenir Book" panose="02000503020000020003" pitchFamily="2" charset="0"/>
              </a:defRPr>
            </a:lvl3pPr>
            <a:lvl4pPr marL="1371566" indent="0" algn="l">
              <a:buNone/>
              <a:defRPr sz="2400">
                <a:latin typeface="Avenir Book" panose="02000503020000020003" pitchFamily="2" charset="0"/>
              </a:defRPr>
            </a:lvl4pPr>
            <a:lvl5pPr marL="1828755" indent="0" algn="l">
              <a:buNone/>
              <a:defRPr sz="2400">
                <a:latin typeface="Avenir Book" panose="02000503020000020003" pitchFamily="2" charset="0"/>
              </a:defRPr>
            </a:lvl5pPr>
          </a:lstStyle>
          <a:p>
            <a:r>
              <a:rPr lang="en-US" sz="2400" dirty="0" err="1">
                <a:latin typeface="Avenir Book" panose="02000503020000020003" pitchFamily="2" charset="0"/>
              </a:rPr>
              <a:t>eGroup</a:t>
            </a:r>
            <a:r>
              <a:rPr lang="en-US" sz="2400" dirty="0">
                <a:latin typeface="Avenir Book" panose="02000503020000020003" pitchFamily="2" charset="0"/>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a:p>
            <a:r>
              <a:rPr lang="en-US" sz="2400" spc="29" dirty="0" err="1">
                <a:solidFill>
                  <a:srgbClr val="111B1E"/>
                </a:solidFill>
                <a:latin typeface="Avenir Book" panose="02000503020000020003" pitchFamily="2" charset="0"/>
                <a:ea typeface="Assistant Regular"/>
                <a:cs typeface="Assistant Regular"/>
                <a:sym typeface="Assistant Regular"/>
              </a:rPr>
              <a:t>eGroup</a:t>
            </a:r>
            <a:r>
              <a:rPr lang="en-US" sz="2400" spc="29" dirty="0">
                <a:solidFill>
                  <a:srgbClr val="111B1E"/>
                </a:solidFill>
                <a:latin typeface="Avenir Book" panose="02000503020000020003" pitchFamily="2" charset="0"/>
                <a:ea typeface="Assistant Regular"/>
                <a:cs typeface="Assistant Regular"/>
                <a:sym typeface="Assistant Regular"/>
              </a:rPr>
              <a:t> Overview</a:t>
            </a:r>
          </a:p>
        </p:txBody>
      </p:sp>
    </p:spTree>
    <p:extLst>
      <p:ext uri="{BB962C8B-B14F-4D97-AF65-F5344CB8AC3E}">
        <p14:creationId xmlns:p14="http://schemas.microsoft.com/office/powerpoint/2010/main" val="2673726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Option 2">
    <p:spTree>
      <p:nvGrpSpPr>
        <p:cNvPr id="1" name=""/>
        <p:cNvGrpSpPr/>
        <p:nvPr/>
      </p:nvGrpSpPr>
      <p:grpSpPr>
        <a:xfrm>
          <a:off x="0" y="0"/>
          <a:ext cx="0" cy="0"/>
          <a:chOff x="0" y="0"/>
          <a:chExt cx="0" cy="0"/>
        </a:xfrm>
      </p:grpSpPr>
      <p:pic>
        <p:nvPicPr>
          <p:cNvPr id="3" name="Picture 2" descr="A black background with white text&#10;&#10;AI-generated content may be incorrect.">
            <a:extLst>
              <a:ext uri="{FF2B5EF4-FFF2-40B4-BE49-F238E27FC236}">
                <a16:creationId xmlns:a16="http://schemas.microsoft.com/office/drawing/2014/main" id="{436C6BB2-E0FE-D390-E851-7F6A9C612C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87600" y="9002890"/>
            <a:ext cx="3166533" cy="1055511"/>
          </a:xfrm>
          <a:prstGeom prst="rect">
            <a:avLst/>
          </a:prstGeom>
        </p:spPr>
      </p:pic>
      <p:sp>
        <p:nvSpPr>
          <p:cNvPr id="4" name="Rectangle 3">
            <a:extLst>
              <a:ext uri="{FF2B5EF4-FFF2-40B4-BE49-F238E27FC236}">
                <a16:creationId xmlns:a16="http://schemas.microsoft.com/office/drawing/2014/main" id="{C243DD9C-6C83-AAA0-A236-3AB3D1C6B56A}"/>
              </a:ext>
              <a:ext uri="{C183D7F6-B498-43B3-948B-1728B52AA6E4}">
                <adec:decorative xmlns:adec="http://schemas.microsoft.com/office/drawing/2017/decorative" val="1"/>
              </a:ext>
            </a:extLst>
          </p:cNvPr>
          <p:cNvSpPr>
            <a:spLocks/>
          </p:cNvSpPr>
          <p:nvPr userDrawn="1"/>
        </p:nvSpPr>
        <p:spPr bwMode="auto">
          <a:xfrm rot="5400000">
            <a:off x="1204647" y="1399953"/>
            <a:ext cx="4524904" cy="6934202"/>
          </a:xfrm>
          <a:prstGeom prst="rect">
            <a:avLst/>
          </a:prstGeom>
          <a:solidFill>
            <a:srgbClr val="02637F"/>
          </a:solidFill>
          <a:ln w="12700">
            <a:miter lim="400000"/>
          </a:ln>
          <a:effectLst/>
        </p:spPr>
        <p:txBody>
          <a:bodyPr wrap="square" lIns="45718" tIns="45718" rIns="45718" bIns="45718" anchor="ctr">
            <a:noAutofit/>
          </a:bodyPr>
          <a:lstStyle/>
          <a:p>
            <a:pPr algn="ctr" defTabSz="932114" hangingPunct="0"/>
            <a:endParaRPr lang="en-GB"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5" name="Rectangle: Rounded Corners 41">
            <a:extLst>
              <a:ext uri="{FF2B5EF4-FFF2-40B4-BE49-F238E27FC236}">
                <a16:creationId xmlns:a16="http://schemas.microsoft.com/office/drawing/2014/main" id="{07A6B3FA-4333-7D3C-2C50-42C4463DE0DF}"/>
              </a:ext>
              <a:ext uri="{C183D7F6-B498-43B3-948B-1728B52AA6E4}">
                <adec:decorative xmlns:adec="http://schemas.microsoft.com/office/drawing/2017/decorative" val="1"/>
              </a:ext>
            </a:extLst>
          </p:cNvPr>
          <p:cNvSpPr>
            <a:spLocks/>
          </p:cNvSpPr>
          <p:nvPr userDrawn="1"/>
        </p:nvSpPr>
        <p:spPr bwMode="auto">
          <a:xfrm>
            <a:off x="5490137" y="1394425"/>
            <a:ext cx="11353800" cy="7050642"/>
          </a:xfrm>
          <a:prstGeom prst="roundRect">
            <a:avLst>
              <a:gd name="adj" fmla="val 2638"/>
            </a:avLst>
          </a:prstGeom>
          <a:solidFill>
            <a:srgbClr val="373939"/>
          </a:solidFill>
          <a:ln w="19050">
            <a:no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fontAlgn="base">
              <a:spcBef>
                <a:spcPts val="1200"/>
              </a:spcBef>
              <a:spcAft>
                <a:spcPct val="0"/>
              </a:spcAft>
            </a:pPr>
            <a:endParaRPr lang="en-GB" sz="3600" b="1">
              <a:solidFill>
                <a:srgbClr val="FFFFFF"/>
              </a:solidFill>
              <a:latin typeface="Avenir Heavy" panose="02000503020000020003" pitchFamily="2" charset="0"/>
              <a:ea typeface="+mj-ea"/>
              <a:cs typeface="+mj-cs"/>
            </a:endParaRPr>
          </a:p>
        </p:txBody>
      </p:sp>
      <p:sp>
        <p:nvSpPr>
          <p:cNvPr id="6" name="Oval 5">
            <a:extLst>
              <a:ext uri="{FF2B5EF4-FFF2-40B4-BE49-F238E27FC236}">
                <a16:creationId xmlns:a16="http://schemas.microsoft.com/office/drawing/2014/main" id="{E74A0A2C-6531-2B88-2DA5-16D56638CBE7}"/>
              </a:ext>
              <a:ext uri="{C183D7F6-B498-43B3-948B-1728B52AA6E4}">
                <adec:decorative xmlns:adec="http://schemas.microsoft.com/office/drawing/2017/decorative" val="1"/>
              </a:ext>
            </a:extLst>
          </p:cNvPr>
          <p:cNvSpPr/>
          <p:nvPr userDrawn="1"/>
        </p:nvSpPr>
        <p:spPr bwMode="auto">
          <a:xfrm>
            <a:off x="7211021" y="2544286"/>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7" name="Oval 6">
            <a:extLst>
              <a:ext uri="{FF2B5EF4-FFF2-40B4-BE49-F238E27FC236}">
                <a16:creationId xmlns:a16="http://schemas.microsoft.com/office/drawing/2014/main" id="{40B55FF2-C389-69A7-3DC6-6555ED45AE2E}"/>
              </a:ext>
              <a:ext uri="{C183D7F6-B498-43B3-948B-1728B52AA6E4}">
                <adec:decorative xmlns:adec="http://schemas.microsoft.com/office/drawing/2017/decorative" val="1"/>
              </a:ext>
            </a:extLst>
          </p:cNvPr>
          <p:cNvSpPr/>
          <p:nvPr userDrawn="1"/>
        </p:nvSpPr>
        <p:spPr bwMode="auto">
          <a:xfrm>
            <a:off x="7211021" y="3651404"/>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8" name="Oval 7">
            <a:extLst>
              <a:ext uri="{FF2B5EF4-FFF2-40B4-BE49-F238E27FC236}">
                <a16:creationId xmlns:a16="http://schemas.microsoft.com/office/drawing/2014/main" id="{D89F0B49-3E7B-6F08-9C13-8704A797FC8C}"/>
              </a:ext>
              <a:ext uri="{C183D7F6-B498-43B3-948B-1728B52AA6E4}">
                <adec:decorative xmlns:adec="http://schemas.microsoft.com/office/drawing/2017/decorative" val="1"/>
              </a:ext>
            </a:extLst>
          </p:cNvPr>
          <p:cNvSpPr/>
          <p:nvPr userDrawn="1"/>
        </p:nvSpPr>
        <p:spPr bwMode="auto">
          <a:xfrm>
            <a:off x="7211021" y="4769021"/>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9" name="Oval 8">
            <a:extLst>
              <a:ext uri="{FF2B5EF4-FFF2-40B4-BE49-F238E27FC236}">
                <a16:creationId xmlns:a16="http://schemas.microsoft.com/office/drawing/2014/main" id="{FFFF03B6-8F67-9868-599D-2607F416B474}"/>
              </a:ext>
              <a:ext uri="{C183D7F6-B498-43B3-948B-1728B52AA6E4}">
                <adec:decorative xmlns:adec="http://schemas.microsoft.com/office/drawing/2017/decorative" val="1"/>
              </a:ext>
            </a:extLst>
          </p:cNvPr>
          <p:cNvSpPr/>
          <p:nvPr userDrawn="1"/>
        </p:nvSpPr>
        <p:spPr bwMode="auto">
          <a:xfrm>
            <a:off x="7211021" y="5886638"/>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10" name="Oval 9">
            <a:extLst>
              <a:ext uri="{FF2B5EF4-FFF2-40B4-BE49-F238E27FC236}">
                <a16:creationId xmlns:a16="http://schemas.microsoft.com/office/drawing/2014/main" id="{F71F0079-64C4-B7B7-9C5D-1EDD0EBE0510}"/>
              </a:ext>
              <a:ext uri="{C183D7F6-B498-43B3-948B-1728B52AA6E4}">
                <adec:decorative xmlns:adec="http://schemas.microsoft.com/office/drawing/2017/decorative" val="1"/>
              </a:ext>
            </a:extLst>
          </p:cNvPr>
          <p:cNvSpPr/>
          <p:nvPr userDrawn="1"/>
        </p:nvSpPr>
        <p:spPr bwMode="auto">
          <a:xfrm>
            <a:off x="7211021" y="6993755"/>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cxnSp>
        <p:nvCxnSpPr>
          <p:cNvPr id="11" name="Straight Connector 10">
            <a:extLst>
              <a:ext uri="{FF2B5EF4-FFF2-40B4-BE49-F238E27FC236}">
                <a16:creationId xmlns:a16="http://schemas.microsoft.com/office/drawing/2014/main" id="{16A211F9-0C63-729D-D1F4-AF6AA4D9B953}"/>
              </a:ext>
              <a:ext uri="{C183D7F6-B498-43B3-948B-1728B52AA6E4}">
                <adec:decorative xmlns:adec="http://schemas.microsoft.com/office/drawing/2017/decorative" val="1"/>
              </a:ext>
            </a:extLst>
          </p:cNvPr>
          <p:cNvCxnSpPr>
            <a:cxnSpLocks/>
          </p:cNvCxnSpPr>
          <p:nvPr userDrawn="1"/>
        </p:nvCxnSpPr>
        <p:spPr>
          <a:xfrm>
            <a:off x="8077200" y="3296256"/>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631C3F9-4C23-3AE5-C8B5-BED14174CD35}"/>
              </a:ext>
              <a:ext uri="{C183D7F6-B498-43B3-948B-1728B52AA6E4}">
                <adec:decorative xmlns:adec="http://schemas.microsoft.com/office/drawing/2017/decorative" val="1"/>
              </a:ext>
            </a:extLst>
          </p:cNvPr>
          <p:cNvCxnSpPr>
            <a:cxnSpLocks/>
          </p:cNvCxnSpPr>
          <p:nvPr userDrawn="1"/>
        </p:nvCxnSpPr>
        <p:spPr>
          <a:xfrm>
            <a:off x="8077200" y="4413873"/>
            <a:ext cx="8766737"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12F0490-044F-B799-0AF6-0C00F1055160}"/>
              </a:ext>
              <a:ext uri="{C183D7F6-B498-43B3-948B-1728B52AA6E4}">
                <adec:decorative xmlns:adec="http://schemas.microsoft.com/office/drawing/2017/decorative" val="1"/>
              </a:ext>
            </a:extLst>
          </p:cNvPr>
          <p:cNvCxnSpPr>
            <a:cxnSpLocks/>
          </p:cNvCxnSpPr>
          <p:nvPr userDrawn="1"/>
        </p:nvCxnSpPr>
        <p:spPr>
          <a:xfrm>
            <a:off x="8077200" y="5531490"/>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32518E-87C8-97AE-2576-033A2E2E5401}"/>
              </a:ext>
              <a:ext uri="{C183D7F6-B498-43B3-948B-1728B52AA6E4}">
                <adec:decorative xmlns:adec="http://schemas.microsoft.com/office/drawing/2017/decorative" val="1"/>
              </a:ext>
            </a:extLst>
          </p:cNvPr>
          <p:cNvCxnSpPr>
            <a:cxnSpLocks/>
          </p:cNvCxnSpPr>
          <p:nvPr userDrawn="1"/>
        </p:nvCxnSpPr>
        <p:spPr>
          <a:xfrm>
            <a:off x="8077200" y="6649107"/>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Graphic 7">
            <a:extLst>
              <a:ext uri="{FF2B5EF4-FFF2-40B4-BE49-F238E27FC236}">
                <a16:creationId xmlns:a16="http://schemas.microsoft.com/office/drawing/2014/main" id="{AD24ED7D-3227-EADE-7AF4-5804739260D1}"/>
              </a:ext>
              <a:ext uri="{C183D7F6-B498-43B3-948B-1728B52AA6E4}">
                <adec:decorative xmlns:adec="http://schemas.microsoft.com/office/drawing/2017/decorative" val="1"/>
              </a:ext>
            </a:extLst>
          </p:cNvPr>
          <p:cNvSpPr/>
          <p:nvPr userDrawn="1"/>
        </p:nvSpPr>
        <p:spPr>
          <a:xfrm>
            <a:off x="6568975" y="2492276"/>
            <a:ext cx="598697" cy="665222"/>
          </a:xfrm>
          <a:custGeom>
            <a:avLst/>
            <a:gdLst>
              <a:gd name="connsiteX0" fmla="*/ 90011 w 171450"/>
              <a:gd name="connsiteY0" fmla="*/ 1429 h 190501"/>
              <a:gd name="connsiteX1" fmla="*/ 164306 w 171450"/>
              <a:gd name="connsiteY1" fmla="*/ 28575 h 190501"/>
              <a:gd name="connsiteX2" fmla="*/ 171450 w 171450"/>
              <a:gd name="connsiteY2" fmla="*/ 35719 h 190501"/>
              <a:gd name="connsiteX3" fmla="*/ 171450 w 171450"/>
              <a:gd name="connsiteY3" fmla="*/ 85725 h 190501"/>
              <a:gd name="connsiteX4" fmla="*/ 88344 w 171450"/>
              <a:gd name="connsiteY4" fmla="*/ 190005 h 190501"/>
              <a:gd name="connsiteX5" fmla="*/ 83106 w 171450"/>
              <a:gd name="connsiteY5" fmla="*/ 190005 h 190501"/>
              <a:gd name="connsiteX6" fmla="*/ 0 w 171450"/>
              <a:gd name="connsiteY6" fmla="*/ 85725 h 190501"/>
              <a:gd name="connsiteX7" fmla="*/ 0 w 171450"/>
              <a:gd name="connsiteY7" fmla="*/ 35719 h 190501"/>
              <a:gd name="connsiteX8" fmla="*/ 7144 w 171450"/>
              <a:gd name="connsiteY8" fmla="*/ 28575 h 190501"/>
              <a:gd name="connsiteX9" fmla="*/ 81439 w 171450"/>
              <a:gd name="connsiteY9" fmla="*/ 1429 h 190501"/>
              <a:gd name="connsiteX10" fmla="*/ 90011 w 171450"/>
              <a:gd name="connsiteY10" fmla="*/ 1429 h 190501"/>
              <a:gd name="connsiteX11" fmla="*/ 85725 w 171450"/>
              <a:gd name="connsiteY11" fmla="*/ 15983 h 190501"/>
              <a:gd name="connsiteX12" fmla="*/ 14288 w 171450"/>
              <a:gd name="connsiteY12" fmla="*/ 42653 h 190501"/>
              <a:gd name="connsiteX13" fmla="*/ 14288 w 171450"/>
              <a:gd name="connsiteY13" fmla="*/ 85725 h 190501"/>
              <a:gd name="connsiteX14" fmla="*/ 85725 w 171450"/>
              <a:gd name="connsiteY14" fmla="*/ 175660 h 190501"/>
              <a:gd name="connsiteX15" fmla="*/ 157163 w 171450"/>
              <a:gd name="connsiteY15" fmla="*/ 85725 h 190501"/>
              <a:gd name="connsiteX16" fmla="*/ 157163 w 171450"/>
              <a:gd name="connsiteY16" fmla="*/ 42653 h 190501"/>
              <a:gd name="connsiteX17" fmla="*/ 85725 w 171450"/>
              <a:gd name="connsiteY17" fmla="*/ 15983 h 190501"/>
              <a:gd name="connsiteX18" fmla="*/ 59817 w 171450"/>
              <a:gd name="connsiteY18" fmla="*/ 59265 h 190501"/>
              <a:gd name="connsiteX19" fmla="*/ 85763 w 171450"/>
              <a:gd name="connsiteY19" fmla="*/ 85201 h 190501"/>
              <a:gd name="connsiteX20" fmla="*/ 111719 w 171450"/>
              <a:gd name="connsiteY20" fmla="*/ 59265 h 190501"/>
              <a:gd name="connsiteX21" fmla="*/ 121006 w 171450"/>
              <a:gd name="connsiteY21" fmla="*/ 58569 h 190501"/>
              <a:gd name="connsiteX22" fmla="*/ 121806 w 171450"/>
              <a:gd name="connsiteY22" fmla="*/ 59265 h 190501"/>
              <a:gd name="connsiteX23" fmla="*/ 122501 w 171450"/>
              <a:gd name="connsiteY23" fmla="*/ 68551 h 190501"/>
              <a:gd name="connsiteX24" fmla="*/ 121806 w 171450"/>
              <a:gd name="connsiteY24" fmla="*/ 69352 h 190501"/>
              <a:gd name="connsiteX25" fmla="*/ 95860 w 171450"/>
              <a:gd name="connsiteY25" fmla="*/ 95288 h 190501"/>
              <a:gd name="connsiteX26" fmla="*/ 121806 w 171450"/>
              <a:gd name="connsiteY26" fmla="*/ 121244 h 190501"/>
              <a:gd name="connsiteX27" fmla="*/ 121801 w 171450"/>
              <a:gd name="connsiteY27" fmla="*/ 131335 h 190501"/>
              <a:gd name="connsiteX28" fmla="*/ 111709 w 171450"/>
              <a:gd name="connsiteY28" fmla="*/ 131331 h 190501"/>
              <a:gd name="connsiteX29" fmla="*/ 85763 w 171450"/>
              <a:gd name="connsiteY29" fmla="*/ 105385 h 190501"/>
              <a:gd name="connsiteX30" fmla="*/ 59827 w 171450"/>
              <a:gd name="connsiteY30" fmla="*/ 131331 h 190501"/>
              <a:gd name="connsiteX31" fmla="*/ 50540 w 171450"/>
              <a:gd name="connsiteY31" fmla="*/ 132026 h 190501"/>
              <a:gd name="connsiteX32" fmla="*/ 49740 w 171450"/>
              <a:gd name="connsiteY32" fmla="*/ 131331 h 190501"/>
              <a:gd name="connsiteX33" fmla="*/ 49044 w 171450"/>
              <a:gd name="connsiteY33" fmla="*/ 122044 h 190501"/>
              <a:gd name="connsiteX34" fmla="*/ 49740 w 171450"/>
              <a:gd name="connsiteY34" fmla="*/ 121244 h 190501"/>
              <a:gd name="connsiteX35" fmla="*/ 75676 w 171450"/>
              <a:gd name="connsiteY35" fmla="*/ 95288 h 190501"/>
              <a:gd name="connsiteX36" fmla="*/ 49740 w 171450"/>
              <a:gd name="connsiteY36" fmla="*/ 69352 h 190501"/>
              <a:gd name="connsiteX37" fmla="*/ 50197 w 171450"/>
              <a:gd name="connsiteY37" fmla="*/ 59259 h 190501"/>
              <a:gd name="connsiteX38" fmla="*/ 59817 w 171450"/>
              <a:gd name="connsiteY38" fmla="*/ 59246 h 19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 h="190501">
                <a:moveTo>
                  <a:pt x="90011" y="1429"/>
                </a:moveTo>
                <a:cubicBezTo>
                  <a:pt x="114224" y="19593"/>
                  <a:pt x="138941" y="28575"/>
                  <a:pt x="164306" y="28575"/>
                </a:cubicBezTo>
                <a:cubicBezTo>
                  <a:pt x="168252" y="28575"/>
                  <a:pt x="171450" y="31773"/>
                  <a:pt x="171450" y="35719"/>
                </a:cubicBezTo>
                <a:lnTo>
                  <a:pt x="171450" y="85725"/>
                </a:lnTo>
                <a:cubicBezTo>
                  <a:pt x="171450" y="133360"/>
                  <a:pt x="143275" y="168364"/>
                  <a:pt x="88344" y="190005"/>
                </a:cubicBezTo>
                <a:cubicBezTo>
                  <a:pt x="86661" y="190668"/>
                  <a:pt x="84789" y="190668"/>
                  <a:pt x="83106" y="190005"/>
                </a:cubicBezTo>
                <a:cubicBezTo>
                  <a:pt x="28175" y="168364"/>
                  <a:pt x="0" y="133350"/>
                  <a:pt x="0" y="85725"/>
                </a:cubicBezTo>
                <a:lnTo>
                  <a:pt x="0" y="35719"/>
                </a:lnTo>
                <a:cubicBezTo>
                  <a:pt x="0" y="31773"/>
                  <a:pt x="3198" y="28575"/>
                  <a:pt x="7144" y="28575"/>
                </a:cubicBezTo>
                <a:cubicBezTo>
                  <a:pt x="32509" y="28575"/>
                  <a:pt x="57226" y="19593"/>
                  <a:pt x="81439" y="1429"/>
                </a:cubicBezTo>
                <a:cubicBezTo>
                  <a:pt x="83979" y="-476"/>
                  <a:pt x="87471" y="-476"/>
                  <a:pt x="90011" y="1429"/>
                </a:cubicBezTo>
                <a:close/>
                <a:moveTo>
                  <a:pt x="85725" y="15983"/>
                </a:moveTo>
                <a:cubicBezTo>
                  <a:pt x="62675" y="32271"/>
                  <a:pt x="38833" y="41205"/>
                  <a:pt x="14288" y="42653"/>
                </a:cubicBezTo>
                <a:lnTo>
                  <a:pt x="14288" y="85725"/>
                </a:lnTo>
                <a:cubicBezTo>
                  <a:pt x="14288" y="126263"/>
                  <a:pt x="37652" y="156010"/>
                  <a:pt x="85725" y="175660"/>
                </a:cubicBezTo>
                <a:cubicBezTo>
                  <a:pt x="133798" y="156010"/>
                  <a:pt x="157163" y="126263"/>
                  <a:pt x="157163" y="85725"/>
                </a:cubicBezTo>
                <a:lnTo>
                  <a:pt x="157163" y="42653"/>
                </a:lnTo>
                <a:cubicBezTo>
                  <a:pt x="132617" y="41205"/>
                  <a:pt x="108776" y="32271"/>
                  <a:pt x="85725" y="15983"/>
                </a:cubicBezTo>
                <a:close/>
                <a:moveTo>
                  <a:pt x="59817" y="59265"/>
                </a:moveTo>
                <a:lnTo>
                  <a:pt x="85763" y="85201"/>
                </a:lnTo>
                <a:lnTo>
                  <a:pt x="111719" y="59265"/>
                </a:lnTo>
                <a:cubicBezTo>
                  <a:pt x="114217" y="56770"/>
                  <a:pt x="118163" y="56474"/>
                  <a:pt x="121006" y="58569"/>
                </a:cubicBezTo>
                <a:lnTo>
                  <a:pt x="121806" y="59265"/>
                </a:lnTo>
                <a:cubicBezTo>
                  <a:pt x="124300" y="61763"/>
                  <a:pt x="124597" y="65709"/>
                  <a:pt x="122501" y="68551"/>
                </a:cubicBezTo>
                <a:lnTo>
                  <a:pt x="121806" y="69352"/>
                </a:lnTo>
                <a:lnTo>
                  <a:pt x="95860" y="95288"/>
                </a:lnTo>
                <a:lnTo>
                  <a:pt x="121806" y="121244"/>
                </a:lnTo>
                <a:cubicBezTo>
                  <a:pt x="124591" y="124032"/>
                  <a:pt x="124589" y="128550"/>
                  <a:pt x="121801" y="131335"/>
                </a:cubicBezTo>
                <a:cubicBezTo>
                  <a:pt x="119013" y="134121"/>
                  <a:pt x="114494" y="134119"/>
                  <a:pt x="111709" y="131331"/>
                </a:cubicBezTo>
                <a:lnTo>
                  <a:pt x="85763" y="105385"/>
                </a:lnTo>
                <a:lnTo>
                  <a:pt x="59827" y="131331"/>
                </a:lnTo>
                <a:cubicBezTo>
                  <a:pt x="57328" y="133825"/>
                  <a:pt x="53382" y="134122"/>
                  <a:pt x="50540" y="132026"/>
                </a:cubicBezTo>
                <a:lnTo>
                  <a:pt x="49740" y="131331"/>
                </a:lnTo>
                <a:cubicBezTo>
                  <a:pt x="47245" y="128832"/>
                  <a:pt x="46949" y="124886"/>
                  <a:pt x="49044" y="122044"/>
                </a:cubicBezTo>
                <a:lnTo>
                  <a:pt x="49740" y="121244"/>
                </a:lnTo>
                <a:lnTo>
                  <a:pt x="75676" y="95288"/>
                </a:lnTo>
                <a:lnTo>
                  <a:pt x="49740" y="69352"/>
                </a:lnTo>
                <a:cubicBezTo>
                  <a:pt x="47079" y="66438"/>
                  <a:pt x="47284" y="61920"/>
                  <a:pt x="50197" y="59259"/>
                </a:cubicBezTo>
                <a:cubicBezTo>
                  <a:pt x="52920" y="56773"/>
                  <a:pt x="57087" y="56767"/>
                  <a:pt x="59817" y="59246"/>
                </a:cubicBez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lIns="45718" tIns="45718" rIns="45718" bIns="45718" anchor="ct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6" name="Graphic 11">
            <a:extLst>
              <a:ext uri="{FF2B5EF4-FFF2-40B4-BE49-F238E27FC236}">
                <a16:creationId xmlns:a16="http://schemas.microsoft.com/office/drawing/2014/main" id="{616A792B-571F-C9E8-4608-464F64B75794}"/>
              </a:ext>
              <a:ext uri="{C183D7F6-B498-43B3-948B-1728B52AA6E4}">
                <adec:decorative xmlns:adec="http://schemas.microsoft.com/office/drawing/2017/decorative" val="1"/>
              </a:ext>
            </a:extLst>
          </p:cNvPr>
          <p:cNvSpPr/>
          <p:nvPr userDrawn="1"/>
        </p:nvSpPr>
        <p:spPr>
          <a:xfrm>
            <a:off x="6568975" y="3622190"/>
            <a:ext cx="626880" cy="62688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7" name="Graphic 15">
            <a:extLst>
              <a:ext uri="{FF2B5EF4-FFF2-40B4-BE49-F238E27FC236}">
                <a16:creationId xmlns:a16="http://schemas.microsoft.com/office/drawing/2014/main" id="{8E4D4901-8838-DE6C-3C3A-71C2CAB2635B}"/>
              </a:ext>
              <a:ext uri="{C183D7F6-B498-43B3-948B-1728B52AA6E4}">
                <adec:decorative xmlns:adec="http://schemas.microsoft.com/office/drawing/2017/decorative" val="1"/>
              </a:ext>
            </a:extLst>
          </p:cNvPr>
          <p:cNvSpPr/>
          <p:nvPr userDrawn="1"/>
        </p:nvSpPr>
        <p:spPr>
          <a:xfrm>
            <a:off x="6579299" y="4731170"/>
            <a:ext cx="626879" cy="626879"/>
          </a:xfrm>
          <a:custGeom>
            <a:avLst/>
            <a:gdLst>
              <a:gd name="connsiteX0" fmla="*/ 97631 w 190500"/>
              <a:gd name="connsiteY0" fmla="*/ 76200 h 190500"/>
              <a:gd name="connsiteX1" fmla="*/ 114243 w 190500"/>
              <a:gd name="connsiteY1" fmla="*/ 91497 h 190500"/>
              <a:gd name="connsiteX2" fmla="*/ 114300 w 190500"/>
              <a:gd name="connsiteY2" fmla="*/ 92869 h 190500"/>
              <a:gd name="connsiteX3" fmla="*/ 114300 w 190500"/>
              <a:gd name="connsiteY3" fmla="*/ 173831 h 190500"/>
              <a:gd name="connsiteX4" fmla="*/ 98993 w 190500"/>
              <a:gd name="connsiteY4" fmla="*/ 190443 h 190500"/>
              <a:gd name="connsiteX5" fmla="*/ 97631 w 190500"/>
              <a:gd name="connsiteY5" fmla="*/ 190500 h 190500"/>
              <a:gd name="connsiteX6" fmla="*/ 16669 w 190500"/>
              <a:gd name="connsiteY6" fmla="*/ 190500 h 190500"/>
              <a:gd name="connsiteX7" fmla="*/ 57 w 190500"/>
              <a:gd name="connsiteY7" fmla="*/ 175193 h 190500"/>
              <a:gd name="connsiteX8" fmla="*/ 0 w 190500"/>
              <a:gd name="connsiteY8" fmla="*/ 173831 h 190500"/>
              <a:gd name="connsiteX9" fmla="*/ 0 w 190500"/>
              <a:gd name="connsiteY9" fmla="*/ 92869 h 190500"/>
              <a:gd name="connsiteX10" fmla="*/ 15297 w 190500"/>
              <a:gd name="connsiteY10" fmla="*/ 76257 h 190500"/>
              <a:gd name="connsiteX11" fmla="*/ 16669 w 190500"/>
              <a:gd name="connsiteY11" fmla="*/ 76200 h 190500"/>
              <a:gd name="connsiteX12" fmla="*/ 97631 w 190500"/>
              <a:gd name="connsiteY12" fmla="*/ 76200 h 190500"/>
              <a:gd name="connsiteX13" fmla="*/ 52388 w 190500"/>
              <a:gd name="connsiteY13" fmla="*/ 90478 h 190500"/>
              <a:gd name="connsiteX14" fmla="*/ 16669 w 190500"/>
              <a:gd name="connsiteY14" fmla="*/ 90478 h 190500"/>
              <a:gd name="connsiteX15" fmla="*/ 14354 w 190500"/>
              <a:gd name="connsiteY15" fmla="*/ 92326 h 190500"/>
              <a:gd name="connsiteX16" fmla="*/ 14288 w 190500"/>
              <a:gd name="connsiteY16" fmla="*/ 92869 h 190500"/>
              <a:gd name="connsiteX17" fmla="*/ 14288 w 190500"/>
              <a:gd name="connsiteY17" fmla="*/ 173831 h 190500"/>
              <a:gd name="connsiteX18" fmla="*/ 16126 w 190500"/>
              <a:gd name="connsiteY18" fmla="*/ 176146 h 190500"/>
              <a:gd name="connsiteX19" fmla="*/ 16669 w 190500"/>
              <a:gd name="connsiteY19" fmla="*/ 176213 h 190500"/>
              <a:gd name="connsiteX20" fmla="*/ 52388 w 190500"/>
              <a:gd name="connsiteY20" fmla="*/ 176203 h 190500"/>
              <a:gd name="connsiteX21" fmla="*/ 52388 w 190500"/>
              <a:gd name="connsiteY21" fmla="*/ 90478 h 190500"/>
              <a:gd name="connsiteX22" fmla="*/ 97631 w 190500"/>
              <a:gd name="connsiteY22" fmla="*/ 90478 h 190500"/>
              <a:gd name="connsiteX23" fmla="*/ 61913 w 190500"/>
              <a:gd name="connsiteY23" fmla="*/ 90478 h 190500"/>
              <a:gd name="connsiteX24" fmla="*/ 61913 w 190500"/>
              <a:gd name="connsiteY24" fmla="*/ 176203 h 190500"/>
              <a:gd name="connsiteX25" fmla="*/ 97631 w 190500"/>
              <a:gd name="connsiteY25" fmla="*/ 176213 h 190500"/>
              <a:gd name="connsiteX26" fmla="*/ 99946 w 190500"/>
              <a:gd name="connsiteY26" fmla="*/ 174374 h 190500"/>
              <a:gd name="connsiteX27" fmla="*/ 100013 w 190500"/>
              <a:gd name="connsiteY27" fmla="*/ 173831 h 190500"/>
              <a:gd name="connsiteX28" fmla="*/ 100013 w 190500"/>
              <a:gd name="connsiteY28" fmla="*/ 92869 h 190500"/>
              <a:gd name="connsiteX29" fmla="*/ 98174 w 190500"/>
              <a:gd name="connsiteY29" fmla="*/ 90545 h 190500"/>
              <a:gd name="connsiteX30" fmla="*/ 97631 w 190500"/>
              <a:gd name="connsiteY30" fmla="*/ 90488 h 190500"/>
              <a:gd name="connsiteX31" fmla="*/ 82153 w 190500"/>
              <a:gd name="connsiteY31" fmla="*/ 152400 h 190500"/>
              <a:gd name="connsiteX32" fmla="*/ 89295 w 190500"/>
              <a:gd name="connsiteY32" fmla="*/ 159546 h 190500"/>
              <a:gd name="connsiteX33" fmla="*/ 83125 w 190500"/>
              <a:gd name="connsiteY33" fmla="*/ 166621 h 190500"/>
              <a:gd name="connsiteX34" fmla="*/ 82153 w 190500"/>
              <a:gd name="connsiteY34" fmla="*/ 166688 h 190500"/>
              <a:gd name="connsiteX35" fmla="*/ 77391 w 190500"/>
              <a:gd name="connsiteY35" fmla="*/ 166688 h 190500"/>
              <a:gd name="connsiteX36" fmla="*/ 70249 w 190500"/>
              <a:gd name="connsiteY36" fmla="*/ 159542 h 190500"/>
              <a:gd name="connsiteX37" fmla="*/ 76419 w 190500"/>
              <a:gd name="connsiteY37" fmla="*/ 152467 h 190500"/>
              <a:gd name="connsiteX38" fmla="*/ 77391 w 190500"/>
              <a:gd name="connsiteY38" fmla="*/ 152400 h 190500"/>
              <a:gd name="connsiteX39" fmla="*/ 82153 w 190500"/>
              <a:gd name="connsiteY39" fmla="*/ 152400 h 190500"/>
              <a:gd name="connsiteX40" fmla="*/ 36909 w 190500"/>
              <a:gd name="connsiteY40" fmla="*/ 152400 h 190500"/>
              <a:gd name="connsiteX41" fmla="*/ 44051 w 190500"/>
              <a:gd name="connsiteY41" fmla="*/ 159546 h 190500"/>
              <a:gd name="connsiteX42" fmla="*/ 37881 w 190500"/>
              <a:gd name="connsiteY42" fmla="*/ 166621 h 190500"/>
              <a:gd name="connsiteX43" fmla="*/ 36909 w 190500"/>
              <a:gd name="connsiteY43" fmla="*/ 166688 h 190500"/>
              <a:gd name="connsiteX44" fmla="*/ 32147 w 190500"/>
              <a:gd name="connsiteY44" fmla="*/ 166688 h 190500"/>
              <a:gd name="connsiteX45" fmla="*/ 25005 w 190500"/>
              <a:gd name="connsiteY45" fmla="*/ 159542 h 190500"/>
              <a:gd name="connsiteX46" fmla="*/ 31175 w 190500"/>
              <a:gd name="connsiteY46" fmla="*/ 152467 h 190500"/>
              <a:gd name="connsiteX47" fmla="*/ 32147 w 190500"/>
              <a:gd name="connsiteY47" fmla="*/ 152400 h 190500"/>
              <a:gd name="connsiteX48" fmla="*/ 36909 w 190500"/>
              <a:gd name="connsiteY48" fmla="*/ 152400 h 190500"/>
              <a:gd name="connsiteX49" fmla="*/ 169069 w 190500"/>
              <a:gd name="connsiteY49" fmla="*/ 0 h 190500"/>
              <a:gd name="connsiteX50" fmla="*/ 190452 w 190500"/>
              <a:gd name="connsiteY50" fmla="*/ 19964 h 190500"/>
              <a:gd name="connsiteX51" fmla="*/ 190500 w 190500"/>
              <a:gd name="connsiteY51" fmla="*/ 21431 h 190500"/>
              <a:gd name="connsiteX52" fmla="*/ 190500 w 190500"/>
              <a:gd name="connsiteY52" fmla="*/ 107156 h 190500"/>
              <a:gd name="connsiteX53" fmla="*/ 170536 w 190500"/>
              <a:gd name="connsiteY53" fmla="*/ 128540 h 190500"/>
              <a:gd name="connsiteX54" fmla="*/ 169069 w 190500"/>
              <a:gd name="connsiteY54" fmla="*/ 128588 h 190500"/>
              <a:gd name="connsiteX55" fmla="*/ 142913 w 190500"/>
              <a:gd name="connsiteY55" fmla="*/ 128588 h 190500"/>
              <a:gd name="connsiteX56" fmla="*/ 142913 w 190500"/>
              <a:gd name="connsiteY56" fmla="*/ 147638 h 190500"/>
              <a:gd name="connsiteX57" fmla="*/ 154781 w 190500"/>
              <a:gd name="connsiteY57" fmla="*/ 147638 h 190500"/>
              <a:gd name="connsiteX58" fmla="*/ 161923 w 190500"/>
              <a:gd name="connsiteY58" fmla="*/ 154783 h 190500"/>
              <a:gd name="connsiteX59" fmla="*/ 155753 w 190500"/>
              <a:gd name="connsiteY59" fmla="*/ 161858 h 190500"/>
              <a:gd name="connsiteX60" fmla="*/ 154781 w 190500"/>
              <a:gd name="connsiteY60" fmla="*/ 161925 h 190500"/>
              <a:gd name="connsiteX61" fmla="*/ 123825 w 190500"/>
              <a:gd name="connsiteY61" fmla="*/ 161925 h 190500"/>
              <a:gd name="connsiteX62" fmla="*/ 123825 w 190500"/>
              <a:gd name="connsiteY62" fmla="*/ 147638 h 190500"/>
              <a:gd name="connsiteX63" fmla="*/ 128626 w 190500"/>
              <a:gd name="connsiteY63" fmla="*/ 147638 h 190500"/>
              <a:gd name="connsiteX64" fmla="*/ 128626 w 190500"/>
              <a:gd name="connsiteY64" fmla="*/ 128588 h 190500"/>
              <a:gd name="connsiteX65" fmla="*/ 123825 w 190500"/>
              <a:gd name="connsiteY65" fmla="*/ 128588 h 190500"/>
              <a:gd name="connsiteX66" fmla="*/ 123825 w 190500"/>
              <a:gd name="connsiteY66" fmla="*/ 114300 h 190500"/>
              <a:gd name="connsiteX67" fmla="*/ 169069 w 190500"/>
              <a:gd name="connsiteY67" fmla="*/ 114300 h 190500"/>
              <a:gd name="connsiteX68" fmla="*/ 176146 w 190500"/>
              <a:gd name="connsiteY68" fmla="*/ 108128 h 190500"/>
              <a:gd name="connsiteX69" fmla="*/ 176213 w 190500"/>
              <a:gd name="connsiteY69" fmla="*/ 107156 h 190500"/>
              <a:gd name="connsiteX70" fmla="*/ 176213 w 190500"/>
              <a:gd name="connsiteY70" fmla="*/ 21431 h 190500"/>
              <a:gd name="connsiteX71" fmla="*/ 169069 w 190500"/>
              <a:gd name="connsiteY71" fmla="*/ 14288 h 190500"/>
              <a:gd name="connsiteX72" fmla="*/ 40481 w 190500"/>
              <a:gd name="connsiteY72" fmla="*/ 14288 h 190500"/>
              <a:gd name="connsiteX73" fmla="*/ 33404 w 190500"/>
              <a:gd name="connsiteY73" fmla="*/ 20460 h 190500"/>
              <a:gd name="connsiteX74" fmla="*/ 33338 w 190500"/>
              <a:gd name="connsiteY74" fmla="*/ 21431 h 190500"/>
              <a:gd name="connsiteX75" fmla="*/ 33338 w 190500"/>
              <a:gd name="connsiteY75" fmla="*/ 66675 h 190500"/>
              <a:gd name="connsiteX76" fmla="*/ 19050 w 190500"/>
              <a:gd name="connsiteY76" fmla="*/ 66675 h 190500"/>
              <a:gd name="connsiteX77" fmla="*/ 19050 w 190500"/>
              <a:gd name="connsiteY77" fmla="*/ 21431 h 190500"/>
              <a:gd name="connsiteX78" fmla="*/ 39014 w 190500"/>
              <a:gd name="connsiteY78" fmla="*/ 48 h 190500"/>
              <a:gd name="connsiteX79" fmla="*/ 40481 w 190500"/>
              <a:gd name="connsiteY79" fmla="*/ 0 h 190500"/>
              <a:gd name="connsiteX80" fmla="*/ 169069 w 190500"/>
              <a:gd name="connsiteY80"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90500" h="190500">
                <a:moveTo>
                  <a:pt x="97631" y="76200"/>
                </a:moveTo>
                <a:cubicBezTo>
                  <a:pt x="106305" y="76200"/>
                  <a:pt x="113529" y="82852"/>
                  <a:pt x="114243" y="91497"/>
                </a:cubicBezTo>
                <a:lnTo>
                  <a:pt x="114300" y="92869"/>
                </a:lnTo>
                <a:lnTo>
                  <a:pt x="114300" y="173831"/>
                </a:lnTo>
                <a:cubicBezTo>
                  <a:pt x="114299" y="182509"/>
                  <a:pt x="107642" y="189734"/>
                  <a:pt x="98993" y="190443"/>
                </a:cubicBezTo>
                <a:lnTo>
                  <a:pt x="97631" y="190500"/>
                </a:lnTo>
                <a:lnTo>
                  <a:pt x="16669" y="190500"/>
                </a:lnTo>
                <a:cubicBezTo>
                  <a:pt x="7991" y="190499"/>
                  <a:pt x="766" y="183841"/>
                  <a:pt x="57" y="175193"/>
                </a:cubicBezTo>
                <a:lnTo>
                  <a:pt x="0" y="173831"/>
                </a:lnTo>
                <a:lnTo>
                  <a:pt x="0" y="92869"/>
                </a:lnTo>
                <a:cubicBezTo>
                  <a:pt x="0" y="84195"/>
                  <a:pt x="6653" y="76971"/>
                  <a:pt x="15297" y="76257"/>
                </a:cubicBezTo>
                <a:lnTo>
                  <a:pt x="16669" y="76200"/>
                </a:lnTo>
                <a:lnTo>
                  <a:pt x="97631" y="76200"/>
                </a:lnTo>
                <a:close/>
                <a:moveTo>
                  <a:pt x="52388" y="90478"/>
                </a:moveTo>
                <a:lnTo>
                  <a:pt x="16669" y="90478"/>
                </a:lnTo>
                <a:cubicBezTo>
                  <a:pt x="15561" y="90481"/>
                  <a:pt x="14602" y="91247"/>
                  <a:pt x="14354" y="92326"/>
                </a:cubicBezTo>
                <a:lnTo>
                  <a:pt x="14288" y="92869"/>
                </a:lnTo>
                <a:lnTo>
                  <a:pt x="14288" y="173831"/>
                </a:lnTo>
                <a:cubicBezTo>
                  <a:pt x="14289" y="174936"/>
                  <a:pt x="15050" y="175894"/>
                  <a:pt x="16126" y="176146"/>
                </a:cubicBezTo>
                <a:lnTo>
                  <a:pt x="16669" y="176213"/>
                </a:lnTo>
                <a:lnTo>
                  <a:pt x="52388" y="176203"/>
                </a:lnTo>
                <a:lnTo>
                  <a:pt x="52388" y="90478"/>
                </a:lnTo>
                <a:close/>
                <a:moveTo>
                  <a:pt x="97631" y="90478"/>
                </a:moveTo>
                <a:lnTo>
                  <a:pt x="61913" y="90478"/>
                </a:lnTo>
                <a:lnTo>
                  <a:pt x="61913" y="176203"/>
                </a:lnTo>
                <a:lnTo>
                  <a:pt x="97631" y="176213"/>
                </a:lnTo>
                <a:cubicBezTo>
                  <a:pt x="98736" y="176211"/>
                  <a:pt x="99694" y="175450"/>
                  <a:pt x="99946" y="174374"/>
                </a:cubicBezTo>
                <a:lnTo>
                  <a:pt x="100013" y="173831"/>
                </a:lnTo>
                <a:lnTo>
                  <a:pt x="100013" y="92869"/>
                </a:lnTo>
                <a:cubicBezTo>
                  <a:pt x="100015" y="91761"/>
                  <a:pt x="99253" y="90797"/>
                  <a:pt x="98174" y="90545"/>
                </a:cubicBezTo>
                <a:lnTo>
                  <a:pt x="97631" y="90488"/>
                </a:lnTo>
                <a:close/>
                <a:moveTo>
                  <a:pt x="82153" y="152400"/>
                </a:moveTo>
                <a:cubicBezTo>
                  <a:pt x="86098" y="152401"/>
                  <a:pt x="89296" y="155600"/>
                  <a:pt x="89295" y="159546"/>
                </a:cubicBezTo>
                <a:cubicBezTo>
                  <a:pt x="89294" y="163115"/>
                  <a:pt x="86659" y="166134"/>
                  <a:pt x="83125" y="166621"/>
                </a:cubicBezTo>
                <a:lnTo>
                  <a:pt x="82153" y="166688"/>
                </a:lnTo>
                <a:lnTo>
                  <a:pt x="77391" y="166688"/>
                </a:lnTo>
                <a:cubicBezTo>
                  <a:pt x="73445" y="166687"/>
                  <a:pt x="70248" y="163487"/>
                  <a:pt x="70249" y="159542"/>
                </a:cubicBezTo>
                <a:cubicBezTo>
                  <a:pt x="70250" y="155973"/>
                  <a:pt x="72884" y="152953"/>
                  <a:pt x="76419" y="152467"/>
                </a:cubicBezTo>
                <a:lnTo>
                  <a:pt x="77391" y="152400"/>
                </a:lnTo>
                <a:lnTo>
                  <a:pt x="82153" y="152400"/>
                </a:lnTo>
                <a:close/>
                <a:moveTo>
                  <a:pt x="36909" y="152400"/>
                </a:moveTo>
                <a:cubicBezTo>
                  <a:pt x="40855" y="152401"/>
                  <a:pt x="44052" y="155600"/>
                  <a:pt x="44051" y="159546"/>
                </a:cubicBezTo>
                <a:cubicBezTo>
                  <a:pt x="44050" y="163115"/>
                  <a:pt x="41416" y="166134"/>
                  <a:pt x="37881" y="166621"/>
                </a:cubicBezTo>
                <a:lnTo>
                  <a:pt x="36909" y="166688"/>
                </a:lnTo>
                <a:lnTo>
                  <a:pt x="32147" y="166688"/>
                </a:lnTo>
                <a:cubicBezTo>
                  <a:pt x="28202" y="166687"/>
                  <a:pt x="25004" y="163487"/>
                  <a:pt x="25005" y="159542"/>
                </a:cubicBezTo>
                <a:cubicBezTo>
                  <a:pt x="25006" y="155973"/>
                  <a:pt x="27640" y="152953"/>
                  <a:pt x="31175" y="152467"/>
                </a:cubicBezTo>
                <a:lnTo>
                  <a:pt x="32147" y="152400"/>
                </a:lnTo>
                <a:lnTo>
                  <a:pt x="36909" y="152400"/>
                </a:lnTo>
                <a:close/>
                <a:moveTo>
                  <a:pt x="169069" y="0"/>
                </a:moveTo>
                <a:cubicBezTo>
                  <a:pt x="180337" y="-1"/>
                  <a:pt x="189681" y="8723"/>
                  <a:pt x="190452" y="19964"/>
                </a:cubicBezTo>
                <a:lnTo>
                  <a:pt x="190500" y="21431"/>
                </a:lnTo>
                <a:lnTo>
                  <a:pt x="190500" y="107156"/>
                </a:lnTo>
                <a:cubicBezTo>
                  <a:pt x="190501" y="118424"/>
                  <a:pt x="181777" y="127768"/>
                  <a:pt x="170536" y="128540"/>
                </a:cubicBezTo>
                <a:lnTo>
                  <a:pt x="169069" y="128588"/>
                </a:lnTo>
                <a:lnTo>
                  <a:pt x="142913" y="128588"/>
                </a:lnTo>
                <a:lnTo>
                  <a:pt x="142913" y="147638"/>
                </a:lnTo>
                <a:lnTo>
                  <a:pt x="154781" y="147638"/>
                </a:lnTo>
                <a:cubicBezTo>
                  <a:pt x="158727" y="147638"/>
                  <a:pt x="161924" y="150838"/>
                  <a:pt x="161923" y="154783"/>
                </a:cubicBezTo>
                <a:cubicBezTo>
                  <a:pt x="161922" y="158352"/>
                  <a:pt x="159288" y="161372"/>
                  <a:pt x="155753" y="161858"/>
                </a:cubicBezTo>
                <a:lnTo>
                  <a:pt x="154781" y="161925"/>
                </a:lnTo>
                <a:lnTo>
                  <a:pt x="123825" y="161925"/>
                </a:lnTo>
                <a:lnTo>
                  <a:pt x="123825" y="147638"/>
                </a:lnTo>
                <a:lnTo>
                  <a:pt x="128626" y="147638"/>
                </a:lnTo>
                <a:lnTo>
                  <a:pt x="128626" y="128588"/>
                </a:lnTo>
                <a:lnTo>
                  <a:pt x="123825" y="128588"/>
                </a:lnTo>
                <a:lnTo>
                  <a:pt x="123825" y="114300"/>
                </a:lnTo>
                <a:lnTo>
                  <a:pt x="169069" y="114300"/>
                </a:lnTo>
                <a:cubicBezTo>
                  <a:pt x="172639" y="114300"/>
                  <a:pt x="175660" y="111664"/>
                  <a:pt x="176146" y="108128"/>
                </a:cubicBezTo>
                <a:lnTo>
                  <a:pt x="176213" y="107156"/>
                </a:lnTo>
                <a:lnTo>
                  <a:pt x="176213" y="21431"/>
                </a:lnTo>
                <a:cubicBezTo>
                  <a:pt x="176213" y="17486"/>
                  <a:pt x="173014" y="14288"/>
                  <a:pt x="169069" y="14288"/>
                </a:cubicBezTo>
                <a:lnTo>
                  <a:pt x="40481" y="14288"/>
                </a:lnTo>
                <a:cubicBezTo>
                  <a:pt x="36911" y="14288"/>
                  <a:pt x="33890" y="16923"/>
                  <a:pt x="33404" y="20460"/>
                </a:cubicBezTo>
                <a:lnTo>
                  <a:pt x="33338" y="21431"/>
                </a:lnTo>
                <a:lnTo>
                  <a:pt x="33338" y="66675"/>
                </a:lnTo>
                <a:lnTo>
                  <a:pt x="19050" y="66675"/>
                </a:lnTo>
                <a:lnTo>
                  <a:pt x="19050" y="21431"/>
                </a:lnTo>
                <a:cubicBezTo>
                  <a:pt x="19049" y="10163"/>
                  <a:pt x="27773" y="819"/>
                  <a:pt x="39014" y="48"/>
                </a:cubicBezTo>
                <a:lnTo>
                  <a:pt x="40481" y="0"/>
                </a:lnTo>
                <a:lnTo>
                  <a:pt x="169069" y="0"/>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8" name="Graphic 19">
            <a:extLst>
              <a:ext uri="{FF2B5EF4-FFF2-40B4-BE49-F238E27FC236}">
                <a16:creationId xmlns:a16="http://schemas.microsoft.com/office/drawing/2014/main" id="{F4632DF3-152E-02A7-3BDA-1A1CD9CCC57B}"/>
              </a:ext>
              <a:ext uri="{C183D7F6-B498-43B3-948B-1728B52AA6E4}">
                <adec:decorative xmlns:adec="http://schemas.microsoft.com/office/drawing/2017/decorative" val="1"/>
              </a:ext>
            </a:extLst>
          </p:cNvPr>
          <p:cNvSpPr/>
          <p:nvPr userDrawn="1"/>
        </p:nvSpPr>
        <p:spPr>
          <a:xfrm>
            <a:off x="6549161" y="5805334"/>
            <a:ext cx="626879" cy="626879"/>
          </a:xfrm>
          <a:custGeom>
            <a:avLst/>
            <a:gdLst>
              <a:gd name="connsiteX0" fmla="*/ 95250 w 190500"/>
              <a:gd name="connsiteY0" fmla="*/ 0 h 190500"/>
              <a:gd name="connsiteX1" fmla="*/ 190500 w 190500"/>
              <a:gd name="connsiteY1" fmla="*/ 95250 h 190500"/>
              <a:gd name="connsiteX2" fmla="*/ 95250 w 190500"/>
              <a:gd name="connsiteY2" fmla="*/ 190500 h 190500"/>
              <a:gd name="connsiteX3" fmla="*/ 0 w 190500"/>
              <a:gd name="connsiteY3" fmla="*/ 95250 h 190500"/>
              <a:gd name="connsiteX4" fmla="*/ 95250 w 190500"/>
              <a:gd name="connsiteY4" fmla="*/ 0 h 190500"/>
              <a:gd name="connsiteX5" fmla="*/ 95250 w 190500"/>
              <a:gd name="connsiteY5" fmla="*/ 15878 h 190500"/>
              <a:gd name="connsiteX6" fmla="*/ 15878 w 190500"/>
              <a:gd name="connsiteY6" fmla="*/ 95250 h 190500"/>
              <a:gd name="connsiteX7" fmla="*/ 95250 w 190500"/>
              <a:gd name="connsiteY7" fmla="*/ 174622 h 190500"/>
              <a:gd name="connsiteX8" fmla="*/ 174622 w 190500"/>
              <a:gd name="connsiteY8" fmla="*/ 95250 h 190500"/>
              <a:gd name="connsiteX9" fmla="*/ 95250 w 190500"/>
              <a:gd name="connsiteY9" fmla="*/ 15878 h 190500"/>
              <a:gd name="connsiteX10" fmla="*/ 95250 w 190500"/>
              <a:gd name="connsiteY10" fmla="*/ 128588 h 190500"/>
              <a:gd name="connsiteX11" fmla="*/ 104775 w 190500"/>
              <a:gd name="connsiteY11" fmla="*/ 138113 h 190500"/>
              <a:gd name="connsiteX12" fmla="*/ 95250 w 190500"/>
              <a:gd name="connsiteY12" fmla="*/ 147638 h 190500"/>
              <a:gd name="connsiteX13" fmla="*/ 85725 w 190500"/>
              <a:gd name="connsiteY13" fmla="*/ 138113 h 190500"/>
              <a:gd name="connsiteX14" fmla="*/ 95250 w 190500"/>
              <a:gd name="connsiteY14" fmla="*/ 128588 h 190500"/>
              <a:gd name="connsiteX15" fmla="*/ 95250 w 190500"/>
              <a:gd name="connsiteY15" fmla="*/ 45244 h 190500"/>
              <a:gd name="connsiteX16" fmla="*/ 121444 w 190500"/>
              <a:gd name="connsiteY16" fmla="*/ 71438 h 190500"/>
              <a:gd name="connsiteX17" fmla="*/ 111433 w 190500"/>
              <a:gd name="connsiteY17" fmla="*/ 93907 h 190500"/>
              <a:gd name="connsiteX18" fmla="*/ 109823 w 190500"/>
              <a:gd name="connsiteY18" fmla="*/ 95536 h 190500"/>
              <a:gd name="connsiteX19" fmla="*/ 102394 w 190500"/>
              <a:gd name="connsiteY19" fmla="*/ 109538 h 190500"/>
              <a:gd name="connsiteX20" fmla="*/ 95250 w 190500"/>
              <a:gd name="connsiteY20" fmla="*/ 116681 h 190500"/>
              <a:gd name="connsiteX21" fmla="*/ 88106 w 190500"/>
              <a:gd name="connsiteY21" fmla="*/ 109538 h 190500"/>
              <a:gd name="connsiteX22" fmla="*/ 98117 w 190500"/>
              <a:gd name="connsiteY22" fmla="*/ 87068 h 190500"/>
              <a:gd name="connsiteX23" fmla="*/ 99727 w 190500"/>
              <a:gd name="connsiteY23" fmla="*/ 85439 h 190500"/>
              <a:gd name="connsiteX24" fmla="*/ 107156 w 190500"/>
              <a:gd name="connsiteY24" fmla="*/ 71438 h 190500"/>
              <a:gd name="connsiteX25" fmla="*/ 95212 w 190500"/>
              <a:gd name="connsiteY25" fmla="*/ 59570 h 190500"/>
              <a:gd name="connsiteX26" fmla="*/ 83410 w 190500"/>
              <a:gd name="connsiteY26" fmla="*/ 70218 h 190500"/>
              <a:gd name="connsiteX27" fmla="*/ 83344 w 190500"/>
              <a:gd name="connsiteY27" fmla="*/ 71438 h 190500"/>
              <a:gd name="connsiteX28" fmla="*/ 76200 w 190500"/>
              <a:gd name="connsiteY28" fmla="*/ 78581 h 190500"/>
              <a:gd name="connsiteX29" fmla="*/ 69056 w 190500"/>
              <a:gd name="connsiteY29" fmla="*/ 71438 h 190500"/>
              <a:gd name="connsiteX30" fmla="*/ 95250 w 190500"/>
              <a:gd name="connsiteY30" fmla="*/ 4524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190500">
                <a:moveTo>
                  <a:pt x="95250" y="0"/>
                </a:moveTo>
                <a:cubicBezTo>
                  <a:pt x="147857" y="0"/>
                  <a:pt x="190500" y="42653"/>
                  <a:pt x="190500" y="95250"/>
                </a:cubicBezTo>
                <a:cubicBezTo>
                  <a:pt x="190500" y="147847"/>
                  <a:pt x="147857" y="190500"/>
                  <a:pt x="95250" y="190500"/>
                </a:cubicBezTo>
                <a:cubicBezTo>
                  <a:pt x="42643" y="190500"/>
                  <a:pt x="0" y="147847"/>
                  <a:pt x="0" y="95250"/>
                </a:cubicBezTo>
                <a:cubicBezTo>
                  <a:pt x="0" y="42653"/>
                  <a:pt x="42643" y="0"/>
                  <a:pt x="95250" y="0"/>
                </a:cubicBezTo>
                <a:close/>
                <a:moveTo>
                  <a:pt x="95250" y="15878"/>
                </a:moveTo>
                <a:cubicBezTo>
                  <a:pt x="51483" y="15878"/>
                  <a:pt x="15878" y="51483"/>
                  <a:pt x="15878" y="95250"/>
                </a:cubicBezTo>
                <a:cubicBezTo>
                  <a:pt x="15878" y="139017"/>
                  <a:pt x="51483" y="174622"/>
                  <a:pt x="95250" y="174622"/>
                </a:cubicBezTo>
                <a:cubicBezTo>
                  <a:pt x="139017" y="174622"/>
                  <a:pt x="174622" y="139017"/>
                  <a:pt x="174622" y="95250"/>
                </a:cubicBezTo>
                <a:cubicBezTo>
                  <a:pt x="174622" y="51483"/>
                  <a:pt x="139017" y="15878"/>
                  <a:pt x="95250" y="15878"/>
                </a:cubicBezTo>
                <a:close/>
                <a:moveTo>
                  <a:pt x="95250" y="128588"/>
                </a:moveTo>
                <a:cubicBezTo>
                  <a:pt x="100511" y="128588"/>
                  <a:pt x="104775" y="132852"/>
                  <a:pt x="104775" y="138113"/>
                </a:cubicBezTo>
                <a:cubicBezTo>
                  <a:pt x="104775" y="143373"/>
                  <a:pt x="100511" y="147638"/>
                  <a:pt x="95250" y="147638"/>
                </a:cubicBezTo>
                <a:cubicBezTo>
                  <a:pt x="89989" y="147638"/>
                  <a:pt x="85725" y="143373"/>
                  <a:pt x="85725" y="138113"/>
                </a:cubicBezTo>
                <a:cubicBezTo>
                  <a:pt x="85725" y="132852"/>
                  <a:pt x="89989" y="128588"/>
                  <a:pt x="95250" y="128588"/>
                </a:cubicBezTo>
                <a:close/>
                <a:moveTo>
                  <a:pt x="95250" y="45244"/>
                </a:moveTo>
                <a:cubicBezTo>
                  <a:pt x="109717" y="45244"/>
                  <a:pt x="121444" y="56971"/>
                  <a:pt x="121444" y="71438"/>
                </a:cubicBezTo>
                <a:cubicBezTo>
                  <a:pt x="121444" y="81058"/>
                  <a:pt x="118615" y="86430"/>
                  <a:pt x="111433" y="93907"/>
                </a:cubicBezTo>
                <a:lnTo>
                  <a:pt x="109823" y="95536"/>
                </a:lnTo>
                <a:cubicBezTo>
                  <a:pt x="103899" y="101460"/>
                  <a:pt x="102394" y="103975"/>
                  <a:pt x="102394" y="109538"/>
                </a:cubicBezTo>
                <a:cubicBezTo>
                  <a:pt x="102394" y="113483"/>
                  <a:pt x="99195" y="116681"/>
                  <a:pt x="95250" y="116681"/>
                </a:cubicBezTo>
                <a:cubicBezTo>
                  <a:pt x="91305" y="116681"/>
                  <a:pt x="88106" y="113483"/>
                  <a:pt x="88106" y="109538"/>
                </a:cubicBezTo>
                <a:cubicBezTo>
                  <a:pt x="88106" y="99917"/>
                  <a:pt x="90935" y="94545"/>
                  <a:pt x="98117" y="87068"/>
                </a:cubicBezTo>
                <a:lnTo>
                  <a:pt x="99727" y="85439"/>
                </a:lnTo>
                <a:cubicBezTo>
                  <a:pt x="105651" y="79515"/>
                  <a:pt x="107156" y="77000"/>
                  <a:pt x="107156" y="71438"/>
                </a:cubicBezTo>
                <a:cubicBezTo>
                  <a:pt x="107135" y="64862"/>
                  <a:pt x="101787" y="59549"/>
                  <a:pt x="95212" y="59570"/>
                </a:cubicBezTo>
                <a:cubicBezTo>
                  <a:pt x="89138" y="59589"/>
                  <a:pt x="84052" y="64178"/>
                  <a:pt x="83410" y="70218"/>
                </a:cubicBezTo>
                <a:lnTo>
                  <a:pt x="83344" y="71438"/>
                </a:lnTo>
                <a:cubicBezTo>
                  <a:pt x="83344" y="75383"/>
                  <a:pt x="80145" y="78581"/>
                  <a:pt x="76200" y="78581"/>
                </a:cubicBezTo>
                <a:cubicBezTo>
                  <a:pt x="72255" y="78581"/>
                  <a:pt x="69056" y="75383"/>
                  <a:pt x="69056" y="71438"/>
                </a:cubicBezTo>
                <a:cubicBezTo>
                  <a:pt x="69056" y="56971"/>
                  <a:pt x="80783" y="45244"/>
                  <a:pt x="95250" y="45244"/>
                </a:cubicBez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9" name="Graphic 23">
            <a:extLst>
              <a:ext uri="{FF2B5EF4-FFF2-40B4-BE49-F238E27FC236}">
                <a16:creationId xmlns:a16="http://schemas.microsoft.com/office/drawing/2014/main" id="{C3C25C8B-8A98-9943-DF12-83E8BCA89F3E}"/>
              </a:ext>
              <a:ext uri="{C183D7F6-B498-43B3-948B-1728B52AA6E4}">
                <adec:decorative xmlns:adec="http://schemas.microsoft.com/office/drawing/2017/decorative" val="1"/>
              </a:ext>
            </a:extLst>
          </p:cNvPr>
          <p:cNvSpPr/>
          <p:nvPr userDrawn="1"/>
        </p:nvSpPr>
        <p:spPr>
          <a:xfrm>
            <a:off x="6538838" y="6914313"/>
            <a:ext cx="598019" cy="540596"/>
          </a:xfrm>
          <a:custGeom>
            <a:avLst/>
            <a:gdLst>
              <a:gd name="connsiteX0" fmla="*/ 97511 w 190073"/>
              <a:gd name="connsiteY0" fmla="*/ 0 h 171822"/>
              <a:gd name="connsiteX1" fmla="*/ 91986 w 190073"/>
              <a:gd name="connsiteY1" fmla="*/ 2629 h 171822"/>
              <a:gd name="connsiteX2" fmla="*/ 91434 w 190073"/>
              <a:gd name="connsiteY2" fmla="*/ 3039 h 171822"/>
              <a:gd name="connsiteX3" fmla="*/ 31750 w 190073"/>
              <a:gd name="connsiteY3" fmla="*/ 17831 h 171822"/>
              <a:gd name="connsiteX4" fmla="*/ 15215 w 190073"/>
              <a:gd name="connsiteY4" fmla="*/ 70314 h 171822"/>
              <a:gd name="connsiteX5" fmla="*/ 15072 w 190073"/>
              <a:gd name="connsiteY5" fmla="*/ 70457 h 171822"/>
              <a:gd name="connsiteX6" fmla="*/ 5947 w 190073"/>
              <a:gd name="connsiteY6" fmla="*/ 79515 h 171822"/>
              <a:gd name="connsiteX7" fmla="*/ 5815 w 190073"/>
              <a:gd name="connsiteY7" fmla="*/ 107910 h 171822"/>
              <a:gd name="connsiteX8" fmla="*/ 5947 w 190073"/>
              <a:gd name="connsiteY8" fmla="*/ 108043 h 171822"/>
              <a:gd name="connsiteX9" fmla="*/ 23025 w 190073"/>
              <a:gd name="connsiteY9" fmla="*/ 113767 h 171822"/>
              <a:gd name="connsiteX10" fmla="*/ 40961 w 190073"/>
              <a:gd name="connsiteY10" fmla="*/ 128607 h 171822"/>
              <a:gd name="connsiteX11" fmla="*/ 60173 w 190073"/>
              <a:gd name="connsiteY11" fmla="*/ 147105 h 171822"/>
              <a:gd name="connsiteX12" fmla="*/ 66098 w 190073"/>
              <a:gd name="connsiteY12" fmla="*/ 160354 h 171822"/>
              <a:gd name="connsiteX13" fmla="*/ 92644 w 190073"/>
              <a:gd name="connsiteY13" fmla="*/ 162230 h 171822"/>
              <a:gd name="connsiteX14" fmla="*/ 96330 w 190073"/>
              <a:gd name="connsiteY14" fmla="*/ 165888 h 171822"/>
              <a:gd name="connsiteX15" fmla="*/ 125172 w 190073"/>
              <a:gd name="connsiteY15" fmla="*/ 165888 h 171822"/>
              <a:gd name="connsiteX16" fmla="*/ 131077 w 190073"/>
              <a:gd name="connsiteY16" fmla="*/ 153334 h 171822"/>
              <a:gd name="connsiteX17" fmla="*/ 149556 w 190073"/>
              <a:gd name="connsiteY17" fmla="*/ 134932 h 171822"/>
              <a:gd name="connsiteX18" fmla="*/ 167367 w 190073"/>
              <a:gd name="connsiteY18" fmla="*/ 119654 h 171822"/>
              <a:gd name="connsiteX19" fmla="*/ 184131 w 190073"/>
              <a:gd name="connsiteY19" fmla="*/ 113881 h 171822"/>
              <a:gd name="connsiteX20" fmla="*/ 184254 w 190073"/>
              <a:gd name="connsiteY20" fmla="*/ 85486 h 171822"/>
              <a:gd name="connsiteX21" fmla="*/ 184131 w 190073"/>
              <a:gd name="connsiteY21" fmla="*/ 85364 h 171822"/>
              <a:gd name="connsiteX22" fmla="*/ 176197 w 190073"/>
              <a:gd name="connsiteY22" fmla="*/ 77467 h 171822"/>
              <a:gd name="connsiteX23" fmla="*/ 177835 w 190073"/>
              <a:gd name="connsiteY23" fmla="*/ 71124 h 171822"/>
              <a:gd name="connsiteX24" fmla="*/ 172835 w 190073"/>
              <a:gd name="connsiteY24" fmla="*/ 30138 h 171822"/>
              <a:gd name="connsiteX25" fmla="*/ 122324 w 190073"/>
              <a:gd name="connsiteY25" fmla="*/ 39 h 171822"/>
              <a:gd name="connsiteX26" fmla="*/ 107017 w 190073"/>
              <a:gd name="connsiteY26" fmla="*/ 39 h 171822"/>
              <a:gd name="connsiteX27" fmla="*/ 105055 w 190073"/>
              <a:gd name="connsiteY27" fmla="*/ 0 h 171822"/>
              <a:gd name="connsiteX28" fmla="*/ 97521 w 190073"/>
              <a:gd name="connsiteY28" fmla="*/ 0 h 171822"/>
              <a:gd name="connsiteX29" fmla="*/ 125372 w 190073"/>
              <a:gd name="connsiteY29" fmla="*/ 47102 h 171822"/>
              <a:gd name="connsiteX30" fmla="*/ 158366 w 190073"/>
              <a:gd name="connsiteY30" fmla="*/ 79887 h 171822"/>
              <a:gd name="connsiteX31" fmla="*/ 158395 w 190073"/>
              <a:gd name="connsiteY31" fmla="*/ 79925 h 171822"/>
              <a:gd name="connsiteX32" fmla="*/ 158528 w 190073"/>
              <a:gd name="connsiteY32" fmla="*/ 80049 h 171822"/>
              <a:gd name="connsiteX33" fmla="*/ 174006 w 190073"/>
              <a:gd name="connsiteY33" fmla="*/ 95431 h 171822"/>
              <a:gd name="connsiteX34" fmla="*/ 174037 w 190073"/>
              <a:gd name="connsiteY34" fmla="*/ 103783 h 171822"/>
              <a:gd name="connsiteX35" fmla="*/ 174006 w 190073"/>
              <a:gd name="connsiteY35" fmla="*/ 103813 h 171822"/>
              <a:gd name="connsiteX36" fmla="*/ 165567 w 190073"/>
              <a:gd name="connsiteY36" fmla="*/ 103813 h 171822"/>
              <a:gd name="connsiteX37" fmla="*/ 150089 w 190073"/>
              <a:gd name="connsiteY37" fmla="*/ 88431 h 171822"/>
              <a:gd name="connsiteX38" fmla="*/ 139954 w 190073"/>
              <a:gd name="connsiteY38" fmla="*/ 88431 h 171822"/>
              <a:gd name="connsiteX39" fmla="*/ 139802 w 190073"/>
              <a:gd name="connsiteY39" fmla="*/ 88593 h 171822"/>
              <a:gd name="connsiteX40" fmla="*/ 139756 w 190073"/>
              <a:gd name="connsiteY40" fmla="*/ 98615 h 171822"/>
              <a:gd name="connsiteX41" fmla="*/ 139802 w 190073"/>
              <a:gd name="connsiteY41" fmla="*/ 98660 h 171822"/>
              <a:gd name="connsiteX42" fmla="*/ 151861 w 190073"/>
              <a:gd name="connsiteY42" fmla="*/ 110652 h 171822"/>
              <a:gd name="connsiteX43" fmla="*/ 151891 w 190073"/>
              <a:gd name="connsiteY43" fmla="*/ 119004 h 171822"/>
              <a:gd name="connsiteX44" fmla="*/ 151861 w 190073"/>
              <a:gd name="connsiteY44" fmla="*/ 119034 h 171822"/>
              <a:gd name="connsiteX45" fmla="*/ 144060 w 190073"/>
              <a:gd name="connsiteY45" fmla="*/ 119606 h 171822"/>
              <a:gd name="connsiteX46" fmla="*/ 134658 w 190073"/>
              <a:gd name="connsiteY46" fmla="*/ 120273 h 171822"/>
              <a:gd name="connsiteX47" fmla="*/ 134068 w 190073"/>
              <a:gd name="connsiteY47" fmla="*/ 129626 h 171822"/>
              <a:gd name="connsiteX48" fmla="*/ 133544 w 190073"/>
              <a:gd name="connsiteY48" fmla="*/ 137427 h 171822"/>
              <a:gd name="connsiteX49" fmla="*/ 125638 w 190073"/>
              <a:gd name="connsiteY49" fmla="*/ 137903 h 171822"/>
              <a:gd name="connsiteX50" fmla="*/ 116161 w 190073"/>
              <a:gd name="connsiteY50" fmla="*/ 138446 h 171822"/>
              <a:gd name="connsiteX51" fmla="*/ 115551 w 190073"/>
              <a:gd name="connsiteY51" fmla="*/ 147867 h 171822"/>
              <a:gd name="connsiteX52" fmla="*/ 115037 w 190073"/>
              <a:gd name="connsiteY52" fmla="*/ 155810 h 171822"/>
              <a:gd name="connsiteX53" fmla="*/ 106464 w 190073"/>
              <a:gd name="connsiteY53" fmla="*/ 155810 h 171822"/>
              <a:gd name="connsiteX54" fmla="*/ 102921 w 190073"/>
              <a:gd name="connsiteY54" fmla="*/ 152296 h 171822"/>
              <a:gd name="connsiteX55" fmla="*/ 103921 w 190073"/>
              <a:gd name="connsiteY55" fmla="*/ 151296 h 171822"/>
              <a:gd name="connsiteX56" fmla="*/ 104044 w 190073"/>
              <a:gd name="connsiteY56" fmla="*/ 122901 h 171822"/>
              <a:gd name="connsiteX57" fmla="*/ 103921 w 190073"/>
              <a:gd name="connsiteY57" fmla="*/ 122778 h 171822"/>
              <a:gd name="connsiteX58" fmla="*/ 90586 w 190073"/>
              <a:gd name="connsiteY58" fmla="*/ 116891 h 171822"/>
              <a:gd name="connsiteX59" fmla="*/ 71974 w 190073"/>
              <a:gd name="connsiteY59" fmla="*/ 97803 h 171822"/>
              <a:gd name="connsiteX60" fmla="*/ 66098 w 190073"/>
              <a:gd name="connsiteY60" fmla="*/ 85192 h 171822"/>
              <a:gd name="connsiteX61" fmla="*/ 49019 w 190073"/>
              <a:gd name="connsiteY61" fmla="*/ 79468 h 171822"/>
              <a:gd name="connsiteX62" fmla="*/ 28845 w 190073"/>
              <a:gd name="connsiteY62" fmla="*/ 64561 h 171822"/>
              <a:gd name="connsiteX63" fmla="*/ 41885 w 190073"/>
              <a:gd name="connsiteY63" fmla="*/ 27890 h 171822"/>
              <a:gd name="connsiteX64" fmla="*/ 75994 w 190073"/>
              <a:gd name="connsiteY64" fmla="*/ 14745 h 171822"/>
              <a:gd name="connsiteX65" fmla="*/ 61735 w 190073"/>
              <a:gd name="connsiteY65" fmla="*/ 25537 h 171822"/>
              <a:gd name="connsiteX66" fmla="*/ 57461 w 190073"/>
              <a:gd name="connsiteY66" fmla="*/ 56413 h 171822"/>
              <a:gd name="connsiteX67" fmla="*/ 57544 w 190073"/>
              <a:gd name="connsiteY67" fmla="*/ 56522 h 171822"/>
              <a:gd name="connsiteX68" fmla="*/ 88577 w 190073"/>
              <a:gd name="connsiteY68" fmla="*/ 60722 h 171822"/>
              <a:gd name="connsiteX69" fmla="*/ 106569 w 190073"/>
              <a:gd name="connsiteY69" fmla="*/ 47092 h 171822"/>
              <a:gd name="connsiteX70" fmla="*/ 125372 w 190073"/>
              <a:gd name="connsiteY70" fmla="*/ 47092 h 171822"/>
              <a:gd name="connsiteX71" fmla="*/ 70355 w 190073"/>
              <a:gd name="connsiteY71" fmla="*/ 36938 h 171822"/>
              <a:gd name="connsiteX72" fmla="*/ 100254 w 190073"/>
              <a:gd name="connsiteY72" fmla="*/ 14288 h 171822"/>
              <a:gd name="connsiteX73" fmla="*/ 105055 w 190073"/>
              <a:gd name="connsiteY73" fmla="*/ 14288 h 171822"/>
              <a:gd name="connsiteX74" fmla="*/ 106836 w 190073"/>
              <a:gd name="connsiteY74" fmla="*/ 14336 h 171822"/>
              <a:gd name="connsiteX75" fmla="*/ 122324 w 190073"/>
              <a:gd name="connsiteY75" fmla="*/ 14336 h 171822"/>
              <a:gd name="connsiteX76" fmla="*/ 160252 w 190073"/>
              <a:gd name="connsiteY76" fmla="*/ 36910 h 171822"/>
              <a:gd name="connsiteX77" fmla="*/ 164481 w 190073"/>
              <a:gd name="connsiteY77" fmla="*/ 65437 h 171822"/>
              <a:gd name="connsiteX78" fmla="*/ 133896 w 190073"/>
              <a:gd name="connsiteY78" fmla="*/ 34995 h 171822"/>
              <a:gd name="connsiteX79" fmla="*/ 128763 w 190073"/>
              <a:gd name="connsiteY79" fmla="*/ 32814 h 171822"/>
              <a:gd name="connsiteX80" fmla="*/ 104178 w 190073"/>
              <a:gd name="connsiteY80" fmla="*/ 32814 h 171822"/>
              <a:gd name="connsiteX81" fmla="*/ 99864 w 190073"/>
              <a:gd name="connsiteY81" fmla="*/ 34262 h 171822"/>
              <a:gd name="connsiteX82" fmla="*/ 79956 w 190073"/>
              <a:gd name="connsiteY82" fmla="*/ 49340 h 171822"/>
              <a:gd name="connsiteX83" fmla="*/ 68888 w 190073"/>
              <a:gd name="connsiteY83" fmla="*/ 47845 h 171822"/>
              <a:gd name="connsiteX84" fmla="*/ 70319 w 190073"/>
              <a:gd name="connsiteY84" fmla="*/ 36973 h 171822"/>
              <a:gd name="connsiteX85" fmla="*/ 70365 w 190073"/>
              <a:gd name="connsiteY85" fmla="*/ 36938 h 171822"/>
              <a:gd name="connsiteX86" fmla="*/ 38408 w 190073"/>
              <a:gd name="connsiteY86" fmla="*/ 112710 h 171822"/>
              <a:gd name="connsiteX87" fmla="*/ 38378 w 190073"/>
              <a:gd name="connsiteY87" fmla="*/ 104358 h 171822"/>
              <a:gd name="connsiteX88" fmla="*/ 38408 w 190073"/>
              <a:gd name="connsiteY88" fmla="*/ 104328 h 171822"/>
              <a:gd name="connsiteX89" fmla="*/ 47524 w 190073"/>
              <a:gd name="connsiteY89" fmla="*/ 95260 h 171822"/>
              <a:gd name="connsiteX90" fmla="*/ 55963 w 190073"/>
              <a:gd name="connsiteY90" fmla="*/ 95260 h 171822"/>
              <a:gd name="connsiteX91" fmla="*/ 56039 w 190073"/>
              <a:gd name="connsiteY91" fmla="*/ 103566 h 171822"/>
              <a:gd name="connsiteX92" fmla="*/ 55963 w 190073"/>
              <a:gd name="connsiteY92" fmla="*/ 103642 h 171822"/>
              <a:gd name="connsiteX93" fmla="*/ 46848 w 190073"/>
              <a:gd name="connsiteY93" fmla="*/ 112700 h 171822"/>
              <a:gd name="connsiteX94" fmla="*/ 46762 w 190073"/>
              <a:gd name="connsiteY94" fmla="*/ 112786 h 171822"/>
              <a:gd name="connsiteX95" fmla="*/ 38408 w 190073"/>
              <a:gd name="connsiteY95" fmla="*/ 112710 h 171822"/>
              <a:gd name="connsiteX96" fmla="*/ 33732 w 190073"/>
              <a:gd name="connsiteY96" fmla="*/ 80620 h 171822"/>
              <a:gd name="connsiteX97" fmla="*/ 33636 w 190073"/>
              <a:gd name="connsiteY97" fmla="*/ 88907 h 171822"/>
              <a:gd name="connsiteX98" fmla="*/ 24521 w 190073"/>
              <a:gd name="connsiteY98" fmla="*/ 97975 h 171822"/>
              <a:gd name="connsiteX99" fmla="*/ 16082 w 190073"/>
              <a:gd name="connsiteY99" fmla="*/ 97975 h 171822"/>
              <a:gd name="connsiteX100" fmla="*/ 16051 w 190073"/>
              <a:gd name="connsiteY100" fmla="*/ 89623 h 171822"/>
              <a:gd name="connsiteX101" fmla="*/ 16082 w 190073"/>
              <a:gd name="connsiteY101" fmla="*/ 89593 h 171822"/>
              <a:gd name="connsiteX102" fmla="*/ 25207 w 190073"/>
              <a:gd name="connsiteY102" fmla="*/ 80534 h 171822"/>
              <a:gd name="connsiteX103" fmla="*/ 33646 w 190073"/>
              <a:gd name="connsiteY103" fmla="*/ 80534 h 171822"/>
              <a:gd name="connsiteX104" fmla="*/ 33732 w 190073"/>
              <a:gd name="connsiteY104" fmla="*/ 80620 h 171822"/>
              <a:gd name="connsiteX105" fmla="*/ 84671 w 190073"/>
              <a:gd name="connsiteY105" fmla="*/ 150286 h 171822"/>
              <a:gd name="connsiteX106" fmla="*/ 76232 w 190073"/>
              <a:gd name="connsiteY106" fmla="*/ 150286 h 171822"/>
              <a:gd name="connsiteX107" fmla="*/ 76202 w 190073"/>
              <a:gd name="connsiteY107" fmla="*/ 141934 h 171822"/>
              <a:gd name="connsiteX108" fmla="*/ 76232 w 190073"/>
              <a:gd name="connsiteY108" fmla="*/ 141904 h 171822"/>
              <a:gd name="connsiteX109" fmla="*/ 85348 w 190073"/>
              <a:gd name="connsiteY109" fmla="*/ 132846 h 171822"/>
              <a:gd name="connsiteX110" fmla="*/ 93787 w 190073"/>
              <a:gd name="connsiteY110" fmla="*/ 132846 h 171822"/>
              <a:gd name="connsiteX111" fmla="*/ 93817 w 190073"/>
              <a:gd name="connsiteY111" fmla="*/ 141197 h 171822"/>
              <a:gd name="connsiteX112" fmla="*/ 93787 w 190073"/>
              <a:gd name="connsiteY112" fmla="*/ 141228 h 171822"/>
              <a:gd name="connsiteX113" fmla="*/ 84671 w 190073"/>
              <a:gd name="connsiteY113" fmla="*/ 150286 h 171822"/>
              <a:gd name="connsiteX114" fmla="*/ 65421 w 190073"/>
              <a:gd name="connsiteY114" fmla="*/ 131160 h 171822"/>
              <a:gd name="connsiteX115" fmla="*/ 56982 w 190073"/>
              <a:gd name="connsiteY115" fmla="*/ 131160 h 171822"/>
              <a:gd name="connsiteX116" fmla="*/ 56896 w 190073"/>
              <a:gd name="connsiteY116" fmla="*/ 122854 h 171822"/>
              <a:gd name="connsiteX117" fmla="*/ 56982 w 190073"/>
              <a:gd name="connsiteY117" fmla="*/ 122778 h 171822"/>
              <a:gd name="connsiteX118" fmla="*/ 66098 w 190073"/>
              <a:gd name="connsiteY118" fmla="*/ 113719 h 171822"/>
              <a:gd name="connsiteX119" fmla="*/ 66174 w 190073"/>
              <a:gd name="connsiteY119" fmla="*/ 113634 h 171822"/>
              <a:gd name="connsiteX120" fmla="*/ 74537 w 190073"/>
              <a:gd name="connsiteY120" fmla="*/ 113719 h 171822"/>
              <a:gd name="connsiteX121" fmla="*/ 74567 w 190073"/>
              <a:gd name="connsiteY121" fmla="*/ 122071 h 171822"/>
              <a:gd name="connsiteX122" fmla="*/ 74537 w 190073"/>
              <a:gd name="connsiteY122" fmla="*/ 122101 h 171822"/>
              <a:gd name="connsiteX123" fmla="*/ 65421 w 190073"/>
              <a:gd name="connsiteY123" fmla="*/ 131160 h 17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90073" h="171822">
                <a:moveTo>
                  <a:pt x="97511" y="0"/>
                </a:moveTo>
                <a:cubicBezTo>
                  <a:pt x="95368" y="1"/>
                  <a:pt x="93339" y="967"/>
                  <a:pt x="91986" y="2629"/>
                </a:cubicBezTo>
                <a:lnTo>
                  <a:pt x="91434" y="3039"/>
                </a:lnTo>
                <a:cubicBezTo>
                  <a:pt x="70333" y="-3383"/>
                  <a:pt x="47410" y="2298"/>
                  <a:pt x="31750" y="17831"/>
                </a:cubicBezTo>
                <a:cubicBezTo>
                  <a:pt x="17920" y="31527"/>
                  <a:pt x="11733" y="51163"/>
                  <a:pt x="15215" y="70314"/>
                </a:cubicBezTo>
                <a:lnTo>
                  <a:pt x="15072" y="70457"/>
                </a:lnTo>
                <a:lnTo>
                  <a:pt x="5947" y="79515"/>
                </a:lnTo>
                <a:cubicBezTo>
                  <a:pt x="-1930" y="87320"/>
                  <a:pt x="-1990" y="100033"/>
                  <a:pt x="5815" y="107910"/>
                </a:cubicBezTo>
                <a:cubicBezTo>
                  <a:pt x="5859" y="107955"/>
                  <a:pt x="5903" y="107999"/>
                  <a:pt x="5947" y="108043"/>
                </a:cubicBezTo>
                <a:cubicBezTo>
                  <a:pt x="10439" y="112504"/>
                  <a:pt x="16752" y="114621"/>
                  <a:pt x="23025" y="113767"/>
                </a:cubicBezTo>
                <a:cubicBezTo>
                  <a:pt x="25287" y="121995"/>
                  <a:pt x="32456" y="127926"/>
                  <a:pt x="40961" y="128607"/>
                </a:cubicBezTo>
                <a:cubicBezTo>
                  <a:pt x="41844" y="138707"/>
                  <a:pt x="50047" y="146605"/>
                  <a:pt x="60173" y="147105"/>
                </a:cubicBezTo>
                <a:cubicBezTo>
                  <a:pt x="60421" y="151934"/>
                  <a:pt x="62392" y="156677"/>
                  <a:pt x="66098" y="160354"/>
                </a:cubicBezTo>
                <a:cubicBezTo>
                  <a:pt x="73337" y="167555"/>
                  <a:pt x="84690" y="168174"/>
                  <a:pt x="92644" y="162230"/>
                </a:cubicBezTo>
                <a:lnTo>
                  <a:pt x="96330" y="165888"/>
                </a:lnTo>
                <a:cubicBezTo>
                  <a:pt x="104316" y="173800"/>
                  <a:pt x="117186" y="173800"/>
                  <a:pt x="125172" y="165888"/>
                </a:cubicBezTo>
                <a:cubicBezTo>
                  <a:pt x="128696" y="162383"/>
                  <a:pt x="130668" y="157906"/>
                  <a:pt x="131077" y="153334"/>
                </a:cubicBezTo>
                <a:cubicBezTo>
                  <a:pt x="140889" y="152502"/>
                  <a:pt x="148684" y="144740"/>
                  <a:pt x="149556" y="134932"/>
                </a:cubicBezTo>
                <a:cubicBezTo>
                  <a:pt x="158137" y="134143"/>
                  <a:pt x="165281" y="128015"/>
                  <a:pt x="167367" y="119654"/>
                </a:cubicBezTo>
                <a:cubicBezTo>
                  <a:pt x="173544" y="120394"/>
                  <a:pt x="179719" y="118267"/>
                  <a:pt x="184131" y="113881"/>
                </a:cubicBezTo>
                <a:cubicBezTo>
                  <a:pt x="192007" y="106074"/>
                  <a:pt x="192061" y="93361"/>
                  <a:pt x="184254" y="85486"/>
                </a:cubicBezTo>
                <a:cubicBezTo>
                  <a:pt x="184213" y="85445"/>
                  <a:pt x="184172" y="85404"/>
                  <a:pt x="184131" y="85364"/>
                </a:cubicBezTo>
                <a:lnTo>
                  <a:pt x="176197" y="77467"/>
                </a:lnTo>
                <a:lnTo>
                  <a:pt x="177835" y="71124"/>
                </a:lnTo>
                <a:cubicBezTo>
                  <a:pt x="181380" y="57319"/>
                  <a:pt x="179595" y="42685"/>
                  <a:pt x="172835" y="30138"/>
                </a:cubicBezTo>
                <a:cubicBezTo>
                  <a:pt x="162814" y="11578"/>
                  <a:pt x="143415" y="18"/>
                  <a:pt x="122324" y="39"/>
                </a:cubicBezTo>
                <a:lnTo>
                  <a:pt x="107017" y="39"/>
                </a:lnTo>
                <a:cubicBezTo>
                  <a:pt x="106364" y="10"/>
                  <a:pt x="105709" y="-3"/>
                  <a:pt x="105055" y="0"/>
                </a:cubicBezTo>
                <a:lnTo>
                  <a:pt x="97521" y="0"/>
                </a:lnTo>
                <a:close/>
                <a:moveTo>
                  <a:pt x="125372" y="47102"/>
                </a:moveTo>
                <a:lnTo>
                  <a:pt x="158366" y="79887"/>
                </a:lnTo>
                <a:lnTo>
                  <a:pt x="158395" y="79925"/>
                </a:lnTo>
                <a:lnTo>
                  <a:pt x="158528" y="80049"/>
                </a:lnTo>
                <a:lnTo>
                  <a:pt x="174006" y="95431"/>
                </a:lnTo>
                <a:cubicBezTo>
                  <a:pt x="176321" y="97729"/>
                  <a:pt x="176334" y="101468"/>
                  <a:pt x="174037" y="103783"/>
                </a:cubicBezTo>
                <a:cubicBezTo>
                  <a:pt x="174026" y="103793"/>
                  <a:pt x="174017" y="103803"/>
                  <a:pt x="174006" y="103813"/>
                </a:cubicBezTo>
                <a:cubicBezTo>
                  <a:pt x="171668" y="106125"/>
                  <a:pt x="167906" y="106125"/>
                  <a:pt x="165567" y="103813"/>
                </a:cubicBezTo>
                <a:lnTo>
                  <a:pt x="150089" y="88431"/>
                </a:lnTo>
                <a:cubicBezTo>
                  <a:pt x="147283" y="85651"/>
                  <a:pt x="142760" y="85651"/>
                  <a:pt x="139954" y="88431"/>
                </a:cubicBezTo>
                <a:lnTo>
                  <a:pt x="139802" y="88593"/>
                </a:lnTo>
                <a:cubicBezTo>
                  <a:pt x="137022" y="91347"/>
                  <a:pt x="137002" y="95834"/>
                  <a:pt x="139756" y="98615"/>
                </a:cubicBezTo>
                <a:cubicBezTo>
                  <a:pt x="139772" y="98630"/>
                  <a:pt x="139787" y="98645"/>
                  <a:pt x="139802" y="98660"/>
                </a:cubicBezTo>
                <a:lnTo>
                  <a:pt x="151861" y="110652"/>
                </a:lnTo>
                <a:cubicBezTo>
                  <a:pt x="154175" y="112950"/>
                  <a:pt x="154189" y="116689"/>
                  <a:pt x="151891" y="119004"/>
                </a:cubicBezTo>
                <a:cubicBezTo>
                  <a:pt x="151881" y="119014"/>
                  <a:pt x="151871" y="119024"/>
                  <a:pt x="151861" y="119034"/>
                </a:cubicBezTo>
                <a:cubicBezTo>
                  <a:pt x="149758" y="121126"/>
                  <a:pt x="146444" y="121369"/>
                  <a:pt x="144060" y="119606"/>
                </a:cubicBezTo>
                <a:cubicBezTo>
                  <a:pt x="141195" y="117462"/>
                  <a:pt x="137191" y="117746"/>
                  <a:pt x="134658" y="120273"/>
                </a:cubicBezTo>
                <a:cubicBezTo>
                  <a:pt x="132133" y="122797"/>
                  <a:pt x="131881" y="126805"/>
                  <a:pt x="134068" y="129626"/>
                </a:cubicBezTo>
                <a:cubicBezTo>
                  <a:pt x="135886" y="131987"/>
                  <a:pt x="135661" y="135332"/>
                  <a:pt x="133544" y="137427"/>
                </a:cubicBezTo>
                <a:cubicBezTo>
                  <a:pt x="131403" y="139549"/>
                  <a:pt x="128019" y="139753"/>
                  <a:pt x="125638" y="137903"/>
                </a:cubicBezTo>
                <a:cubicBezTo>
                  <a:pt x="122790" y="135681"/>
                  <a:pt x="118736" y="135914"/>
                  <a:pt x="116161" y="138446"/>
                </a:cubicBezTo>
                <a:cubicBezTo>
                  <a:pt x="113591" y="140974"/>
                  <a:pt x="113329" y="145028"/>
                  <a:pt x="115551" y="147867"/>
                </a:cubicBezTo>
                <a:cubicBezTo>
                  <a:pt x="117413" y="150263"/>
                  <a:pt x="117192" y="153674"/>
                  <a:pt x="115037" y="155810"/>
                </a:cubicBezTo>
                <a:cubicBezTo>
                  <a:pt x="112662" y="158159"/>
                  <a:pt x="108839" y="158159"/>
                  <a:pt x="106464" y="155810"/>
                </a:cubicBezTo>
                <a:lnTo>
                  <a:pt x="102921" y="152296"/>
                </a:lnTo>
                <a:lnTo>
                  <a:pt x="103921" y="151296"/>
                </a:lnTo>
                <a:cubicBezTo>
                  <a:pt x="111797" y="143488"/>
                  <a:pt x="111851" y="130775"/>
                  <a:pt x="104044" y="122901"/>
                </a:cubicBezTo>
                <a:cubicBezTo>
                  <a:pt x="104003" y="122860"/>
                  <a:pt x="103962" y="122819"/>
                  <a:pt x="103921" y="122778"/>
                </a:cubicBezTo>
                <a:cubicBezTo>
                  <a:pt x="100359" y="119232"/>
                  <a:pt x="95607" y="117134"/>
                  <a:pt x="90586" y="116891"/>
                </a:cubicBezTo>
                <a:cubicBezTo>
                  <a:pt x="90024" y="106772"/>
                  <a:pt x="82077" y="98620"/>
                  <a:pt x="71974" y="97803"/>
                </a:cubicBezTo>
                <a:cubicBezTo>
                  <a:pt x="71584" y="93032"/>
                  <a:pt x="69500" y="88559"/>
                  <a:pt x="66098" y="85192"/>
                </a:cubicBezTo>
                <a:cubicBezTo>
                  <a:pt x="61606" y="80731"/>
                  <a:pt x="55293" y="78614"/>
                  <a:pt x="49019" y="79468"/>
                </a:cubicBezTo>
                <a:cubicBezTo>
                  <a:pt x="46531" y="70445"/>
                  <a:pt x="38201" y="64290"/>
                  <a:pt x="28845" y="64561"/>
                </a:cubicBezTo>
                <a:cubicBezTo>
                  <a:pt x="27380" y="50989"/>
                  <a:pt x="32180" y="37490"/>
                  <a:pt x="41885" y="27890"/>
                </a:cubicBezTo>
                <a:cubicBezTo>
                  <a:pt x="50911" y="18923"/>
                  <a:pt x="63285" y="14154"/>
                  <a:pt x="75994" y="14745"/>
                </a:cubicBezTo>
                <a:lnTo>
                  <a:pt x="61735" y="25537"/>
                </a:lnTo>
                <a:cubicBezTo>
                  <a:pt x="52029" y="32883"/>
                  <a:pt x="50115" y="46707"/>
                  <a:pt x="57461" y="56413"/>
                </a:cubicBezTo>
                <a:cubicBezTo>
                  <a:pt x="57489" y="56449"/>
                  <a:pt x="57516" y="56486"/>
                  <a:pt x="57544" y="56522"/>
                </a:cubicBezTo>
                <a:cubicBezTo>
                  <a:pt x="64977" y="66211"/>
                  <a:pt x="78835" y="68087"/>
                  <a:pt x="88577" y="60722"/>
                </a:cubicBezTo>
                <a:lnTo>
                  <a:pt x="106569" y="47092"/>
                </a:lnTo>
                <a:lnTo>
                  <a:pt x="125372" y="47092"/>
                </a:lnTo>
                <a:close/>
                <a:moveTo>
                  <a:pt x="70355" y="36938"/>
                </a:moveTo>
                <a:lnTo>
                  <a:pt x="100254" y="14288"/>
                </a:lnTo>
                <a:lnTo>
                  <a:pt x="105055" y="14288"/>
                </a:lnTo>
                <a:cubicBezTo>
                  <a:pt x="105649" y="14284"/>
                  <a:pt x="106243" y="14299"/>
                  <a:pt x="106836" y="14336"/>
                </a:cubicBezTo>
                <a:lnTo>
                  <a:pt x="122324" y="14336"/>
                </a:lnTo>
                <a:cubicBezTo>
                  <a:pt x="138155" y="14314"/>
                  <a:pt x="152722" y="22984"/>
                  <a:pt x="160252" y="36910"/>
                </a:cubicBezTo>
                <a:cubicBezTo>
                  <a:pt x="164967" y="45673"/>
                  <a:pt x="166443" y="55750"/>
                  <a:pt x="164481" y="65437"/>
                </a:cubicBezTo>
                <a:lnTo>
                  <a:pt x="133896" y="34995"/>
                </a:lnTo>
                <a:cubicBezTo>
                  <a:pt x="132552" y="33603"/>
                  <a:pt x="130699" y="32815"/>
                  <a:pt x="128763" y="32814"/>
                </a:cubicBezTo>
                <a:lnTo>
                  <a:pt x="104178" y="32814"/>
                </a:lnTo>
                <a:cubicBezTo>
                  <a:pt x="102621" y="32813"/>
                  <a:pt x="101106" y="33322"/>
                  <a:pt x="99864" y="34262"/>
                </a:cubicBezTo>
                <a:lnTo>
                  <a:pt x="79956" y="49340"/>
                </a:lnTo>
                <a:cubicBezTo>
                  <a:pt x="76482" y="51962"/>
                  <a:pt x="71543" y="51295"/>
                  <a:pt x="68888" y="47845"/>
                </a:cubicBezTo>
                <a:cubicBezTo>
                  <a:pt x="66281" y="44448"/>
                  <a:pt x="66922" y="39580"/>
                  <a:pt x="70319" y="36973"/>
                </a:cubicBezTo>
                <a:cubicBezTo>
                  <a:pt x="70334" y="36962"/>
                  <a:pt x="70349" y="36950"/>
                  <a:pt x="70365" y="36938"/>
                </a:cubicBezTo>
                <a:close/>
                <a:moveTo>
                  <a:pt x="38408" y="112710"/>
                </a:moveTo>
                <a:cubicBezTo>
                  <a:pt x="36094" y="110412"/>
                  <a:pt x="36080" y="106673"/>
                  <a:pt x="38378" y="104358"/>
                </a:cubicBezTo>
                <a:cubicBezTo>
                  <a:pt x="38388" y="104348"/>
                  <a:pt x="38398" y="104338"/>
                  <a:pt x="38408" y="104328"/>
                </a:cubicBezTo>
                <a:lnTo>
                  <a:pt x="47524" y="95260"/>
                </a:lnTo>
                <a:cubicBezTo>
                  <a:pt x="49862" y="92948"/>
                  <a:pt x="53625" y="92948"/>
                  <a:pt x="55963" y="95260"/>
                </a:cubicBezTo>
                <a:cubicBezTo>
                  <a:pt x="58260" y="97540"/>
                  <a:pt x="58294" y="101244"/>
                  <a:pt x="56039" y="103566"/>
                </a:cubicBezTo>
                <a:lnTo>
                  <a:pt x="55963" y="103642"/>
                </a:lnTo>
                <a:lnTo>
                  <a:pt x="46848" y="112700"/>
                </a:lnTo>
                <a:lnTo>
                  <a:pt x="46762" y="112786"/>
                </a:lnTo>
                <a:cubicBezTo>
                  <a:pt x="44414" y="115022"/>
                  <a:pt x="40715" y="114987"/>
                  <a:pt x="38408" y="112710"/>
                </a:cubicBezTo>
                <a:close/>
                <a:moveTo>
                  <a:pt x="33732" y="80620"/>
                </a:moveTo>
                <a:cubicBezTo>
                  <a:pt x="35979" y="82940"/>
                  <a:pt x="35937" y="86639"/>
                  <a:pt x="33636" y="88907"/>
                </a:cubicBezTo>
                <a:lnTo>
                  <a:pt x="24521" y="97975"/>
                </a:lnTo>
                <a:cubicBezTo>
                  <a:pt x="22183" y="100286"/>
                  <a:pt x="18420" y="100286"/>
                  <a:pt x="16082" y="97975"/>
                </a:cubicBezTo>
                <a:cubicBezTo>
                  <a:pt x="13767" y="95677"/>
                  <a:pt x="13754" y="91938"/>
                  <a:pt x="16051" y="89623"/>
                </a:cubicBezTo>
                <a:cubicBezTo>
                  <a:pt x="16061" y="89613"/>
                  <a:pt x="16072" y="89603"/>
                  <a:pt x="16082" y="89593"/>
                </a:cubicBezTo>
                <a:lnTo>
                  <a:pt x="25207" y="80534"/>
                </a:lnTo>
                <a:cubicBezTo>
                  <a:pt x="27545" y="78223"/>
                  <a:pt x="31308" y="78223"/>
                  <a:pt x="33646" y="80534"/>
                </a:cubicBezTo>
                <a:lnTo>
                  <a:pt x="33732" y="80620"/>
                </a:lnTo>
                <a:close/>
                <a:moveTo>
                  <a:pt x="84671" y="150286"/>
                </a:moveTo>
                <a:cubicBezTo>
                  <a:pt x="82333" y="152598"/>
                  <a:pt x="78571" y="152598"/>
                  <a:pt x="76232" y="150286"/>
                </a:cubicBezTo>
                <a:cubicBezTo>
                  <a:pt x="73917" y="147988"/>
                  <a:pt x="73904" y="144249"/>
                  <a:pt x="76202" y="141934"/>
                </a:cubicBezTo>
                <a:cubicBezTo>
                  <a:pt x="76212" y="141924"/>
                  <a:pt x="76222" y="141914"/>
                  <a:pt x="76232" y="141904"/>
                </a:cubicBezTo>
                <a:lnTo>
                  <a:pt x="85348" y="132846"/>
                </a:lnTo>
                <a:cubicBezTo>
                  <a:pt x="87686" y="130534"/>
                  <a:pt x="91448" y="130534"/>
                  <a:pt x="93787" y="132846"/>
                </a:cubicBezTo>
                <a:cubicBezTo>
                  <a:pt x="96101" y="135143"/>
                  <a:pt x="96115" y="138883"/>
                  <a:pt x="93817" y="141197"/>
                </a:cubicBezTo>
                <a:cubicBezTo>
                  <a:pt x="93807" y="141208"/>
                  <a:pt x="93797" y="141217"/>
                  <a:pt x="93787" y="141228"/>
                </a:cubicBezTo>
                <a:lnTo>
                  <a:pt x="84671" y="150286"/>
                </a:lnTo>
                <a:close/>
                <a:moveTo>
                  <a:pt x="65421" y="131160"/>
                </a:moveTo>
                <a:cubicBezTo>
                  <a:pt x="63085" y="133477"/>
                  <a:pt x="59318" y="133477"/>
                  <a:pt x="56982" y="131160"/>
                </a:cubicBezTo>
                <a:cubicBezTo>
                  <a:pt x="54682" y="128882"/>
                  <a:pt x="54644" y="125178"/>
                  <a:pt x="56896" y="122854"/>
                </a:cubicBezTo>
                <a:lnTo>
                  <a:pt x="56982" y="122778"/>
                </a:lnTo>
                <a:lnTo>
                  <a:pt x="66098" y="113719"/>
                </a:lnTo>
                <a:lnTo>
                  <a:pt x="66174" y="113634"/>
                </a:lnTo>
                <a:cubicBezTo>
                  <a:pt x="68525" y="111395"/>
                  <a:pt x="72231" y="111433"/>
                  <a:pt x="74537" y="113719"/>
                </a:cubicBezTo>
                <a:cubicBezTo>
                  <a:pt x="76851" y="116017"/>
                  <a:pt x="76865" y="119756"/>
                  <a:pt x="74567" y="122071"/>
                </a:cubicBezTo>
                <a:cubicBezTo>
                  <a:pt x="74557" y="122081"/>
                  <a:pt x="74547" y="122091"/>
                  <a:pt x="74537" y="122101"/>
                </a:cubicBezTo>
                <a:lnTo>
                  <a:pt x="65421" y="131160"/>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20" name="Title 8">
            <a:extLst>
              <a:ext uri="{FF2B5EF4-FFF2-40B4-BE49-F238E27FC236}">
                <a16:creationId xmlns:a16="http://schemas.microsoft.com/office/drawing/2014/main" id="{EEC33CDA-67F8-44C6-E253-0ACA88AA8B08}"/>
              </a:ext>
            </a:extLst>
          </p:cNvPr>
          <p:cNvSpPr txBox="1">
            <a:spLocks/>
          </p:cNvSpPr>
          <p:nvPr userDrawn="1"/>
        </p:nvSpPr>
        <p:spPr>
          <a:xfrm>
            <a:off x="787560" y="4435377"/>
            <a:ext cx="4261232" cy="742292"/>
          </a:xfrm>
          <a:prstGeom prst="rect">
            <a:avLst/>
          </a:prstGeom>
        </p:spPr>
        <p:txBody>
          <a:bodyPr vert="horz" wrap="square"/>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sz="6000" b="1" dirty="0">
                <a:latin typeface="Avenir Heavy" panose="02000503020000020003" pitchFamily="2" charset="0"/>
              </a:rPr>
              <a:t>Agenda</a:t>
            </a:r>
          </a:p>
        </p:txBody>
      </p:sp>
      <p:sp>
        <p:nvSpPr>
          <p:cNvPr id="27" name="Text Placeholder 26">
            <a:extLst>
              <a:ext uri="{FF2B5EF4-FFF2-40B4-BE49-F238E27FC236}">
                <a16:creationId xmlns:a16="http://schemas.microsoft.com/office/drawing/2014/main" id="{C2415C52-DA05-85C0-C835-4F396E3F60FD}"/>
              </a:ext>
            </a:extLst>
          </p:cNvPr>
          <p:cNvSpPr>
            <a:spLocks noGrp="1"/>
          </p:cNvSpPr>
          <p:nvPr>
            <p:ph type="body" sz="quarter" idx="10" hasCustomPrompt="1"/>
          </p:nvPr>
        </p:nvSpPr>
        <p:spPr>
          <a:xfrm>
            <a:off x="8077200" y="2522243"/>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28" name="Text Placeholder 26">
            <a:extLst>
              <a:ext uri="{FF2B5EF4-FFF2-40B4-BE49-F238E27FC236}">
                <a16:creationId xmlns:a16="http://schemas.microsoft.com/office/drawing/2014/main" id="{42DF7652-E668-3E7D-DCF7-55513C812EDD}"/>
              </a:ext>
            </a:extLst>
          </p:cNvPr>
          <p:cNvSpPr>
            <a:spLocks noGrp="1"/>
          </p:cNvSpPr>
          <p:nvPr>
            <p:ph type="body" sz="quarter" idx="11" hasCustomPrompt="1"/>
          </p:nvPr>
        </p:nvSpPr>
        <p:spPr>
          <a:xfrm>
            <a:off x="8077200" y="3639859"/>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29" name="Text Placeholder 26">
            <a:extLst>
              <a:ext uri="{FF2B5EF4-FFF2-40B4-BE49-F238E27FC236}">
                <a16:creationId xmlns:a16="http://schemas.microsoft.com/office/drawing/2014/main" id="{6BD9A904-82FC-FEA2-4CA2-1630DC0038D3}"/>
              </a:ext>
            </a:extLst>
          </p:cNvPr>
          <p:cNvSpPr>
            <a:spLocks noGrp="1"/>
          </p:cNvSpPr>
          <p:nvPr>
            <p:ph type="body" sz="quarter" idx="12" hasCustomPrompt="1"/>
          </p:nvPr>
        </p:nvSpPr>
        <p:spPr>
          <a:xfrm>
            <a:off x="8077200" y="4757475"/>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30" name="Text Placeholder 26">
            <a:extLst>
              <a:ext uri="{FF2B5EF4-FFF2-40B4-BE49-F238E27FC236}">
                <a16:creationId xmlns:a16="http://schemas.microsoft.com/office/drawing/2014/main" id="{B6970254-5FA0-9DF4-C174-C015BD469B2C}"/>
              </a:ext>
            </a:extLst>
          </p:cNvPr>
          <p:cNvSpPr>
            <a:spLocks noGrp="1"/>
          </p:cNvSpPr>
          <p:nvPr>
            <p:ph type="body" sz="quarter" idx="13" hasCustomPrompt="1"/>
          </p:nvPr>
        </p:nvSpPr>
        <p:spPr>
          <a:xfrm>
            <a:off x="8077200" y="5867237"/>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31" name="Text Placeholder 26">
            <a:extLst>
              <a:ext uri="{FF2B5EF4-FFF2-40B4-BE49-F238E27FC236}">
                <a16:creationId xmlns:a16="http://schemas.microsoft.com/office/drawing/2014/main" id="{5BA650EE-64E0-1BBE-72E6-70114A79BE65}"/>
              </a:ext>
            </a:extLst>
          </p:cNvPr>
          <p:cNvSpPr>
            <a:spLocks noGrp="1"/>
          </p:cNvSpPr>
          <p:nvPr>
            <p:ph type="body" sz="quarter" idx="14" hasCustomPrompt="1"/>
          </p:nvPr>
        </p:nvSpPr>
        <p:spPr>
          <a:xfrm>
            <a:off x="8055806" y="6856525"/>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Tree>
    <p:extLst>
      <p:ext uri="{BB962C8B-B14F-4D97-AF65-F5344CB8AC3E}">
        <p14:creationId xmlns:p14="http://schemas.microsoft.com/office/powerpoint/2010/main" val="4271023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genda Option 2">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43DD9C-6C83-AAA0-A236-3AB3D1C6B56A}"/>
              </a:ext>
              <a:ext uri="{C183D7F6-B498-43B3-948B-1728B52AA6E4}">
                <adec:decorative xmlns:adec="http://schemas.microsoft.com/office/drawing/2017/decorative" val="1"/>
              </a:ext>
            </a:extLst>
          </p:cNvPr>
          <p:cNvSpPr>
            <a:spLocks/>
          </p:cNvSpPr>
          <p:nvPr userDrawn="1"/>
        </p:nvSpPr>
        <p:spPr bwMode="auto">
          <a:xfrm rot="5400000">
            <a:off x="1204647" y="1399953"/>
            <a:ext cx="4524904" cy="6934202"/>
          </a:xfrm>
          <a:prstGeom prst="rect">
            <a:avLst/>
          </a:prstGeom>
          <a:solidFill>
            <a:srgbClr val="373939"/>
          </a:solidFill>
          <a:ln w="12700">
            <a:miter lim="400000"/>
          </a:ln>
          <a:effectLst/>
        </p:spPr>
        <p:txBody>
          <a:bodyPr wrap="square" lIns="45718" tIns="45718" rIns="45718" bIns="45718" anchor="ctr">
            <a:noAutofit/>
          </a:bodyPr>
          <a:lstStyle/>
          <a:p>
            <a:pPr algn="ctr" defTabSz="932114" hangingPunct="0"/>
            <a:endParaRPr lang="en-GB"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5" name="Rectangle: Rounded Corners 41">
            <a:extLst>
              <a:ext uri="{FF2B5EF4-FFF2-40B4-BE49-F238E27FC236}">
                <a16:creationId xmlns:a16="http://schemas.microsoft.com/office/drawing/2014/main" id="{07A6B3FA-4333-7D3C-2C50-42C4463DE0DF}"/>
              </a:ext>
              <a:ext uri="{C183D7F6-B498-43B3-948B-1728B52AA6E4}">
                <adec:decorative xmlns:adec="http://schemas.microsoft.com/office/drawing/2017/decorative" val="1"/>
              </a:ext>
            </a:extLst>
          </p:cNvPr>
          <p:cNvSpPr>
            <a:spLocks/>
          </p:cNvSpPr>
          <p:nvPr userDrawn="1"/>
        </p:nvSpPr>
        <p:spPr bwMode="auto">
          <a:xfrm>
            <a:off x="5490137" y="1394425"/>
            <a:ext cx="11353800" cy="7050642"/>
          </a:xfrm>
          <a:prstGeom prst="roundRect">
            <a:avLst>
              <a:gd name="adj" fmla="val 2638"/>
            </a:avLst>
          </a:prstGeom>
          <a:solidFill>
            <a:schemeClr val="accent1"/>
          </a:solidFill>
          <a:ln w="19050">
            <a:no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45720" numCol="1" spcCol="0" rtlCol="0" fromWordArt="0" anchor="ctr" anchorCtr="0" forceAA="0" compatLnSpc="1">
            <a:prstTxWarp prst="textNoShape">
              <a:avLst/>
            </a:prstTxWarp>
            <a:noAutofit/>
          </a:bodyPr>
          <a:lstStyle/>
          <a:p>
            <a:pPr algn="ctr" fontAlgn="base">
              <a:spcBef>
                <a:spcPts val="1200"/>
              </a:spcBef>
              <a:spcAft>
                <a:spcPct val="0"/>
              </a:spcAft>
            </a:pPr>
            <a:endParaRPr lang="en-GB" sz="3600" b="1">
              <a:solidFill>
                <a:srgbClr val="FFFFFF"/>
              </a:solidFill>
              <a:latin typeface="Avenir Heavy" panose="02000503020000020003" pitchFamily="2" charset="0"/>
              <a:ea typeface="+mj-ea"/>
              <a:cs typeface="+mj-cs"/>
            </a:endParaRPr>
          </a:p>
        </p:txBody>
      </p:sp>
      <p:sp>
        <p:nvSpPr>
          <p:cNvPr id="6" name="Oval 5">
            <a:extLst>
              <a:ext uri="{FF2B5EF4-FFF2-40B4-BE49-F238E27FC236}">
                <a16:creationId xmlns:a16="http://schemas.microsoft.com/office/drawing/2014/main" id="{E74A0A2C-6531-2B88-2DA5-16D56638CBE7}"/>
              </a:ext>
              <a:ext uri="{C183D7F6-B498-43B3-948B-1728B52AA6E4}">
                <adec:decorative xmlns:adec="http://schemas.microsoft.com/office/drawing/2017/decorative" val="1"/>
              </a:ext>
            </a:extLst>
          </p:cNvPr>
          <p:cNvSpPr/>
          <p:nvPr userDrawn="1"/>
        </p:nvSpPr>
        <p:spPr bwMode="auto">
          <a:xfrm>
            <a:off x="7211021" y="2544286"/>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7" name="Oval 6">
            <a:extLst>
              <a:ext uri="{FF2B5EF4-FFF2-40B4-BE49-F238E27FC236}">
                <a16:creationId xmlns:a16="http://schemas.microsoft.com/office/drawing/2014/main" id="{40B55FF2-C389-69A7-3DC6-6555ED45AE2E}"/>
              </a:ext>
              <a:ext uri="{C183D7F6-B498-43B3-948B-1728B52AA6E4}">
                <adec:decorative xmlns:adec="http://schemas.microsoft.com/office/drawing/2017/decorative" val="1"/>
              </a:ext>
            </a:extLst>
          </p:cNvPr>
          <p:cNvSpPr/>
          <p:nvPr userDrawn="1"/>
        </p:nvSpPr>
        <p:spPr bwMode="auto">
          <a:xfrm>
            <a:off x="7211021" y="3651404"/>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8" name="Oval 7">
            <a:extLst>
              <a:ext uri="{FF2B5EF4-FFF2-40B4-BE49-F238E27FC236}">
                <a16:creationId xmlns:a16="http://schemas.microsoft.com/office/drawing/2014/main" id="{D89F0B49-3E7B-6F08-9C13-8704A797FC8C}"/>
              </a:ext>
              <a:ext uri="{C183D7F6-B498-43B3-948B-1728B52AA6E4}">
                <adec:decorative xmlns:adec="http://schemas.microsoft.com/office/drawing/2017/decorative" val="1"/>
              </a:ext>
            </a:extLst>
          </p:cNvPr>
          <p:cNvSpPr/>
          <p:nvPr userDrawn="1"/>
        </p:nvSpPr>
        <p:spPr bwMode="auto">
          <a:xfrm>
            <a:off x="7211021" y="4769021"/>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9" name="Oval 8">
            <a:extLst>
              <a:ext uri="{FF2B5EF4-FFF2-40B4-BE49-F238E27FC236}">
                <a16:creationId xmlns:a16="http://schemas.microsoft.com/office/drawing/2014/main" id="{FFFF03B6-8F67-9868-599D-2607F416B474}"/>
              </a:ext>
              <a:ext uri="{C183D7F6-B498-43B3-948B-1728B52AA6E4}">
                <adec:decorative xmlns:adec="http://schemas.microsoft.com/office/drawing/2017/decorative" val="1"/>
              </a:ext>
            </a:extLst>
          </p:cNvPr>
          <p:cNvSpPr/>
          <p:nvPr userDrawn="1"/>
        </p:nvSpPr>
        <p:spPr bwMode="auto">
          <a:xfrm>
            <a:off x="7211021" y="5886638"/>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sp>
        <p:nvSpPr>
          <p:cNvPr id="10" name="Oval 9">
            <a:extLst>
              <a:ext uri="{FF2B5EF4-FFF2-40B4-BE49-F238E27FC236}">
                <a16:creationId xmlns:a16="http://schemas.microsoft.com/office/drawing/2014/main" id="{F71F0079-64C4-B7B7-9C5D-1EDD0EBE0510}"/>
              </a:ext>
              <a:ext uri="{C183D7F6-B498-43B3-948B-1728B52AA6E4}">
                <adec:decorative xmlns:adec="http://schemas.microsoft.com/office/drawing/2017/decorative" val="1"/>
              </a:ext>
            </a:extLst>
          </p:cNvPr>
          <p:cNvSpPr/>
          <p:nvPr userDrawn="1"/>
        </p:nvSpPr>
        <p:spPr bwMode="auto">
          <a:xfrm>
            <a:off x="7211021" y="6993755"/>
            <a:ext cx="822830" cy="822830"/>
          </a:xfrm>
          <a:prstGeom prst="ellipse">
            <a:avLst/>
          </a:prstGeom>
          <a:noFill/>
          <a:ln w="9525" cap="flat">
            <a:noFill/>
            <a:prstDash val="solid"/>
            <a:miter/>
          </a:ln>
          <a:effectLst>
            <a:outerShdw blurRad="50800" dist="38100" dir="16200000" rotWithShape="0">
              <a:schemeClr val="accent1">
                <a:alpha val="20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3200" b="1">
              <a:gradFill>
                <a:gsLst>
                  <a:gs pos="0">
                    <a:srgbClr val="0078D4"/>
                  </a:gs>
                  <a:gs pos="100000">
                    <a:srgbClr val="49C5B1"/>
                  </a:gs>
                </a:gsLst>
                <a:lin ang="0" scaled="1"/>
              </a:gradFill>
              <a:latin typeface="Avenir Heavy" panose="02000503020000020003" pitchFamily="2" charset="0"/>
            </a:endParaRPr>
          </a:p>
        </p:txBody>
      </p:sp>
      <p:cxnSp>
        <p:nvCxnSpPr>
          <p:cNvPr id="11" name="Straight Connector 10">
            <a:extLst>
              <a:ext uri="{FF2B5EF4-FFF2-40B4-BE49-F238E27FC236}">
                <a16:creationId xmlns:a16="http://schemas.microsoft.com/office/drawing/2014/main" id="{16A211F9-0C63-729D-D1F4-AF6AA4D9B953}"/>
              </a:ext>
              <a:ext uri="{C183D7F6-B498-43B3-948B-1728B52AA6E4}">
                <adec:decorative xmlns:adec="http://schemas.microsoft.com/office/drawing/2017/decorative" val="1"/>
              </a:ext>
            </a:extLst>
          </p:cNvPr>
          <p:cNvCxnSpPr>
            <a:cxnSpLocks/>
          </p:cNvCxnSpPr>
          <p:nvPr userDrawn="1"/>
        </p:nvCxnSpPr>
        <p:spPr>
          <a:xfrm>
            <a:off x="8077200" y="3296256"/>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631C3F9-4C23-3AE5-C8B5-BED14174CD35}"/>
              </a:ext>
              <a:ext uri="{C183D7F6-B498-43B3-948B-1728B52AA6E4}">
                <adec:decorative xmlns:adec="http://schemas.microsoft.com/office/drawing/2017/decorative" val="1"/>
              </a:ext>
            </a:extLst>
          </p:cNvPr>
          <p:cNvCxnSpPr>
            <a:cxnSpLocks/>
          </p:cNvCxnSpPr>
          <p:nvPr userDrawn="1"/>
        </p:nvCxnSpPr>
        <p:spPr>
          <a:xfrm>
            <a:off x="8077200" y="4413873"/>
            <a:ext cx="8766737"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12F0490-044F-B799-0AF6-0C00F1055160}"/>
              </a:ext>
              <a:ext uri="{C183D7F6-B498-43B3-948B-1728B52AA6E4}">
                <adec:decorative xmlns:adec="http://schemas.microsoft.com/office/drawing/2017/decorative" val="1"/>
              </a:ext>
            </a:extLst>
          </p:cNvPr>
          <p:cNvCxnSpPr>
            <a:cxnSpLocks/>
          </p:cNvCxnSpPr>
          <p:nvPr userDrawn="1"/>
        </p:nvCxnSpPr>
        <p:spPr>
          <a:xfrm>
            <a:off x="8077200" y="5531490"/>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632518E-87C8-97AE-2576-033A2E2E5401}"/>
              </a:ext>
              <a:ext uri="{C183D7F6-B498-43B3-948B-1728B52AA6E4}">
                <adec:decorative xmlns:adec="http://schemas.microsoft.com/office/drawing/2017/decorative" val="1"/>
              </a:ext>
            </a:extLst>
          </p:cNvPr>
          <p:cNvCxnSpPr>
            <a:cxnSpLocks/>
          </p:cNvCxnSpPr>
          <p:nvPr userDrawn="1"/>
        </p:nvCxnSpPr>
        <p:spPr>
          <a:xfrm>
            <a:off x="8077200" y="6649107"/>
            <a:ext cx="9406679" cy="0"/>
          </a:xfrm>
          <a:prstGeom prst="line">
            <a:avLst/>
          </a:prstGeom>
          <a:ln w="6350" cap="rnd">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Graphic 7">
            <a:extLst>
              <a:ext uri="{FF2B5EF4-FFF2-40B4-BE49-F238E27FC236}">
                <a16:creationId xmlns:a16="http://schemas.microsoft.com/office/drawing/2014/main" id="{AD24ED7D-3227-EADE-7AF4-5804739260D1}"/>
              </a:ext>
              <a:ext uri="{C183D7F6-B498-43B3-948B-1728B52AA6E4}">
                <adec:decorative xmlns:adec="http://schemas.microsoft.com/office/drawing/2017/decorative" val="1"/>
              </a:ext>
            </a:extLst>
          </p:cNvPr>
          <p:cNvSpPr/>
          <p:nvPr userDrawn="1"/>
        </p:nvSpPr>
        <p:spPr>
          <a:xfrm>
            <a:off x="6568975" y="2492276"/>
            <a:ext cx="598697" cy="665222"/>
          </a:xfrm>
          <a:custGeom>
            <a:avLst/>
            <a:gdLst>
              <a:gd name="connsiteX0" fmla="*/ 90011 w 171450"/>
              <a:gd name="connsiteY0" fmla="*/ 1429 h 190501"/>
              <a:gd name="connsiteX1" fmla="*/ 164306 w 171450"/>
              <a:gd name="connsiteY1" fmla="*/ 28575 h 190501"/>
              <a:gd name="connsiteX2" fmla="*/ 171450 w 171450"/>
              <a:gd name="connsiteY2" fmla="*/ 35719 h 190501"/>
              <a:gd name="connsiteX3" fmla="*/ 171450 w 171450"/>
              <a:gd name="connsiteY3" fmla="*/ 85725 h 190501"/>
              <a:gd name="connsiteX4" fmla="*/ 88344 w 171450"/>
              <a:gd name="connsiteY4" fmla="*/ 190005 h 190501"/>
              <a:gd name="connsiteX5" fmla="*/ 83106 w 171450"/>
              <a:gd name="connsiteY5" fmla="*/ 190005 h 190501"/>
              <a:gd name="connsiteX6" fmla="*/ 0 w 171450"/>
              <a:gd name="connsiteY6" fmla="*/ 85725 h 190501"/>
              <a:gd name="connsiteX7" fmla="*/ 0 w 171450"/>
              <a:gd name="connsiteY7" fmla="*/ 35719 h 190501"/>
              <a:gd name="connsiteX8" fmla="*/ 7144 w 171450"/>
              <a:gd name="connsiteY8" fmla="*/ 28575 h 190501"/>
              <a:gd name="connsiteX9" fmla="*/ 81439 w 171450"/>
              <a:gd name="connsiteY9" fmla="*/ 1429 h 190501"/>
              <a:gd name="connsiteX10" fmla="*/ 90011 w 171450"/>
              <a:gd name="connsiteY10" fmla="*/ 1429 h 190501"/>
              <a:gd name="connsiteX11" fmla="*/ 85725 w 171450"/>
              <a:gd name="connsiteY11" fmla="*/ 15983 h 190501"/>
              <a:gd name="connsiteX12" fmla="*/ 14288 w 171450"/>
              <a:gd name="connsiteY12" fmla="*/ 42653 h 190501"/>
              <a:gd name="connsiteX13" fmla="*/ 14288 w 171450"/>
              <a:gd name="connsiteY13" fmla="*/ 85725 h 190501"/>
              <a:gd name="connsiteX14" fmla="*/ 85725 w 171450"/>
              <a:gd name="connsiteY14" fmla="*/ 175660 h 190501"/>
              <a:gd name="connsiteX15" fmla="*/ 157163 w 171450"/>
              <a:gd name="connsiteY15" fmla="*/ 85725 h 190501"/>
              <a:gd name="connsiteX16" fmla="*/ 157163 w 171450"/>
              <a:gd name="connsiteY16" fmla="*/ 42653 h 190501"/>
              <a:gd name="connsiteX17" fmla="*/ 85725 w 171450"/>
              <a:gd name="connsiteY17" fmla="*/ 15983 h 190501"/>
              <a:gd name="connsiteX18" fmla="*/ 59817 w 171450"/>
              <a:gd name="connsiteY18" fmla="*/ 59265 h 190501"/>
              <a:gd name="connsiteX19" fmla="*/ 85763 w 171450"/>
              <a:gd name="connsiteY19" fmla="*/ 85201 h 190501"/>
              <a:gd name="connsiteX20" fmla="*/ 111719 w 171450"/>
              <a:gd name="connsiteY20" fmla="*/ 59265 h 190501"/>
              <a:gd name="connsiteX21" fmla="*/ 121006 w 171450"/>
              <a:gd name="connsiteY21" fmla="*/ 58569 h 190501"/>
              <a:gd name="connsiteX22" fmla="*/ 121806 w 171450"/>
              <a:gd name="connsiteY22" fmla="*/ 59265 h 190501"/>
              <a:gd name="connsiteX23" fmla="*/ 122501 w 171450"/>
              <a:gd name="connsiteY23" fmla="*/ 68551 h 190501"/>
              <a:gd name="connsiteX24" fmla="*/ 121806 w 171450"/>
              <a:gd name="connsiteY24" fmla="*/ 69352 h 190501"/>
              <a:gd name="connsiteX25" fmla="*/ 95860 w 171450"/>
              <a:gd name="connsiteY25" fmla="*/ 95288 h 190501"/>
              <a:gd name="connsiteX26" fmla="*/ 121806 w 171450"/>
              <a:gd name="connsiteY26" fmla="*/ 121244 h 190501"/>
              <a:gd name="connsiteX27" fmla="*/ 121801 w 171450"/>
              <a:gd name="connsiteY27" fmla="*/ 131335 h 190501"/>
              <a:gd name="connsiteX28" fmla="*/ 111709 w 171450"/>
              <a:gd name="connsiteY28" fmla="*/ 131331 h 190501"/>
              <a:gd name="connsiteX29" fmla="*/ 85763 w 171450"/>
              <a:gd name="connsiteY29" fmla="*/ 105385 h 190501"/>
              <a:gd name="connsiteX30" fmla="*/ 59827 w 171450"/>
              <a:gd name="connsiteY30" fmla="*/ 131331 h 190501"/>
              <a:gd name="connsiteX31" fmla="*/ 50540 w 171450"/>
              <a:gd name="connsiteY31" fmla="*/ 132026 h 190501"/>
              <a:gd name="connsiteX32" fmla="*/ 49740 w 171450"/>
              <a:gd name="connsiteY32" fmla="*/ 131331 h 190501"/>
              <a:gd name="connsiteX33" fmla="*/ 49044 w 171450"/>
              <a:gd name="connsiteY33" fmla="*/ 122044 h 190501"/>
              <a:gd name="connsiteX34" fmla="*/ 49740 w 171450"/>
              <a:gd name="connsiteY34" fmla="*/ 121244 h 190501"/>
              <a:gd name="connsiteX35" fmla="*/ 75676 w 171450"/>
              <a:gd name="connsiteY35" fmla="*/ 95288 h 190501"/>
              <a:gd name="connsiteX36" fmla="*/ 49740 w 171450"/>
              <a:gd name="connsiteY36" fmla="*/ 69352 h 190501"/>
              <a:gd name="connsiteX37" fmla="*/ 50197 w 171450"/>
              <a:gd name="connsiteY37" fmla="*/ 59259 h 190501"/>
              <a:gd name="connsiteX38" fmla="*/ 59817 w 171450"/>
              <a:gd name="connsiteY38" fmla="*/ 59246 h 19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 h="190501">
                <a:moveTo>
                  <a:pt x="90011" y="1429"/>
                </a:moveTo>
                <a:cubicBezTo>
                  <a:pt x="114224" y="19593"/>
                  <a:pt x="138941" y="28575"/>
                  <a:pt x="164306" y="28575"/>
                </a:cubicBezTo>
                <a:cubicBezTo>
                  <a:pt x="168252" y="28575"/>
                  <a:pt x="171450" y="31773"/>
                  <a:pt x="171450" y="35719"/>
                </a:cubicBezTo>
                <a:lnTo>
                  <a:pt x="171450" y="85725"/>
                </a:lnTo>
                <a:cubicBezTo>
                  <a:pt x="171450" y="133360"/>
                  <a:pt x="143275" y="168364"/>
                  <a:pt x="88344" y="190005"/>
                </a:cubicBezTo>
                <a:cubicBezTo>
                  <a:pt x="86661" y="190668"/>
                  <a:pt x="84789" y="190668"/>
                  <a:pt x="83106" y="190005"/>
                </a:cubicBezTo>
                <a:cubicBezTo>
                  <a:pt x="28175" y="168364"/>
                  <a:pt x="0" y="133350"/>
                  <a:pt x="0" y="85725"/>
                </a:cubicBezTo>
                <a:lnTo>
                  <a:pt x="0" y="35719"/>
                </a:lnTo>
                <a:cubicBezTo>
                  <a:pt x="0" y="31773"/>
                  <a:pt x="3198" y="28575"/>
                  <a:pt x="7144" y="28575"/>
                </a:cubicBezTo>
                <a:cubicBezTo>
                  <a:pt x="32509" y="28575"/>
                  <a:pt x="57226" y="19593"/>
                  <a:pt x="81439" y="1429"/>
                </a:cubicBezTo>
                <a:cubicBezTo>
                  <a:pt x="83979" y="-476"/>
                  <a:pt x="87471" y="-476"/>
                  <a:pt x="90011" y="1429"/>
                </a:cubicBezTo>
                <a:close/>
                <a:moveTo>
                  <a:pt x="85725" y="15983"/>
                </a:moveTo>
                <a:cubicBezTo>
                  <a:pt x="62675" y="32271"/>
                  <a:pt x="38833" y="41205"/>
                  <a:pt x="14288" y="42653"/>
                </a:cubicBezTo>
                <a:lnTo>
                  <a:pt x="14288" y="85725"/>
                </a:lnTo>
                <a:cubicBezTo>
                  <a:pt x="14288" y="126263"/>
                  <a:pt x="37652" y="156010"/>
                  <a:pt x="85725" y="175660"/>
                </a:cubicBezTo>
                <a:cubicBezTo>
                  <a:pt x="133798" y="156010"/>
                  <a:pt x="157163" y="126263"/>
                  <a:pt x="157163" y="85725"/>
                </a:cubicBezTo>
                <a:lnTo>
                  <a:pt x="157163" y="42653"/>
                </a:lnTo>
                <a:cubicBezTo>
                  <a:pt x="132617" y="41205"/>
                  <a:pt x="108776" y="32271"/>
                  <a:pt x="85725" y="15983"/>
                </a:cubicBezTo>
                <a:close/>
                <a:moveTo>
                  <a:pt x="59817" y="59265"/>
                </a:moveTo>
                <a:lnTo>
                  <a:pt x="85763" y="85201"/>
                </a:lnTo>
                <a:lnTo>
                  <a:pt x="111719" y="59265"/>
                </a:lnTo>
                <a:cubicBezTo>
                  <a:pt x="114217" y="56770"/>
                  <a:pt x="118163" y="56474"/>
                  <a:pt x="121006" y="58569"/>
                </a:cubicBezTo>
                <a:lnTo>
                  <a:pt x="121806" y="59265"/>
                </a:lnTo>
                <a:cubicBezTo>
                  <a:pt x="124300" y="61763"/>
                  <a:pt x="124597" y="65709"/>
                  <a:pt x="122501" y="68551"/>
                </a:cubicBezTo>
                <a:lnTo>
                  <a:pt x="121806" y="69352"/>
                </a:lnTo>
                <a:lnTo>
                  <a:pt x="95860" y="95288"/>
                </a:lnTo>
                <a:lnTo>
                  <a:pt x="121806" y="121244"/>
                </a:lnTo>
                <a:cubicBezTo>
                  <a:pt x="124591" y="124032"/>
                  <a:pt x="124589" y="128550"/>
                  <a:pt x="121801" y="131335"/>
                </a:cubicBezTo>
                <a:cubicBezTo>
                  <a:pt x="119013" y="134121"/>
                  <a:pt x="114494" y="134119"/>
                  <a:pt x="111709" y="131331"/>
                </a:cubicBezTo>
                <a:lnTo>
                  <a:pt x="85763" y="105385"/>
                </a:lnTo>
                <a:lnTo>
                  <a:pt x="59827" y="131331"/>
                </a:lnTo>
                <a:cubicBezTo>
                  <a:pt x="57328" y="133825"/>
                  <a:pt x="53382" y="134122"/>
                  <a:pt x="50540" y="132026"/>
                </a:cubicBezTo>
                <a:lnTo>
                  <a:pt x="49740" y="131331"/>
                </a:lnTo>
                <a:cubicBezTo>
                  <a:pt x="47245" y="128832"/>
                  <a:pt x="46949" y="124886"/>
                  <a:pt x="49044" y="122044"/>
                </a:cubicBezTo>
                <a:lnTo>
                  <a:pt x="49740" y="121244"/>
                </a:lnTo>
                <a:lnTo>
                  <a:pt x="75676" y="95288"/>
                </a:lnTo>
                <a:lnTo>
                  <a:pt x="49740" y="69352"/>
                </a:lnTo>
                <a:cubicBezTo>
                  <a:pt x="47079" y="66438"/>
                  <a:pt x="47284" y="61920"/>
                  <a:pt x="50197" y="59259"/>
                </a:cubicBezTo>
                <a:cubicBezTo>
                  <a:pt x="52920" y="56773"/>
                  <a:pt x="57087" y="56767"/>
                  <a:pt x="59817" y="59246"/>
                </a:cubicBez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lIns="45718" tIns="45718" rIns="45718" bIns="45718" anchor="ct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6" name="Graphic 11">
            <a:extLst>
              <a:ext uri="{FF2B5EF4-FFF2-40B4-BE49-F238E27FC236}">
                <a16:creationId xmlns:a16="http://schemas.microsoft.com/office/drawing/2014/main" id="{616A792B-571F-C9E8-4608-464F64B75794}"/>
              </a:ext>
              <a:ext uri="{C183D7F6-B498-43B3-948B-1728B52AA6E4}">
                <adec:decorative xmlns:adec="http://schemas.microsoft.com/office/drawing/2017/decorative" val="1"/>
              </a:ext>
            </a:extLst>
          </p:cNvPr>
          <p:cNvSpPr/>
          <p:nvPr userDrawn="1"/>
        </p:nvSpPr>
        <p:spPr>
          <a:xfrm>
            <a:off x="6568975" y="3622190"/>
            <a:ext cx="626880" cy="62688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7" name="Graphic 15">
            <a:extLst>
              <a:ext uri="{FF2B5EF4-FFF2-40B4-BE49-F238E27FC236}">
                <a16:creationId xmlns:a16="http://schemas.microsoft.com/office/drawing/2014/main" id="{8E4D4901-8838-DE6C-3C3A-71C2CAB2635B}"/>
              </a:ext>
              <a:ext uri="{C183D7F6-B498-43B3-948B-1728B52AA6E4}">
                <adec:decorative xmlns:adec="http://schemas.microsoft.com/office/drawing/2017/decorative" val="1"/>
              </a:ext>
            </a:extLst>
          </p:cNvPr>
          <p:cNvSpPr/>
          <p:nvPr userDrawn="1"/>
        </p:nvSpPr>
        <p:spPr>
          <a:xfrm>
            <a:off x="6579299" y="4731170"/>
            <a:ext cx="626879" cy="626879"/>
          </a:xfrm>
          <a:custGeom>
            <a:avLst/>
            <a:gdLst>
              <a:gd name="connsiteX0" fmla="*/ 97631 w 190500"/>
              <a:gd name="connsiteY0" fmla="*/ 76200 h 190500"/>
              <a:gd name="connsiteX1" fmla="*/ 114243 w 190500"/>
              <a:gd name="connsiteY1" fmla="*/ 91497 h 190500"/>
              <a:gd name="connsiteX2" fmla="*/ 114300 w 190500"/>
              <a:gd name="connsiteY2" fmla="*/ 92869 h 190500"/>
              <a:gd name="connsiteX3" fmla="*/ 114300 w 190500"/>
              <a:gd name="connsiteY3" fmla="*/ 173831 h 190500"/>
              <a:gd name="connsiteX4" fmla="*/ 98993 w 190500"/>
              <a:gd name="connsiteY4" fmla="*/ 190443 h 190500"/>
              <a:gd name="connsiteX5" fmla="*/ 97631 w 190500"/>
              <a:gd name="connsiteY5" fmla="*/ 190500 h 190500"/>
              <a:gd name="connsiteX6" fmla="*/ 16669 w 190500"/>
              <a:gd name="connsiteY6" fmla="*/ 190500 h 190500"/>
              <a:gd name="connsiteX7" fmla="*/ 57 w 190500"/>
              <a:gd name="connsiteY7" fmla="*/ 175193 h 190500"/>
              <a:gd name="connsiteX8" fmla="*/ 0 w 190500"/>
              <a:gd name="connsiteY8" fmla="*/ 173831 h 190500"/>
              <a:gd name="connsiteX9" fmla="*/ 0 w 190500"/>
              <a:gd name="connsiteY9" fmla="*/ 92869 h 190500"/>
              <a:gd name="connsiteX10" fmla="*/ 15297 w 190500"/>
              <a:gd name="connsiteY10" fmla="*/ 76257 h 190500"/>
              <a:gd name="connsiteX11" fmla="*/ 16669 w 190500"/>
              <a:gd name="connsiteY11" fmla="*/ 76200 h 190500"/>
              <a:gd name="connsiteX12" fmla="*/ 97631 w 190500"/>
              <a:gd name="connsiteY12" fmla="*/ 76200 h 190500"/>
              <a:gd name="connsiteX13" fmla="*/ 52388 w 190500"/>
              <a:gd name="connsiteY13" fmla="*/ 90478 h 190500"/>
              <a:gd name="connsiteX14" fmla="*/ 16669 w 190500"/>
              <a:gd name="connsiteY14" fmla="*/ 90478 h 190500"/>
              <a:gd name="connsiteX15" fmla="*/ 14354 w 190500"/>
              <a:gd name="connsiteY15" fmla="*/ 92326 h 190500"/>
              <a:gd name="connsiteX16" fmla="*/ 14288 w 190500"/>
              <a:gd name="connsiteY16" fmla="*/ 92869 h 190500"/>
              <a:gd name="connsiteX17" fmla="*/ 14288 w 190500"/>
              <a:gd name="connsiteY17" fmla="*/ 173831 h 190500"/>
              <a:gd name="connsiteX18" fmla="*/ 16126 w 190500"/>
              <a:gd name="connsiteY18" fmla="*/ 176146 h 190500"/>
              <a:gd name="connsiteX19" fmla="*/ 16669 w 190500"/>
              <a:gd name="connsiteY19" fmla="*/ 176213 h 190500"/>
              <a:gd name="connsiteX20" fmla="*/ 52388 w 190500"/>
              <a:gd name="connsiteY20" fmla="*/ 176203 h 190500"/>
              <a:gd name="connsiteX21" fmla="*/ 52388 w 190500"/>
              <a:gd name="connsiteY21" fmla="*/ 90478 h 190500"/>
              <a:gd name="connsiteX22" fmla="*/ 97631 w 190500"/>
              <a:gd name="connsiteY22" fmla="*/ 90478 h 190500"/>
              <a:gd name="connsiteX23" fmla="*/ 61913 w 190500"/>
              <a:gd name="connsiteY23" fmla="*/ 90478 h 190500"/>
              <a:gd name="connsiteX24" fmla="*/ 61913 w 190500"/>
              <a:gd name="connsiteY24" fmla="*/ 176203 h 190500"/>
              <a:gd name="connsiteX25" fmla="*/ 97631 w 190500"/>
              <a:gd name="connsiteY25" fmla="*/ 176213 h 190500"/>
              <a:gd name="connsiteX26" fmla="*/ 99946 w 190500"/>
              <a:gd name="connsiteY26" fmla="*/ 174374 h 190500"/>
              <a:gd name="connsiteX27" fmla="*/ 100013 w 190500"/>
              <a:gd name="connsiteY27" fmla="*/ 173831 h 190500"/>
              <a:gd name="connsiteX28" fmla="*/ 100013 w 190500"/>
              <a:gd name="connsiteY28" fmla="*/ 92869 h 190500"/>
              <a:gd name="connsiteX29" fmla="*/ 98174 w 190500"/>
              <a:gd name="connsiteY29" fmla="*/ 90545 h 190500"/>
              <a:gd name="connsiteX30" fmla="*/ 97631 w 190500"/>
              <a:gd name="connsiteY30" fmla="*/ 90488 h 190500"/>
              <a:gd name="connsiteX31" fmla="*/ 82153 w 190500"/>
              <a:gd name="connsiteY31" fmla="*/ 152400 h 190500"/>
              <a:gd name="connsiteX32" fmla="*/ 89295 w 190500"/>
              <a:gd name="connsiteY32" fmla="*/ 159546 h 190500"/>
              <a:gd name="connsiteX33" fmla="*/ 83125 w 190500"/>
              <a:gd name="connsiteY33" fmla="*/ 166621 h 190500"/>
              <a:gd name="connsiteX34" fmla="*/ 82153 w 190500"/>
              <a:gd name="connsiteY34" fmla="*/ 166688 h 190500"/>
              <a:gd name="connsiteX35" fmla="*/ 77391 w 190500"/>
              <a:gd name="connsiteY35" fmla="*/ 166688 h 190500"/>
              <a:gd name="connsiteX36" fmla="*/ 70249 w 190500"/>
              <a:gd name="connsiteY36" fmla="*/ 159542 h 190500"/>
              <a:gd name="connsiteX37" fmla="*/ 76419 w 190500"/>
              <a:gd name="connsiteY37" fmla="*/ 152467 h 190500"/>
              <a:gd name="connsiteX38" fmla="*/ 77391 w 190500"/>
              <a:gd name="connsiteY38" fmla="*/ 152400 h 190500"/>
              <a:gd name="connsiteX39" fmla="*/ 82153 w 190500"/>
              <a:gd name="connsiteY39" fmla="*/ 152400 h 190500"/>
              <a:gd name="connsiteX40" fmla="*/ 36909 w 190500"/>
              <a:gd name="connsiteY40" fmla="*/ 152400 h 190500"/>
              <a:gd name="connsiteX41" fmla="*/ 44051 w 190500"/>
              <a:gd name="connsiteY41" fmla="*/ 159546 h 190500"/>
              <a:gd name="connsiteX42" fmla="*/ 37881 w 190500"/>
              <a:gd name="connsiteY42" fmla="*/ 166621 h 190500"/>
              <a:gd name="connsiteX43" fmla="*/ 36909 w 190500"/>
              <a:gd name="connsiteY43" fmla="*/ 166688 h 190500"/>
              <a:gd name="connsiteX44" fmla="*/ 32147 w 190500"/>
              <a:gd name="connsiteY44" fmla="*/ 166688 h 190500"/>
              <a:gd name="connsiteX45" fmla="*/ 25005 w 190500"/>
              <a:gd name="connsiteY45" fmla="*/ 159542 h 190500"/>
              <a:gd name="connsiteX46" fmla="*/ 31175 w 190500"/>
              <a:gd name="connsiteY46" fmla="*/ 152467 h 190500"/>
              <a:gd name="connsiteX47" fmla="*/ 32147 w 190500"/>
              <a:gd name="connsiteY47" fmla="*/ 152400 h 190500"/>
              <a:gd name="connsiteX48" fmla="*/ 36909 w 190500"/>
              <a:gd name="connsiteY48" fmla="*/ 152400 h 190500"/>
              <a:gd name="connsiteX49" fmla="*/ 169069 w 190500"/>
              <a:gd name="connsiteY49" fmla="*/ 0 h 190500"/>
              <a:gd name="connsiteX50" fmla="*/ 190452 w 190500"/>
              <a:gd name="connsiteY50" fmla="*/ 19964 h 190500"/>
              <a:gd name="connsiteX51" fmla="*/ 190500 w 190500"/>
              <a:gd name="connsiteY51" fmla="*/ 21431 h 190500"/>
              <a:gd name="connsiteX52" fmla="*/ 190500 w 190500"/>
              <a:gd name="connsiteY52" fmla="*/ 107156 h 190500"/>
              <a:gd name="connsiteX53" fmla="*/ 170536 w 190500"/>
              <a:gd name="connsiteY53" fmla="*/ 128540 h 190500"/>
              <a:gd name="connsiteX54" fmla="*/ 169069 w 190500"/>
              <a:gd name="connsiteY54" fmla="*/ 128588 h 190500"/>
              <a:gd name="connsiteX55" fmla="*/ 142913 w 190500"/>
              <a:gd name="connsiteY55" fmla="*/ 128588 h 190500"/>
              <a:gd name="connsiteX56" fmla="*/ 142913 w 190500"/>
              <a:gd name="connsiteY56" fmla="*/ 147638 h 190500"/>
              <a:gd name="connsiteX57" fmla="*/ 154781 w 190500"/>
              <a:gd name="connsiteY57" fmla="*/ 147638 h 190500"/>
              <a:gd name="connsiteX58" fmla="*/ 161923 w 190500"/>
              <a:gd name="connsiteY58" fmla="*/ 154783 h 190500"/>
              <a:gd name="connsiteX59" fmla="*/ 155753 w 190500"/>
              <a:gd name="connsiteY59" fmla="*/ 161858 h 190500"/>
              <a:gd name="connsiteX60" fmla="*/ 154781 w 190500"/>
              <a:gd name="connsiteY60" fmla="*/ 161925 h 190500"/>
              <a:gd name="connsiteX61" fmla="*/ 123825 w 190500"/>
              <a:gd name="connsiteY61" fmla="*/ 161925 h 190500"/>
              <a:gd name="connsiteX62" fmla="*/ 123825 w 190500"/>
              <a:gd name="connsiteY62" fmla="*/ 147638 h 190500"/>
              <a:gd name="connsiteX63" fmla="*/ 128626 w 190500"/>
              <a:gd name="connsiteY63" fmla="*/ 147638 h 190500"/>
              <a:gd name="connsiteX64" fmla="*/ 128626 w 190500"/>
              <a:gd name="connsiteY64" fmla="*/ 128588 h 190500"/>
              <a:gd name="connsiteX65" fmla="*/ 123825 w 190500"/>
              <a:gd name="connsiteY65" fmla="*/ 128588 h 190500"/>
              <a:gd name="connsiteX66" fmla="*/ 123825 w 190500"/>
              <a:gd name="connsiteY66" fmla="*/ 114300 h 190500"/>
              <a:gd name="connsiteX67" fmla="*/ 169069 w 190500"/>
              <a:gd name="connsiteY67" fmla="*/ 114300 h 190500"/>
              <a:gd name="connsiteX68" fmla="*/ 176146 w 190500"/>
              <a:gd name="connsiteY68" fmla="*/ 108128 h 190500"/>
              <a:gd name="connsiteX69" fmla="*/ 176213 w 190500"/>
              <a:gd name="connsiteY69" fmla="*/ 107156 h 190500"/>
              <a:gd name="connsiteX70" fmla="*/ 176213 w 190500"/>
              <a:gd name="connsiteY70" fmla="*/ 21431 h 190500"/>
              <a:gd name="connsiteX71" fmla="*/ 169069 w 190500"/>
              <a:gd name="connsiteY71" fmla="*/ 14288 h 190500"/>
              <a:gd name="connsiteX72" fmla="*/ 40481 w 190500"/>
              <a:gd name="connsiteY72" fmla="*/ 14288 h 190500"/>
              <a:gd name="connsiteX73" fmla="*/ 33404 w 190500"/>
              <a:gd name="connsiteY73" fmla="*/ 20460 h 190500"/>
              <a:gd name="connsiteX74" fmla="*/ 33338 w 190500"/>
              <a:gd name="connsiteY74" fmla="*/ 21431 h 190500"/>
              <a:gd name="connsiteX75" fmla="*/ 33338 w 190500"/>
              <a:gd name="connsiteY75" fmla="*/ 66675 h 190500"/>
              <a:gd name="connsiteX76" fmla="*/ 19050 w 190500"/>
              <a:gd name="connsiteY76" fmla="*/ 66675 h 190500"/>
              <a:gd name="connsiteX77" fmla="*/ 19050 w 190500"/>
              <a:gd name="connsiteY77" fmla="*/ 21431 h 190500"/>
              <a:gd name="connsiteX78" fmla="*/ 39014 w 190500"/>
              <a:gd name="connsiteY78" fmla="*/ 48 h 190500"/>
              <a:gd name="connsiteX79" fmla="*/ 40481 w 190500"/>
              <a:gd name="connsiteY79" fmla="*/ 0 h 190500"/>
              <a:gd name="connsiteX80" fmla="*/ 169069 w 190500"/>
              <a:gd name="connsiteY80"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90500" h="190500">
                <a:moveTo>
                  <a:pt x="97631" y="76200"/>
                </a:moveTo>
                <a:cubicBezTo>
                  <a:pt x="106305" y="76200"/>
                  <a:pt x="113529" y="82852"/>
                  <a:pt x="114243" y="91497"/>
                </a:cubicBezTo>
                <a:lnTo>
                  <a:pt x="114300" y="92869"/>
                </a:lnTo>
                <a:lnTo>
                  <a:pt x="114300" y="173831"/>
                </a:lnTo>
                <a:cubicBezTo>
                  <a:pt x="114299" y="182509"/>
                  <a:pt x="107642" y="189734"/>
                  <a:pt x="98993" y="190443"/>
                </a:cubicBezTo>
                <a:lnTo>
                  <a:pt x="97631" y="190500"/>
                </a:lnTo>
                <a:lnTo>
                  <a:pt x="16669" y="190500"/>
                </a:lnTo>
                <a:cubicBezTo>
                  <a:pt x="7991" y="190499"/>
                  <a:pt x="766" y="183841"/>
                  <a:pt x="57" y="175193"/>
                </a:cubicBezTo>
                <a:lnTo>
                  <a:pt x="0" y="173831"/>
                </a:lnTo>
                <a:lnTo>
                  <a:pt x="0" y="92869"/>
                </a:lnTo>
                <a:cubicBezTo>
                  <a:pt x="0" y="84195"/>
                  <a:pt x="6653" y="76971"/>
                  <a:pt x="15297" y="76257"/>
                </a:cubicBezTo>
                <a:lnTo>
                  <a:pt x="16669" y="76200"/>
                </a:lnTo>
                <a:lnTo>
                  <a:pt x="97631" y="76200"/>
                </a:lnTo>
                <a:close/>
                <a:moveTo>
                  <a:pt x="52388" y="90478"/>
                </a:moveTo>
                <a:lnTo>
                  <a:pt x="16669" y="90478"/>
                </a:lnTo>
                <a:cubicBezTo>
                  <a:pt x="15561" y="90481"/>
                  <a:pt x="14602" y="91247"/>
                  <a:pt x="14354" y="92326"/>
                </a:cubicBezTo>
                <a:lnTo>
                  <a:pt x="14288" y="92869"/>
                </a:lnTo>
                <a:lnTo>
                  <a:pt x="14288" y="173831"/>
                </a:lnTo>
                <a:cubicBezTo>
                  <a:pt x="14289" y="174936"/>
                  <a:pt x="15050" y="175894"/>
                  <a:pt x="16126" y="176146"/>
                </a:cubicBezTo>
                <a:lnTo>
                  <a:pt x="16669" y="176213"/>
                </a:lnTo>
                <a:lnTo>
                  <a:pt x="52388" y="176203"/>
                </a:lnTo>
                <a:lnTo>
                  <a:pt x="52388" y="90478"/>
                </a:lnTo>
                <a:close/>
                <a:moveTo>
                  <a:pt x="97631" y="90478"/>
                </a:moveTo>
                <a:lnTo>
                  <a:pt x="61913" y="90478"/>
                </a:lnTo>
                <a:lnTo>
                  <a:pt x="61913" y="176203"/>
                </a:lnTo>
                <a:lnTo>
                  <a:pt x="97631" y="176213"/>
                </a:lnTo>
                <a:cubicBezTo>
                  <a:pt x="98736" y="176211"/>
                  <a:pt x="99694" y="175450"/>
                  <a:pt x="99946" y="174374"/>
                </a:cubicBezTo>
                <a:lnTo>
                  <a:pt x="100013" y="173831"/>
                </a:lnTo>
                <a:lnTo>
                  <a:pt x="100013" y="92869"/>
                </a:lnTo>
                <a:cubicBezTo>
                  <a:pt x="100015" y="91761"/>
                  <a:pt x="99253" y="90797"/>
                  <a:pt x="98174" y="90545"/>
                </a:cubicBezTo>
                <a:lnTo>
                  <a:pt x="97631" y="90488"/>
                </a:lnTo>
                <a:close/>
                <a:moveTo>
                  <a:pt x="82153" y="152400"/>
                </a:moveTo>
                <a:cubicBezTo>
                  <a:pt x="86098" y="152401"/>
                  <a:pt x="89296" y="155600"/>
                  <a:pt x="89295" y="159546"/>
                </a:cubicBezTo>
                <a:cubicBezTo>
                  <a:pt x="89294" y="163115"/>
                  <a:pt x="86659" y="166134"/>
                  <a:pt x="83125" y="166621"/>
                </a:cubicBezTo>
                <a:lnTo>
                  <a:pt x="82153" y="166688"/>
                </a:lnTo>
                <a:lnTo>
                  <a:pt x="77391" y="166688"/>
                </a:lnTo>
                <a:cubicBezTo>
                  <a:pt x="73445" y="166687"/>
                  <a:pt x="70248" y="163487"/>
                  <a:pt x="70249" y="159542"/>
                </a:cubicBezTo>
                <a:cubicBezTo>
                  <a:pt x="70250" y="155973"/>
                  <a:pt x="72884" y="152953"/>
                  <a:pt x="76419" y="152467"/>
                </a:cubicBezTo>
                <a:lnTo>
                  <a:pt x="77391" y="152400"/>
                </a:lnTo>
                <a:lnTo>
                  <a:pt x="82153" y="152400"/>
                </a:lnTo>
                <a:close/>
                <a:moveTo>
                  <a:pt x="36909" y="152400"/>
                </a:moveTo>
                <a:cubicBezTo>
                  <a:pt x="40855" y="152401"/>
                  <a:pt x="44052" y="155600"/>
                  <a:pt x="44051" y="159546"/>
                </a:cubicBezTo>
                <a:cubicBezTo>
                  <a:pt x="44050" y="163115"/>
                  <a:pt x="41416" y="166134"/>
                  <a:pt x="37881" y="166621"/>
                </a:cubicBezTo>
                <a:lnTo>
                  <a:pt x="36909" y="166688"/>
                </a:lnTo>
                <a:lnTo>
                  <a:pt x="32147" y="166688"/>
                </a:lnTo>
                <a:cubicBezTo>
                  <a:pt x="28202" y="166687"/>
                  <a:pt x="25004" y="163487"/>
                  <a:pt x="25005" y="159542"/>
                </a:cubicBezTo>
                <a:cubicBezTo>
                  <a:pt x="25006" y="155973"/>
                  <a:pt x="27640" y="152953"/>
                  <a:pt x="31175" y="152467"/>
                </a:cubicBezTo>
                <a:lnTo>
                  <a:pt x="32147" y="152400"/>
                </a:lnTo>
                <a:lnTo>
                  <a:pt x="36909" y="152400"/>
                </a:lnTo>
                <a:close/>
                <a:moveTo>
                  <a:pt x="169069" y="0"/>
                </a:moveTo>
                <a:cubicBezTo>
                  <a:pt x="180337" y="-1"/>
                  <a:pt x="189681" y="8723"/>
                  <a:pt x="190452" y="19964"/>
                </a:cubicBezTo>
                <a:lnTo>
                  <a:pt x="190500" y="21431"/>
                </a:lnTo>
                <a:lnTo>
                  <a:pt x="190500" y="107156"/>
                </a:lnTo>
                <a:cubicBezTo>
                  <a:pt x="190501" y="118424"/>
                  <a:pt x="181777" y="127768"/>
                  <a:pt x="170536" y="128540"/>
                </a:cubicBezTo>
                <a:lnTo>
                  <a:pt x="169069" y="128588"/>
                </a:lnTo>
                <a:lnTo>
                  <a:pt x="142913" y="128588"/>
                </a:lnTo>
                <a:lnTo>
                  <a:pt x="142913" y="147638"/>
                </a:lnTo>
                <a:lnTo>
                  <a:pt x="154781" y="147638"/>
                </a:lnTo>
                <a:cubicBezTo>
                  <a:pt x="158727" y="147638"/>
                  <a:pt x="161924" y="150838"/>
                  <a:pt x="161923" y="154783"/>
                </a:cubicBezTo>
                <a:cubicBezTo>
                  <a:pt x="161922" y="158352"/>
                  <a:pt x="159288" y="161372"/>
                  <a:pt x="155753" y="161858"/>
                </a:cubicBezTo>
                <a:lnTo>
                  <a:pt x="154781" y="161925"/>
                </a:lnTo>
                <a:lnTo>
                  <a:pt x="123825" y="161925"/>
                </a:lnTo>
                <a:lnTo>
                  <a:pt x="123825" y="147638"/>
                </a:lnTo>
                <a:lnTo>
                  <a:pt x="128626" y="147638"/>
                </a:lnTo>
                <a:lnTo>
                  <a:pt x="128626" y="128588"/>
                </a:lnTo>
                <a:lnTo>
                  <a:pt x="123825" y="128588"/>
                </a:lnTo>
                <a:lnTo>
                  <a:pt x="123825" y="114300"/>
                </a:lnTo>
                <a:lnTo>
                  <a:pt x="169069" y="114300"/>
                </a:lnTo>
                <a:cubicBezTo>
                  <a:pt x="172639" y="114300"/>
                  <a:pt x="175660" y="111664"/>
                  <a:pt x="176146" y="108128"/>
                </a:cubicBezTo>
                <a:lnTo>
                  <a:pt x="176213" y="107156"/>
                </a:lnTo>
                <a:lnTo>
                  <a:pt x="176213" y="21431"/>
                </a:lnTo>
                <a:cubicBezTo>
                  <a:pt x="176213" y="17486"/>
                  <a:pt x="173014" y="14288"/>
                  <a:pt x="169069" y="14288"/>
                </a:cubicBezTo>
                <a:lnTo>
                  <a:pt x="40481" y="14288"/>
                </a:lnTo>
                <a:cubicBezTo>
                  <a:pt x="36911" y="14288"/>
                  <a:pt x="33890" y="16923"/>
                  <a:pt x="33404" y="20460"/>
                </a:cubicBezTo>
                <a:lnTo>
                  <a:pt x="33338" y="21431"/>
                </a:lnTo>
                <a:lnTo>
                  <a:pt x="33338" y="66675"/>
                </a:lnTo>
                <a:lnTo>
                  <a:pt x="19050" y="66675"/>
                </a:lnTo>
                <a:lnTo>
                  <a:pt x="19050" y="21431"/>
                </a:lnTo>
                <a:cubicBezTo>
                  <a:pt x="19049" y="10163"/>
                  <a:pt x="27773" y="819"/>
                  <a:pt x="39014" y="48"/>
                </a:cubicBezTo>
                <a:lnTo>
                  <a:pt x="40481" y="0"/>
                </a:lnTo>
                <a:lnTo>
                  <a:pt x="169069" y="0"/>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8" name="Graphic 19">
            <a:extLst>
              <a:ext uri="{FF2B5EF4-FFF2-40B4-BE49-F238E27FC236}">
                <a16:creationId xmlns:a16="http://schemas.microsoft.com/office/drawing/2014/main" id="{F4632DF3-152E-02A7-3BDA-1A1CD9CCC57B}"/>
              </a:ext>
              <a:ext uri="{C183D7F6-B498-43B3-948B-1728B52AA6E4}">
                <adec:decorative xmlns:adec="http://schemas.microsoft.com/office/drawing/2017/decorative" val="1"/>
              </a:ext>
            </a:extLst>
          </p:cNvPr>
          <p:cNvSpPr/>
          <p:nvPr userDrawn="1"/>
        </p:nvSpPr>
        <p:spPr>
          <a:xfrm>
            <a:off x="6549161" y="5805334"/>
            <a:ext cx="626879" cy="626879"/>
          </a:xfrm>
          <a:custGeom>
            <a:avLst/>
            <a:gdLst>
              <a:gd name="connsiteX0" fmla="*/ 95250 w 190500"/>
              <a:gd name="connsiteY0" fmla="*/ 0 h 190500"/>
              <a:gd name="connsiteX1" fmla="*/ 190500 w 190500"/>
              <a:gd name="connsiteY1" fmla="*/ 95250 h 190500"/>
              <a:gd name="connsiteX2" fmla="*/ 95250 w 190500"/>
              <a:gd name="connsiteY2" fmla="*/ 190500 h 190500"/>
              <a:gd name="connsiteX3" fmla="*/ 0 w 190500"/>
              <a:gd name="connsiteY3" fmla="*/ 95250 h 190500"/>
              <a:gd name="connsiteX4" fmla="*/ 95250 w 190500"/>
              <a:gd name="connsiteY4" fmla="*/ 0 h 190500"/>
              <a:gd name="connsiteX5" fmla="*/ 95250 w 190500"/>
              <a:gd name="connsiteY5" fmla="*/ 15878 h 190500"/>
              <a:gd name="connsiteX6" fmla="*/ 15878 w 190500"/>
              <a:gd name="connsiteY6" fmla="*/ 95250 h 190500"/>
              <a:gd name="connsiteX7" fmla="*/ 95250 w 190500"/>
              <a:gd name="connsiteY7" fmla="*/ 174622 h 190500"/>
              <a:gd name="connsiteX8" fmla="*/ 174622 w 190500"/>
              <a:gd name="connsiteY8" fmla="*/ 95250 h 190500"/>
              <a:gd name="connsiteX9" fmla="*/ 95250 w 190500"/>
              <a:gd name="connsiteY9" fmla="*/ 15878 h 190500"/>
              <a:gd name="connsiteX10" fmla="*/ 95250 w 190500"/>
              <a:gd name="connsiteY10" fmla="*/ 128588 h 190500"/>
              <a:gd name="connsiteX11" fmla="*/ 104775 w 190500"/>
              <a:gd name="connsiteY11" fmla="*/ 138113 h 190500"/>
              <a:gd name="connsiteX12" fmla="*/ 95250 w 190500"/>
              <a:gd name="connsiteY12" fmla="*/ 147638 h 190500"/>
              <a:gd name="connsiteX13" fmla="*/ 85725 w 190500"/>
              <a:gd name="connsiteY13" fmla="*/ 138113 h 190500"/>
              <a:gd name="connsiteX14" fmla="*/ 95250 w 190500"/>
              <a:gd name="connsiteY14" fmla="*/ 128588 h 190500"/>
              <a:gd name="connsiteX15" fmla="*/ 95250 w 190500"/>
              <a:gd name="connsiteY15" fmla="*/ 45244 h 190500"/>
              <a:gd name="connsiteX16" fmla="*/ 121444 w 190500"/>
              <a:gd name="connsiteY16" fmla="*/ 71438 h 190500"/>
              <a:gd name="connsiteX17" fmla="*/ 111433 w 190500"/>
              <a:gd name="connsiteY17" fmla="*/ 93907 h 190500"/>
              <a:gd name="connsiteX18" fmla="*/ 109823 w 190500"/>
              <a:gd name="connsiteY18" fmla="*/ 95536 h 190500"/>
              <a:gd name="connsiteX19" fmla="*/ 102394 w 190500"/>
              <a:gd name="connsiteY19" fmla="*/ 109538 h 190500"/>
              <a:gd name="connsiteX20" fmla="*/ 95250 w 190500"/>
              <a:gd name="connsiteY20" fmla="*/ 116681 h 190500"/>
              <a:gd name="connsiteX21" fmla="*/ 88106 w 190500"/>
              <a:gd name="connsiteY21" fmla="*/ 109538 h 190500"/>
              <a:gd name="connsiteX22" fmla="*/ 98117 w 190500"/>
              <a:gd name="connsiteY22" fmla="*/ 87068 h 190500"/>
              <a:gd name="connsiteX23" fmla="*/ 99727 w 190500"/>
              <a:gd name="connsiteY23" fmla="*/ 85439 h 190500"/>
              <a:gd name="connsiteX24" fmla="*/ 107156 w 190500"/>
              <a:gd name="connsiteY24" fmla="*/ 71438 h 190500"/>
              <a:gd name="connsiteX25" fmla="*/ 95212 w 190500"/>
              <a:gd name="connsiteY25" fmla="*/ 59570 h 190500"/>
              <a:gd name="connsiteX26" fmla="*/ 83410 w 190500"/>
              <a:gd name="connsiteY26" fmla="*/ 70218 h 190500"/>
              <a:gd name="connsiteX27" fmla="*/ 83344 w 190500"/>
              <a:gd name="connsiteY27" fmla="*/ 71438 h 190500"/>
              <a:gd name="connsiteX28" fmla="*/ 76200 w 190500"/>
              <a:gd name="connsiteY28" fmla="*/ 78581 h 190500"/>
              <a:gd name="connsiteX29" fmla="*/ 69056 w 190500"/>
              <a:gd name="connsiteY29" fmla="*/ 71438 h 190500"/>
              <a:gd name="connsiteX30" fmla="*/ 95250 w 190500"/>
              <a:gd name="connsiteY30" fmla="*/ 4524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0500" h="190500">
                <a:moveTo>
                  <a:pt x="95250" y="0"/>
                </a:moveTo>
                <a:cubicBezTo>
                  <a:pt x="147857" y="0"/>
                  <a:pt x="190500" y="42653"/>
                  <a:pt x="190500" y="95250"/>
                </a:cubicBezTo>
                <a:cubicBezTo>
                  <a:pt x="190500" y="147847"/>
                  <a:pt x="147857" y="190500"/>
                  <a:pt x="95250" y="190500"/>
                </a:cubicBezTo>
                <a:cubicBezTo>
                  <a:pt x="42643" y="190500"/>
                  <a:pt x="0" y="147847"/>
                  <a:pt x="0" y="95250"/>
                </a:cubicBezTo>
                <a:cubicBezTo>
                  <a:pt x="0" y="42653"/>
                  <a:pt x="42643" y="0"/>
                  <a:pt x="95250" y="0"/>
                </a:cubicBezTo>
                <a:close/>
                <a:moveTo>
                  <a:pt x="95250" y="15878"/>
                </a:moveTo>
                <a:cubicBezTo>
                  <a:pt x="51483" y="15878"/>
                  <a:pt x="15878" y="51483"/>
                  <a:pt x="15878" y="95250"/>
                </a:cubicBezTo>
                <a:cubicBezTo>
                  <a:pt x="15878" y="139017"/>
                  <a:pt x="51483" y="174622"/>
                  <a:pt x="95250" y="174622"/>
                </a:cubicBezTo>
                <a:cubicBezTo>
                  <a:pt x="139017" y="174622"/>
                  <a:pt x="174622" y="139017"/>
                  <a:pt x="174622" y="95250"/>
                </a:cubicBezTo>
                <a:cubicBezTo>
                  <a:pt x="174622" y="51483"/>
                  <a:pt x="139017" y="15878"/>
                  <a:pt x="95250" y="15878"/>
                </a:cubicBezTo>
                <a:close/>
                <a:moveTo>
                  <a:pt x="95250" y="128588"/>
                </a:moveTo>
                <a:cubicBezTo>
                  <a:pt x="100511" y="128588"/>
                  <a:pt x="104775" y="132852"/>
                  <a:pt x="104775" y="138113"/>
                </a:cubicBezTo>
                <a:cubicBezTo>
                  <a:pt x="104775" y="143373"/>
                  <a:pt x="100511" y="147638"/>
                  <a:pt x="95250" y="147638"/>
                </a:cubicBezTo>
                <a:cubicBezTo>
                  <a:pt x="89989" y="147638"/>
                  <a:pt x="85725" y="143373"/>
                  <a:pt x="85725" y="138113"/>
                </a:cubicBezTo>
                <a:cubicBezTo>
                  <a:pt x="85725" y="132852"/>
                  <a:pt x="89989" y="128588"/>
                  <a:pt x="95250" y="128588"/>
                </a:cubicBezTo>
                <a:close/>
                <a:moveTo>
                  <a:pt x="95250" y="45244"/>
                </a:moveTo>
                <a:cubicBezTo>
                  <a:pt x="109717" y="45244"/>
                  <a:pt x="121444" y="56971"/>
                  <a:pt x="121444" y="71438"/>
                </a:cubicBezTo>
                <a:cubicBezTo>
                  <a:pt x="121444" y="81058"/>
                  <a:pt x="118615" y="86430"/>
                  <a:pt x="111433" y="93907"/>
                </a:cubicBezTo>
                <a:lnTo>
                  <a:pt x="109823" y="95536"/>
                </a:lnTo>
                <a:cubicBezTo>
                  <a:pt x="103899" y="101460"/>
                  <a:pt x="102394" y="103975"/>
                  <a:pt x="102394" y="109538"/>
                </a:cubicBezTo>
                <a:cubicBezTo>
                  <a:pt x="102394" y="113483"/>
                  <a:pt x="99195" y="116681"/>
                  <a:pt x="95250" y="116681"/>
                </a:cubicBezTo>
                <a:cubicBezTo>
                  <a:pt x="91305" y="116681"/>
                  <a:pt x="88106" y="113483"/>
                  <a:pt x="88106" y="109538"/>
                </a:cubicBezTo>
                <a:cubicBezTo>
                  <a:pt x="88106" y="99917"/>
                  <a:pt x="90935" y="94545"/>
                  <a:pt x="98117" y="87068"/>
                </a:cubicBezTo>
                <a:lnTo>
                  <a:pt x="99727" y="85439"/>
                </a:lnTo>
                <a:cubicBezTo>
                  <a:pt x="105651" y="79515"/>
                  <a:pt x="107156" y="77000"/>
                  <a:pt x="107156" y="71438"/>
                </a:cubicBezTo>
                <a:cubicBezTo>
                  <a:pt x="107135" y="64862"/>
                  <a:pt x="101787" y="59549"/>
                  <a:pt x="95212" y="59570"/>
                </a:cubicBezTo>
                <a:cubicBezTo>
                  <a:pt x="89138" y="59589"/>
                  <a:pt x="84052" y="64178"/>
                  <a:pt x="83410" y="70218"/>
                </a:cubicBezTo>
                <a:lnTo>
                  <a:pt x="83344" y="71438"/>
                </a:lnTo>
                <a:cubicBezTo>
                  <a:pt x="83344" y="75383"/>
                  <a:pt x="80145" y="78581"/>
                  <a:pt x="76200" y="78581"/>
                </a:cubicBezTo>
                <a:cubicBezTo>
                  <a:pt x="72255" y="78581"/>
                  <a:pt x="69056" y="75383"/>
                  <a:pt x="69056" y="71438"/>
                </a:cubicBezTo>
                <a:cubicBezTo>
                  <a:pt x="69056" y="56971"/>
                  <a:pt x="80783" y="45244"/>
                  <a:pt x="95250" y="45244"/>
                </a:cubicBez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19" name="Graphic 23">
            <a:extLst>
              <a:ext uri="{FF2B5EF4-FFF2-40B4-BE49-F238E27FC236}">
                <a16:creationId xmlns:a16="http://schemas.microsoft.com/office/drawing/2014/main" id="{C3C25C8B-8A98-9943-DF12-83E8BCA89F3E}"/>
              </a:ext>
              <a:ext uri="{C183D7F6-B498-43B3-948B-1728B52AA6E4}">
                <adec:decorative xmlns:adec="http://schemas.microsoft.com/office/drawing/2017/decorative" val="1"/>
              </a:ext>
            </a:extLst>
          </p:cNvPr>
          <p:cNvSpPr/>
          <p:nvPr userDrawn="1"/>
        </p:nvSpPr>
        <p:spPr>
          <a:xfrm>
            <a:off x="6538838" y="6914313"/>
            <a:ext cx="598019" cy="540596"/>
          </a:xfrm>
          <a:custGeom>
            <a:avLst/>
            <a:gdLst>
              <a:gd name="connsiteX0" fmla="*/ 97511 w 190073"/>
              <a:gd name="connsiteY0" fmla="*/ 0 h 171822"/>
              <a:gd name="connsiteX1" fmla="*/ 91986 w 190073"/>
              <a:gd name="connsiteY1" fmla="*/ 2629 h 171822"/>
              <a:gd name="connsiteX2" fmla="*/ 91434 w 190073"/>
              <a:gd name="connsiteY2" fmla="*/ 3039 h 171822"/>
              <a:gd name="connsiteX3" fmla="*/ 31750 w 190073"/>
              <a:gd name="connsiteY3" fmla="*/ 17831 h 171822"/>
              <a:gd name="connsiteX4" fmla="*/ 15215 w 190073"/>
              <a:gd name="connsiteY4" fmla="*/ 70314 h 171822"/>
              <a:gd name="connsiteX5" fmla="*/ 15072 w 190073"/>
              <a:gd name="connsiteY5" fmla="*/ 70457 h 171822"/>
              <a:gd name="connsiteX6" fmla="*/ 5947 w 190073"/>
              <a:gd name="connsiteY6" fmla="*/ 79515 h 171822"/>
              <a:gd name="connsiteX7" fmla="*/ 5815 w 190073"/>
              <a:gd name="connsiteY7" fmla="*/ 107910 h 171822"/>
              <a:gd name="connsiteX8" fmla="*/ 5947 w 190073"/>
              <a:gd name="connsiteY8" fmla="*/ 108043 h 171822"/>
              <a:gd name="connsiteX9" fmla="*/ 23025 w 190073"/>
              <a:gd name="connsiteY9" fmla="*/ 113767 h 171822"/>
              <a:gd name="connsiteX10" fmla="*/ 40961 w 190073"/>
              <a:gd name="connsiteY10" fmla="*/ 128607 h 171822"/>
              <a:gd name="connsiteX11" fmla="*/ 60173 w 190073"/>
              <a:gd name="connsiteY11" fmla="*/ 147105 h 171822"/>
              <a:gd name="connsiteX12" fmla="*/ 66098 w 190073"/>
              <a:gd name="connsiteY12" fmla="*/ 160354 h 171822"/>
              <a:gd name="connsiteX13" fmla="*/ 92644 w 190073"/>
              <a:gd name="connsiteY13" fmla="*/ 162230 h 171822"/>
              <a:gd name="connsiteX14" fmla="*/ 96330 w 190073"/>
              <a:gd name="connsiteY14" fmla="*/ 165888 h 171822"/>
              <a:gd name="connsiteX15" fmla="*/ 125172 w 190073"/>
              <a:gd name="connsiteY15" fmla="*/ 165888 h 171822"/>
              <a:gd name="connsiteX16" fmla="*/ 131077 w 190073"/>
              <a:gd name="connsiteY16" fmla="*/ 153334 h 171822"/>
              <a:gd name="connsiteX17" fmla="*/ 149556 w 190073"/>
              <a:gd name="connsiteY17" fmla="*/ 134932 h 171822"/>
              <a:gd name="connsiteX18" fmla="*/ 167367 w 190073"/>
              <a:gd name="connsiteY18" fmla="*/ 119654 h 171822"/>
              <a:gd name="connsiteX19" fmla="*/ 184131 w 190073"/>
              <a:gd name="connsiteY19" fmla="*/ 113881 h 171822"/>
              <a:gd name="connsiteX20" fmla="*/ 184254 w 190073"/>
              <a:gd name="connsiteY20" fmla="*/ 85486 h 171822"/>
              <a:gd name="connsiteX21" fmla="*/ 184131 w 190073"/>
              <a:gd name="connsiteY21" fmla="*/ 85364 h 171822"/>
              <a:gd name="connsiteX22" fmla="*/ 176197 w 190073"/>
              <a:gd name="connsiteY22" fmla="*/ 77467 h 171822"/>
              <a:gd name="connsiteX23" fmla="*/ 177835 w 190073"/>
              <a:gd name="connsiteY23" fmla="*/ 71124 h 171822"/>
              <a:gd name="connsiteX24" fmla="*/ 172835 w 190073"/>
              <a:gd name="connsiteY24" fmla="*/ 30138 h 171822"/>
              <a:gd name="connsiteX25" fmla="*/ 122324 w 190073"/>
              <a:gd name="connsiteY25" fmla="*/ 39 h 171822"/>
              <a:gd name="connsiteX26" fmla="*/ 107017 w 190073"/>
              <a:gd name="connsiteY26" fmla="*/ 39 h 171822"/>
              <a:gd name="connsiteX27" fmla="*/ 105055 w 190073"/>
              <a:gd name="connsiteY27" fmla="*/ 0 h 171822"/>
              <a:gd name="connsiteX28" fmla="*/ 97521 w 190073"/>
              <a:gd name="connsiteY28" fmla="*/ 0 h 171822"/>
              <a:gd name="connsiteX29" fmla="*/ 125372 w 190073"/>
              <a:gd name="connsiteY29" fmla="*/ 47102 h 171822"/>
              <a:gd name="connsiteX30" fmla="*/ 158366 w 190073"/>
              <a:gd name="connsiteY30" fmla="*/ 79887 h 171822"/>
              <a:gd name="connsiteX31" fmla="*/ 158395 w 190073"/>
              <a:gd name="connsiteY31" fmla="*/ 79925 h 171822"/>
              <a:gd name="connsiteX32" fmla="*/ 158528 w 190073"/>
              <a:gd name="connsiteY32" fmla="*/ 80049 h 171822"/>
              <a:gd name="connsiteX33" fmla="*/ 174006 w 190073"/>
              <a:gd name="connsiteY33" fmla="*/ 95431 h 171822"/>
              <a:gd name="connsiteX34" fmla="*/ 174037 w 190073"/>
              <a:gd name="connsiteY34" fmla="*/ 103783 h 171822"/>
              <a:gd name="connsiteX35" fmla="*/ 174006 w 190073"/>
              <a:gd name="connsiteY35" fmla="*/ 103813 h 171822"/>
              <a:gd name="connsiteX36" fmla="*/ 165567 w 190073"/>
              <a:gd name="connsiteY36" fmla="*/ 103813 h 171822"/>
              <a:gd name="connsiteX37" fmla="*/ 150089 w 190073"/>
              <a:gd name="connsiteY37" fmla="*/ 88431 h 171822"/>
              <a:gd name="connsiteX38" fmla="*/ 139954 w 190073"/>
              <a:gd name="connsiteY38" fmla="*/ 88431 h 171822"/>
              <a:gd name="connsiteX39" fmla="*/ 139802 w 190073"/>
              <a:gd name="connsiteY39" fmla="*/ 88593 h 171822"/>
              <a:gd name="connsiteX40" fmla="*/ 139756 w 190073"/>
              <a:gd name="connsiteY40" fmla="*/ 98615 h 171822"/>
              <a:gd name="connsiteX41" fmla="*/ 139802 w 190073"/>
              <a:gd name="connsiteY41" fmla="*/ 98660 h 171822"/>
              <a:gd name="connsiteX42" fmla="*/ 151861 w 190073"/>
              <a:gd name="connsiteY42" fmla="*/ 110652 h 171822"/>
              <a:gd name="connsiteX43" fmla="*/ 151891 w 190073"/>
              <a:gd name="connsiteY43" fmla="*/ 119004 h 171822"/>
              <a:gd name="connsiteX44" fmla="*/ 151861 w 190073"/>
              <a:gd name="connsiteY44" fmla="*/ 119034 h 171822"/>
              <a:gd name="connsiteX45" fmla="*/ 144060 w 190073"/>
              <a:gd name="connsiteY45" fmla="*/ 119606 h 171822"/>
              <a:gd name="connsiteX46" fmla="*/ 134658 w 190073"/>
              <a:gd name="connsiteY46" fmla="*/ 120273 h 171822"/>
              <a:gd name="connsiteX47" fmla="*/ 134068 w 190073"/>
              <a:gd name="connsiteY47" fmla="*/ 129626 h 171822"/>
              <a:gd name="connsiteX48" fmla="*/ 133544 w 190073"/>
              <a:gd name="connsiteY48" fmla="*/ 137427 h 171822"/>
              <a:gd name="connsiteX49" fmla="*/ 125638 w 190073"/>
              <a:gd name="connsiteY49" fmla="*/ 137903 h 171822"/>
              <a:gd name="connsiteX50" fmla="*/ 116161 w 190073"/>
              <a:gd name="connsiteY50" fmla="*/ 138446 h 171822"/>
              <a:gd name="connsiteX51" fmla="*/ 115551 w 190073"/>
              <a:gd name="connsiteY51" fmla="*/ 147867 h 171822"/>
              <a:gd name="connsiteX52" fmla="*/ 115037 w 190073"/>
              <a:gd name="connsiteY52" fmla="*/ 155810 h 171822"/>
              <a:gd name="connsiteX53" fmla="*/ 106464 w 190073"/>
              <a:gd name="connsiteY53" fmla="*/ 155810 h 171822"/>
              <a:gd name="connsiteX54" fmla="*/ 102921 w 190073"/>
              <a:gd name="connsiteY54" fmla="*/ 152296 h 171822"/>
              <a:gd name="connsiteX55" fmla="*/ 103921 w 190073"/>
              <a:gd name="connsiteY55" fmla="*/ 151296 h 171822"/>
              <a:gd name="connsiteX56" fmla="*/ 104044 w 190073"/>
              <a:gd name="connsiteY56" fmla="*/ 122901 h 171822"/>
              <a:gd name="connsiteX57" fmla="*/ 103921 w 190073"/>
              <a:gd name="connsiteY57" fmla="*/ 122778 h 171822"/>
              <a:gd name="connsiteX58" fmla="*/ 90586 w 190073"/>
              <a:gd name="connsiteY58" fmla="*/ 116891 h 171822"/>
              <a:gd name="connsiteX59" fmla="*/ 71974 w 190073"/>
              <a:gd name="connsiteY59" fmla="*/ 97803 h 171822"/>
              <a:gd name="connsiteX60" fmla="*/ 66098 w 190073"/>
              <a:gd name="connsiteY60" fmla="*/ 85192 h 171822"/>
              <a:gd name="connsiteX61" fmla="*/ 49019 w 190073"/>
              <a:gd name="connsiteY61" fmla="*/ 79468 h 171822"/>
              <a:gd name="connsiteX62" fmla="*/ 28845 w 190073"/>
              <a:gd name="connsiteY62" fmla="*/ 64561 h 171822"/>
              <a:gd name="connsiteX63" fmla="*/ 41885 w 190073"/>
              <a:gd name="connsiteY63" fmla="*/ 27890 h 171822"/>
              <a:gd name="connsiteX64" fmla="*/ 75994 w 190073"/>
              <a:gd name="connsiteY64" fmla="*/ 14745 h 171822"/>
              <a:gd name="connsiteX65" fmla="*/ 61735 w 190073"/>
              <a:gd name="connsiteY65" fmla="*/ 25537 h 171822"/>
              <a:gd name="connsiteX66" fmla="*/ 57461 w 190073"/>
              <a:gd name="connsiteY66" fmla="*/ 56413 h 171822"/>
              <a:gd name="connsiteX67" fmla="*/ 57544 w 190073"/>
              <a:gd name="connsiteY67" fmla="*/ 56522 h 171822"/>
              <a:gd name="connsiteX68" fmla="*/ 88577 w 190073"/>
              <a:gd name="connsiteY68" fmla="*/ 60722 h 171822"/>
              <a:gd name="connsiteX69" fmla="*/ 106569 w 190073"/>
              <a:gd name="connsiteY69" fmla="*/ 47092 h 171822"/>
              <a:gd name="connsiteX70" fmla="*/ 125372 w 190073"/>
              <a:gd name="connsiteY70" fmla="*/ 47092 h 171822"/>
              <a:gd name="connsiteX71" fmla="*/ 70355 w 190073"/>
              <a:gd name="connsiteY71" fmla="*/ 36938 h 171822"/>
              <a:gd name="connsiteX72" fmla="*/ 100254 w 190073"/>
              <a:gd name="connsiteY72" fmla="*/ 14288 h 171822"/>
              <a:gd name="connsiteX73" fmla="*/ 105055 w 190073"/>
              <a:gd name="connsiteY73" fmla="*/ 14288 h 171822"/>
              <a:gd name="connsiteX74" fmla="*/ 106836 w 190073"/>
              <a:gd name="connsiteY74" fmla="*/ 14336 h 171822"/>
              <a:gd name="connsiteX75" fmla="*/ 122324 w 190073"/>
              <a:gd name="connsiteY75" fmla="*/ 14336 h 171822"/>
              <a:gd name="connsiteX76" fmla="*/ 160252 w 190073"/>
              <a:gd name="connsiteY76" fmla="*/ 36910 h 171822"/>
              <a:gd name="connsiteX77" fmla="*/ 164481 w 190073"/>
              <a:gd name="connsiteY77" fmla="*/ 65437 h 171822"/>
              <a:gd name="connsiteX78" fmla="*/ 133896 w 190073"/>
              <a:gd name="connsiteY78" fmla="*/ 34995 h 171822"/>
              <a:gd name="connsiteX79" fmla="*/ 128763 w 190073"/>
              <a:gd name="connsiteY79" fmla="*/ 32814 h 171822"/>
              <a:gd name="connsiteX80" fmla="*/ 104178 w 190073"/>
              <a:gd name="connsiteY80" fmla="*/ 32814 h 171822"/>
              <a:gd name="connsiteX81" fmla="*/ 99864 w 190073"/>
              <a:gd name="connsiteY81" fmla="*/ 34262 h 171822"/>
              <a:gd name="connsiteX82" fmla="*/ 79956 w 190073"/>
              <a:gd name="connsiteY82" fmla="*/ 49340 h 171822"/>
              <a:gd name="connsiteX83" fmla="*/ 68888 w 190073"/>
              <a:gd name="connsiteY83" fmla="*/ 47845 h 171822"/>
              <a:gd name="connsiteX84" fmla="*/ 70319 w 190073"/>
              <a:gd name="connsiteY84" fmla="*/ 36973 h 171822"/>
              <a:gd name="connsiteX85" fmla="*/ 70365 w 190073"/>
              <a:gd name="connsiteY85" fmla="*/ 36938 h 171822"/>
              <a:gd name="connsiteX86" fmla="*/ 38408 w 190073"/>
              <a:gd name="connsiteY86" fmla="*/ 112710 h 171822"/>
              <a:gd name="connsiteX87" fmla="*/ 38378 w 190073"/>
              <a:gd name="connsiteY87" fmla="*/ 104358 h 171822"/>
              <a:gd name="connsiteX88" fmla="*/ 38408 w 190073"/>
              <a:gd name="connsiteY88" fmla="*/ 104328 h 171822"/>
              <a:gd name="connsiteX89" fmla="*/ 47524 w 190073"/>
              <a:gd name="connsiteY89" fmla="*/ 95260 h 171822"/>
              <a:gd name="connsiteX90" fmla="*/ 55963 w 190073"/>
              <a:gd name="connsiteY90" fmla="*/ 95260 h 171822"/>
              <a:gd name="connsiteX91" fmla="*/ 56039 w 190073"/>
              <a:gd name="connsiteY91" fmla="*/ 103566 h 171822"/>
              <a:gd name="connsiteX92" fmla="*/ 55963 w 190073"/>
              <a:gd name="connsiteY92" fmla="*/ 103642 h 171822"/>
              <a:gd name="connsiteX93" fmla="*/ 46848 w 190073"/>
              <a:gd name="connsiteY93" fmla="*/ 112700 h 171822"/>
              <a:gd name="connsiteX94" fmla="*/ 46762 w 190073"/>
              <a:gd name="connsiteY94" fmla="*/ 112786 h 171822"/>
              <a:gd name="connsiteX95" fmla="*/ 38408 w 190073"/>
              <a:gd name="connsiteY95" fmla="*/ 112710 h 171822"/>
              <a:gd name="connsiteX96" fmla="*/ 33732 w 190073"/>
              <a:gd name="connsiteY96" fmla="*/ 80620 h 171822"/>
              <a:gd name="connsiteX97" fmla="*/ 33636 w 190073"/>
              <a:gd name="connsiteY97" fmla="*/ 88907 h 171822"/>
              <a:gd name="connsiteX98" fmla="*/ 24521 w 190073"/>
              <a:gd name="connsiteY98" fmla="*/ 97975 h 171822"/>
              <a:gd name="connsiteX99" fmla="*/ 16082 w 190073"/>
              <a:gd name="connsiteY99" fmla="*/ 97975 h 171822"/>
              <a:gd name="connsiteX100" fmla="*/ 16051 w 190073"/>
              <a:gd name="connsiteY100" fmla="*/ 89623 h 171822"/>
              <a:gd name="connsiteX101" fmla="*/ 16082 w 190073"/>
              <a:gd name="connsiteY101" fmla="*/ 89593 h 171822"/>
              <a:gd name="connsiteX102" fmla="*/ 25207 w 190073"/>
              <a:gd name="connsiteY102" fmla="*/ 80534 h 171822"/>
              <a:gd name="connsiteX103" fmla="*/ 33646 w 190073"/>
              <a:gd name="connsiteY103" fmla="*/ 80534 h 171822"/>
              <a:gd name="connsiteX104" fmla="*/ 33732 w 190073"/>
              <a:gd name="connsiteY104" fmla="*/ 80620 h 171822"/>
              <a:gd name="connsiteX105" fmla="*/ 84671 w 190073"/>
              <a:gd name="connsiteY105" fmla="*/ 150286 h 171822"/>
              <a:gd name="connsiteX106" fmla="*/ 76232 w 190073"/>
              <a:gd name="connsiteY106" fmla="*/ 150286 h 171822"/>
              <a:gd name="connsiteX107" fmla="*/ 76202 w 190073"/>
              <a:gd name="connsiteY107" fmla="*/ 141934 h 171822"/>
              <a:gd name="connsiteX108" fmla="*/ 76232 w 190073"/>
              <a:gd name="connsiteY108" fmla="*/ 141904 h 171822"/>
              <a:gd name="connsiteX109" fmla="*/ 85348 w 190073"/>
              <a:gd name="connsiteY109" fmla="*/ 132846 h 171822"/>
              <a:gd name="connsiteX110" fmla="*/ 93787 w 190073"/>
              <a:gd name="connsiteY110" fmla="*/ 132846 h 171822"/>
              <a:gd name="connsiteX111" fmla="*/ 93817 w 190073"/>
              <a:gd name="connsiteY111" fmla="*/ 141197 h 171822"/>
              <a:gd name="connsiteX112" fmla="*/ 93787 w 190073"/>
              <a:gd name="connsiteY112" fmla="*/ 141228 h 171822"/>
              <a:gd name="connsiteX113" fmla="*/ 84671 w 190073"/>
              <a:gd name="connsiteY113" fmla="*/ 150286 h 171822"/>
              <a:gd name="connsiteX114" fmla="*/ 65421 w 190073"/>
              <a:gd name="connsiteY114" fmla="*/ 131160 h 171822"/>
              <a:gd name="connsiteX115" fmla="*/ 56982 w 190073"/>
              <a:gd name="connsiteY115" fmla="*/ 131160 h 171822"/>
              <a:gd name="connsiteX116" fmla="*/ 56896 w 190073"/>
              <a:gd name="connsiteY116" fmla="*/ 122854 h 171822"/>
              <a:gd name="connsiteX117" fmla="*/ 56982 w 190073"/>
              <a:gd name="connsiteY117" fmla="*/ 122778 h 171822"/>
              <a:gd name="connsiteX118" fmla="*/ 66098 w 190073"/>
              <a:gd name="connsiteY118" fmla="*/ 113719 h 171822"/>
              <a:gd name="connsiteX119" fmla="*/ 66174 w 190073"/>
              <a:gd name="connsiteY119" fmla="*/ 113634 h 171822"/>
              <a:gd name="connsiteX120" fmla="*/ 74537 w 190073"/>
              <a:gd name="connsiteY120" fmla="*/ 113719 h 171822"/>
              <a:gd name="connsiteX121" fmla="*/ 74567 w 190073"/>
              <a:gd name="connsiteY121" fmla="*/ 122071 h 171822"/>
              <a:gd name="connsiteX122" fmla="*/ 74537 w 190073"/>
              <a:gd name="connsiteY122" fmla="*/ 122101 h 171822"/>
              <a:gd name="connsiteX123" fmla="*/ 65421 w 190073"/>
              <a:gd name="connsiteY123" fmla="*/ 131160 h 17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90073" h="171822">
                <a:moveTo>
                  <a:pt x="97511" y="0"/>
                </a:moveTo>
                <a:cubicBezTo>
                  <a:pt x="95368" y="1"/>
                  <a:pt x="93339" y="967"/>
                  <a:pt x="91986" y="2629"/>
                </a:cubicBezTo>
                <a:lnTo>
                  <a:pt x="91434" y="3039"/>
                </a:lnTo>
                <a:cubicBezTo>
                  <a:pt x="70333" y="-3383"/>
                  <a:pt x="47410" y="2298"/>
                  <a:pt x="31750" y="17831"/>
                </a:cubicBezTo>
                <a:cubicBezTo>
                  <a:pt x="17920" y="31527"/>
                  <a:pt x="11733" y="51163"/>
                  <a:pt x="15215" y="70314"/>
                </a:cubicBezTo>
                <a:lnTo>
                  <a:pt x="15072" y="70457"/>
                </a:lnTo>
                <a:lnTo>
                  <a:pt x="5947" y="79515"/>
                </a:lnTo>
                <a:cubicBezTo>
                  <a:pt x="-1930" y="87320"/>
                  <a:pt x="-1990" y="100033"/>
                  <a:pt x="5815" y="107910"/>
                </a:cubicBezTo>
                <a:cubicBezTo>
                  <a:pt x="5859" y="107955"/>
                  <a:pt x="5903" y="107999"/>
                  <a:pt x="5947" y="108043"/>
                </a:cubicBezTo>
                <a:cubicBezTo>
                  <a:pt x="10439" y="112504"/>
                  <a:pt x="16752" y="114621"/>
                  <a:pt x="23025" y="113767"/>
                </a:cubicBezTo>
                <a:cubicBezTo>
                  <a:pt x="25287" y="121995"/>
                  <a:pt x="32456" y="127926"/>
                  <a:pt x="40961" y="128607"/>
                </a:cubicBezTo>
                <a:cubicBezTo>
                  <a:pt x="41844" y="138707"/>
                  <a:pt x="50047" y="146605"/>
                  <a:pt x="60173" y="147105"/>
                </a:cubicBezTo>
                <a:cubicBezTo>
                  <a:pt x="60421" y="151934"/>
                  <a:pt x="62392" y="156677"/>
                  <a:pt x="66098" y="160354"/>
                </a:cubicBezTo>
                <a:cubicBezTo>
                  <a:pt x="73337" y="167555"/>
                  <a:pt x="84690" y="168174"/>
                  <a:pt x="92644" y="162230"/>
                </a:cubicBezTo>
                <a:lnTo>
                  <a:pt x="96330" y="165888"/>
                </a:lnTo>
                <a:cubicBezTo>
                  <a:pt x="104316" y="173800"/>
                  <a:pt x="117186" y="173800"/>
                  <a:pt x="125172" y="165888"/>
                </a:cubicBezTo>
                <a:cubicBezTo>
                  <a:pt x="128696" y="162383"/>
                  <a:pt x="130668" y="157906"/>
                  <a:pt x="131077" y="153334"/>
                </a:cubicBezTo>
                <a:cubicBezTo>
                  <a:pt x="140889" y="152502"/>
                  <a:pt x="148684" y="144740"/>
                  <a:pt x="149556" y="134932"/>
                </a:cubicBezTo>
                <a:cubicBezTo>
                  <a:pt x="158137" y="134143"/>
                  <a:pt x="165281" y="128015"/>
                  <a:pt x="167367" y="119654"/>
                </a:cubicBezTo>
                <a:cubicBezTo>
                  <a:pt x="173544" y="120394"/>
                  <a:pt x="179719" y="118267"/>
                  <a:pt x="184131" y="113881"/>
                </a:cubicBezTo>
                <a:cubicBezTo>
                  <a:pt x="192007" y="106074"/>
                  <a:pt x="192061" y="93361"/>
                  <a:pt x="184254" y="85486"/>
                </a:cubicBezTo>
                <a:cubicBezTo>
                  <a:pt x="184213" y="85445"/>
                  <a:pt x="184172" y="85404"/>
                  <a:pt x="184131" y="85364"/>
                </a:cubicBezTo>
                <a:lnTo>
                  <a:pt x="176197" y="77467"/>
                </a:lnTo>
                <a:lnTo>
                  <a:pt x="177835" y="71124"/>
                </a:lnTo>
                <a:cubicBezTo>
                  <a:pt x="181380" y="57319"/>
                  <a:pt x="179595" y="42685"/>
                  <a:pt x="172835" y="30138"/>
                </a:cubicBezTo>
                <a:cubicBezTo>
                  <a:pt x="162814" y="11578"/>
                  <a:pt x="143415" y="18"/>
                  <a:pt x="122324" y="39"/>
                </a:cubicBezTo>
                <a:lnTo>
                  <a:pt x="107017" y="39"/>
                </a:lnTo>
                <a:cubicBezTo>
                  <a:pt x="106364" y="10"/>
                  <a:pt x="105709" y="-3"/>
                  <a:pt x="105055" y="0"/>
                </a:cubicBezTo>
                <a:lnTo>
                  <a:pt x="97521" y="0"/>
                </a:lnTo>
                <a:close/>
                <a:moveTo>
                  <a:pt x="125372" y="47102"/>
                </a:moveTo>
                <a:lnTo>
                  <a:pt x="158366" y="79887"/>
                </a:lnTo>
                <a:lnTo>
                  <a:pt x="158395" y="79925"/>
                </a:lnTo>
                <a:lnTo>
                  <a:pt x="158528" y="80049"/>
                </a:lnTo>
                <a:lnTo>
                  <a:pt x="174006" y="95431"/>
                </a:lnTo>
                <a:cubicBezTo>
                  <a:pt x="176321" y="97729"/>
                  <a:pt x="176334" y="101468"/>
                  <a:pt x="174037" y="103783"/>
                </a:cubicBezTo>
                <a:cubicBezTo>
                  <a:pt x="174026" y="103793"/>
                  <a:pt x="174017" y="103803"/>
                  <a:pt x="174006" y="103813"/>
                </a:cubicBezTo>
                <a:cubicBezTo>
                  <a:pt x="171668" y="106125"/>
                  <a:pt x="167906" y="106125"/>
                  <a:pt x="165567" y="103813"/>
                </a:cubicBezTo>
                <a:lnTo>
                  <a:pt x="150089" y="88431"/>
                </a:lnTo>
                <a:cubicBezTo>
                  <a:pt x="147283" y="85651"/>
                  <a:pt x="142760" y="85651"/>
                  <a:pt x="139954" y="88431"/>
                </a:cubicBezTo>
                <a:lnTo>
                  <a:pt x="139802" y="88593"/>
                </a:lnTo>
                <a:cubicBezTo>
                  <a:pt x="137022" y="91347"/>
                  <a:pt x="137002" y="95834"/>
                  <a:pt x="139756" y="98615"/>
                </a:cubicBezTo>
                <a:cubicBezTo>
                  <a:pt x="139772" y="98630"/>
                  <a:pt x="139787" y="98645"/>
                  <a:pt x="139802" y="98660"/>
                </a:cubicBezTo>
                <a:lnTo>
                  <a:pt x="151861" y="110652"/>
                </a:lnTo>
                <a:cubicBezTo>
                  <a:pt x="154175" y="112950"/>
                  <a:pt x="154189" y="116689"/>
                  <a:pt x="151891" y="119004"/>
                </a:cubicBezTo>
                <a:cubicBezTo>
                  <a:pt x="151881" y="119014"/>
                  <a:pt x="151871" y="119024"/>
                  <a:pt x="151861" y="119034"/>
                </a:cubicBezTo>
                <a:cubicBezTo>
                  <a:pt x="149758" y="121126"/>
                  <a:pt x="146444" y="121369"/>
                  <a:pt x="144060" y="119606"/>
                </a:cubicBezTo>
                <a:cubicBezTo>
                  <a:pt x="141195" y="117462"/>
                  <a:pt x="137191" y="117746"/>
                  <a:pt x="134658" y="120273"/>
                </a:cubicBezTo>
                <a:cubicBezTo>
                  <a:pt x="132133" y="122797"/>
                  <a:pt x="131881" y="126805"/>
                  <a:pt x="134068" y="129626"/>
                </a:cubicBezTo>
                <a:cubicBezTo>
                  <a:pt x="135886" y="131987"/>
                  <a:pt x="135661" y="135332"/>
                  <a:pt x="133544" y="137427"/>
                </a:cubicBezTo>
                <a:cubicBezTo>
                  <a:pt x="131403" y="139549"/>
                  <a:pt x="128019" y="139753"/>
                  <a:pt x="125638" y="137903"/>
                </a:cubicBezTo>
                <a:cubicBezTo>
                  <a:pt x="122790" y="135681"/>
                  <a:pt x="118736" y="135914"/>
                  <a:pt x="116161" y="138446"/>
                </a:cubicBezTo>
                <a:cubicBezTo>
                  <a:pt x="113591" y="140974"/>
                  <a:pt x="113329" y="145028"/>
                  <a:pt x="115551" y="147867"/>
                </a:cubicBezTo>
                <a:cubicBezTo>
                  <a:pt x="117413" y="150263"/>
                  <a:pt x="117192" y="153674"/>
                  <a:pt x="115037" y="155810"/>
                </a:cubicBezTo>
                <a:cubicBezTo>
                  <a:pt x="112662" y="158159"/>
                  <a:pt x="108839" y="158159"/>
                  <a:pt x="106464" y="155810"/>
                </a:cubicBezTo>
                <a:lnTo>
                  <a:pt x="102921" y="152296"/>
                </a:lnTo>
                <a:lnTo>
                  <a:pt x="103921" y="151296"/>
                </a:lnTo>
                <a:cubicBezTo>
                  <a:pt x="111797" y="143488"/>
                  <a:pt x="111851" y="130775"/>
                  <a:pt x="104044" y="122901"/>
                </a:cubicBezTo>
                <a:cubicBezTo>
                  <a:pt x="104003" y="122860"/>
                  <a:pt x="103962" y="122819"/>
                  <a:pt x="103921" y="122778"/>
                </a:cubicBezTo>
                <a:cubicBezTo>
                  <a:pt x="100359" y="119232"/>
                  <a:pt x="95607" y="117134"/>
                  <a:pt x="90586" y="116891"/>
                </a:cubicBezTo>
                <a:cubicBezTo>
                  <a:pt x="90024" y="106772"/>
                  <a:pt x="82077" y="98620"/>
                  <a:pt x="71974" y="97803"/>
                </a:cubicBezTo>
                <a:cubicBezTo>
                  <a:pt x="71584" y="93032"/>
                  <a:pt x="69500" y="88559"/>
                  <a:pt x="66098" y="85192"/>
                </a:cubicBezTo>
                <a:cubicBezTo>
                  <a:pt x="61606" y="80731"/>
                  <a:pt x="55293" y="78614"/>
                  <a:pt x="49019" y="79468"/>
                </a:cubicBezTo>
                <a:cubicBezTo>
                  <a:pt x="46531" y="70445"/>
                  <a:pt x="38201" y="64290"/>
                  <a:pt x="28845" y="64561"/>
                </a:cubicBezTo>
                <a:cubicBezTo>
                  <a:pt x="27380" y="50989"/>
                  <a:pt x="32180" y="37490"/>
                  <a:pt x="41885" y="27890"/>
                </a:cubicBezTo>
                <a:cubicBezTo>
                  <a:pt x="50911" y="18923"/>
                  <a:pt x="63285" y="14154"/>
                  <a:pt x="75994" y="14745"/>
                </a:cubicBezTo>
                <a:lnTo>
                  <a:pt x="61735" y="25537"/>
                </a:lnTo>
                <a:cubicBezTo>
                  <a:pt x="52029" y="32883"/>
                  <a:pt x="50115" y="46707"/>
                  <a:pt x="57461" y="56413"/>
                </a:cubicBezTo>
                <a:cubicBezTo>
                  <a:pt x="57489" y="56449"/>
                  <a:pt x="57516" y="56486"/>
                  <a:pt x="57544" y="56522"/>
                </a:cubicBezTo>
                <a:cubicBezTo>
                  <a:pt x="64977" y="66211"/>
                  <a:pt x="78835" y="68087"/>
                  <a:pt x="88577" y="60722"/>
                </a:cubicBezTo>
                <a:lnTo>
                  <a:pt x="106569" y="47092"/>
                </a:lnTo>
                <a:lnTo>
                  <a:pt x="125372" y="47092"/>
                </a:lnTo>
                <a:close/>
                <a:moveTo>
                  <a:pt x="70355" y="36938"/>
                </a:moveTo>
                <a:lnTo>
                  <a:pt x="100254" y="14288"/>
                </a:lnTo>
                <a:lnTo>
                  <a:pt x="105055" y="14288"/>
                </a:lnTo>
                <a:cubicBezTo>
                  <a:pt x="105649" y="14284"/>
                  <a:pt x="106243" y="14299"/>
                  <a:pt x="106836" y="14336"/>
                </a:cubicBezTo>
                <a:lnTo>
                  <a:pt x="122324" y="14336"/>
                </a:lnTo>
                <a:cubicBezTo>
                  <a:pt x="138155" y="14314"/>
                  <a:pt x="152722" y="22984"/>
                  <a:pt x="160252" y="36910"/>
                </a:cubicBezTo>
                <a:cubicBezTo>
                  <a:pt x="164967" y="45673"/>
                  <a:pt x="166443" y="55750"/>
                  <a:pt x="164481" y="65437"/>
                </a:cubicBezTo>
                <a:lnTo>
                  <a:pt x="133896" y="34995"/>
                </a:lnTo>
                <a:cubicBezTo>
                  <a:pt x="132552" y="33603"/>
                  <a:pt x="130699" y="32815"/>
                  <a:pt x="128763" y="32814"/>
                </a:cubicBezTo>
                <a:lnTo>
                  <a:pt x="104178" y="32814"/>
                </a:lnTo>
                <a:cubicBezTo>
                  <a:pt x="102621" y="32813"/>
                  <a:pt x="101106" y="33322"/>
                  <a:pt x="99864" y="34262"/>
                </a:cubicBezTo>
                <a:lnTo>
                  <a:pt x="79956" y="49340"/>
                </a:lnTo>
                <a:cubicBezTo>
                  <a:pt x="76482" y="51962"/>
                  <a:pt x="71543" y="51295"/>
                  <a:pt x="68888" y="47845"/>
                </a:cubicBezTo>
                <a:cubicBezTo>
                  <a:pt x="66281" y="44448"/>
                  <a:pt x="66922" y="39580"/>
                  <a:pt x="70319" y="36973"/>
                </a:cubicBezTo>
                <a:cubicBezTo>
                  <a:pt x="70334" y="36962"/>
                  <a:pt x="70349" y="36950"/>
                  <a:pt x="70365" y="36938"/>
                </a:cubicBezTo>
                <a:close/>
                <a:moveTo>
                  <a:pt x="38408" y="112710"/>
                </a:moveTo>
                <a:cubicBezTo>
                  <a:pt x="36094" y="110412"/>
                  <a:pt x="36080" y="106673"/>
                  <a:pt x="38378" y="104358"/>
                </a:cubicBezTo>
                <a:cubicBezTo>
                  <a:pt x="38388" y="104348"/>
                  <a:pt x="38398" y="104338"/>
                  <a:pt x="38408" y="104328"/>
                </a:cubicBezTo>
                <a:lnTo>
                  <a:pt x="47524" y="95260"/>
                </a:lnTo>
                <a:cubicBezTo>
                  <a:pt x="49862" y="92948"/>
                  <a:pt x="53625" y="92948"/>
                  <a:pt x="55963" y="95260"/>
                </a:cubicBezTo>
                <a:cubicBezTo>
                  <a:pt x="58260" y="97540"/>
                  <a:pt x="58294" y="101244"/>
                  <a:pt x="56039" y="103566"/>
                </a:cubicBezTo>
                <a:lnTo>
                  <a:pt x="55963" y="103642"/>
                </a:lnTo>
                <a:lnTo>
                  <a:pt x="46848" y="112700"/>
                </a:lnTo>
                <a:lnTo>
                  <a:pt x="46762" y="112786"/>
                </a:lnTo>
                <a:cubicBezTo>
                  <a:pt x="44414" y="115022"/>
                  <a:pt x="40715" y="114987"/>
                  <a:pt x="38408" y="112710"/>
                </a:cubicBezTo>
                <a:close/>
                <a:moveTo>
                  <a:pt x="33732" y="80620"/>
                </a:moveTo>
                <a:cubicBezTo>
                  <a:pt x="35979" y="82940"/>
                  <a:pt x="35937" y="86639"/>
                  <a:pt x="33636" y="88907"/>
                </a:cubicBezTo>
                <a:lnTo>
                  <a:pt x="24521" y="97975"/>
                </a:lnTo>
                <a:cubicBezTo>
                  <a:pt x="22183" y="100286"/>
                  <a:pt x="18420" y="100286"/>
                  <a:pt x="16082" y="97975"/>
                </a:cubicBezTo>
                <a:cubicBezTo>
                  <a:pt x="13767" y="95677"/>
                  <a:pt x="13754" y="91938"/>
                  <a:pt x="16051" y="89623"/>
                </a:cubicBezTo>
                <a:cubicBezTo>
                  <a:pt x="16061" y="89613"/>
                  <a:pt x="16072" y="89603"/>
                  <a:pt x="16082" y="89593"/>
                </a:cubicBezTo>
                <a:lnTo>
                  <a:pt x="25207" y="80534"/>
                </a:lnTo>
                <a:cubicBezTo>
                  <a:pt x="27545" y="78223"/>
                  <a:pt x="31308" y="78223"/>
                  <a:pt x="33646" y="80534"/>
                </a:cubicBezTo>
                <a:lnTo>
                  <a:pt x="33732" y="80620"/>
                </a:lnTo>
                <a:close/>
                <a:moveTo>
                  <a:pt x="84671" y="150286"/>
                </a:moveTo>
                <a:cubicBezTo>
                  <a:pt x="82333" y="152598"/>
                  <a:pt x="78571" y="152598"/>
                  <a:pt x="76232" y="150286"/>
                </a:cubicBezTo>
                <a:cubicBezTo>
                  <a:pt x="73917" y="147988"/>
                  <a:pt x="73904" y="144249"/>
                  <a:pt x="76202" y="141934"/>
                </a:cubicBezTo>
                <a:cubicBezTo>
                  <a:pt x="76212" y="141924"/>
                  <a:pt x="76222" y="141914"/>
                  <a:pt x="76232" y="141904"/>
                </a:cubicBezTo>
                <a:lnTo>
                  <a:pt x="85348" y="132846"/>
                </a:lnTo>
                <a:cubicBezTo>
                  <a:pt x="87686" y="130534"/>
                  <a:pt x="91448" y="130534"/>
                  <a:pt x="93787" y="132846"/>
                </a:cubicBezTo>
                <a:cubicBezTo>
                  <a:pt x="96101" y="135143"/>
                  <a:pt x="96115" y="138883"/>
                  <a:pt x="93817" y="141197"/>
                </a:cubicBezTo>
                <a:cubicBezTo>
                  <a:pt x="93807" y="141208"/>
                  <a:pt x="93797" y="141217"/>
                  <a:pt x="93787" y="141228"/>
                </a:cubicBezTo>
                <a:lnTo>
                  <a:pt x="84671" y="150286"/>
                </a:lnTo>
                <a:close/>
                <a:moveTo>
                  <a:pt x="65421" y="131160"/>
                </a:moveTo>
                <a:cubicBezTo>
                  <a:pt x="63085" y="133477"/>
                  <a:pt x="59318" y="133477"/>
                  <a:pt x="56982" y="131160"/>
                </a:cubicBezTo>
                <a:cubicBezTo>
                  <a:pt x="54682" y="128882"/>
                  <a:pt x="54644" y="125178"/>
                  <a:pt x="56896" y="122854"/>
                </a:cubicBezTo>
                <a:lnTo>
                  <a:pt x="56982" y="122778"/>
                </a:lnTo>
                <a:lnTo>
                  <a:pt x="66098" y="113719"/>
                </a:lnTo>
                <a:lnTo>
                  <a:pt x="66174" y="113634"/>
                </a:lnTo>
                <a:cubicBezTo>
                  <a:pt x="68525" y="111395"/>
                  <a:pt x="72231" y="111433"/>
                  <a:pt x="74537" y="113719"/>
                </a:cubicBezTo>
                <a:cubicBezTo>
                  <a:pt x="76851" y="116017"/>
                  <a:pt x="76865" y="119756"/>
                  <a:pt x="74567" y="122071"/>
                </a:cubicBezTo>
                <a:cubicBezTo>
                  <a:pt x="74557" y="122081"/>
                  <a:pt x="74547" y="122091"/>
                  <a:pt x="74537" y="122101"/>
                </a:cubicBezTo>
                <a:lnTo>
                  <a:pt x="65421" y="131160"/>
                </a:lnTo>
                <a:close/>
              </a:path>
            </a:pathLst>
          </a:custGeom>
          <a:solidFill>
            <a:schemeClr val="accent5"/>
          </a:solidFill>
          <a:ln w="12700">
            <a:miter lim="400000"/>
          </a:ln>
          <a:effectLst>
            <a:outerShdw blurRad="254000" dist="50800" dir="2700000" sx="103000" sy="103000" rotWithShape="0">
              <a:srgbClr val="000000">
                <a:alpha val="20000"/>
              </a:srgbClr>
            </a:outerShdw>
          </a:effectLst>
        </p:spPr>
        <p:txBody>
          <a:bodyPr rot="0" spcFirstLastPara="0" vertOverflow="overflow" horzOverflow="overflow" vert="horz" wrap="square" lIns="45718" tIns="45718" rIns="45718" bIns="45718" numCol="1" spcCol="0" rtlCol="0" fromWordArt="0" anchor="ctr" anchorCtr="0" forceAA="0" compatLnSpc="1">
            <a:prstTxWarp prst="textNoShape">
              <a:avLst/>
            </a:prstTxWarp>
            <a:noAutofit/>
          </a:bodyPr>
          <a:lstStyle/>
          <a:p>
            <a:pPr algn="ctr" defTabSz="932114" hangingPunct="0"/>
            <a:endParaRPr lang="en-IN" sz="2000" b="1" kern="0">
              <a:gradFill flip="none" rotWithShape="1">
                <a:gsLst>
                  <a:gs pos="0">
                    <a:srgbClr val="FFFFFF"/>
                  </a:gs>
                  <a:gs pos="100000">
                    <a:srgbClr val="FFFFFF"/>
                  </a:gs>
                </a:gsLst>
                <a:lin ang="5400000" scaled="0"/>
              </a:gradFill>
              <a:latin typeface="Avenir Heavy" panose="02000503020000020003" pitchFamily="2" charset="0"/>
              <a:cs typeface="Segoe UI Semilight"/>
            </a:endParaRPr>
          </a:p>
        </p:txBody>
      </p:sp>
      <p:sp>
        <p:nvSpPr>
          <p:cNvPr id="20" name="Title 8">
            <a:extLst>
              <a:ext uri="{FF2B5EF4-FFF2-40B4-BE49-F238E27FC236}">
                <a16:creationId xmlns:a16="http://schemas.microsoft.com/office/drawing/2014/main" id="{EEC33CDA-67F8-44C6-E253-0ACA88AA8B08}"/>
              </a:ext>
            </a:extLst>
          </p:cNvPr>
          <p:cNvSpPr txBox="1">
            <a:spLocks/>
          </p:cNvSpPr>
          <p:nvPr userDrawn="1"/>
        </p:nvSpPr>
        <p:spPr>
          <a:xfrm>
            <a:off x="787560" y="4435377"/>
            <a:ext cx="4261232" cy="742292"/>
          </a:xfrm>
          <a:prstGeom prst="rect">
            <a:avLst/>
          </a:prstGeom>
        </p:spPr>
        <p:txBody>
          <a:bodyPr vert="horz" wrap="square"/>
          <a:lstStyle>
            <a:lvl1pPr algn="ctr" defTabSz="914377" rtl="0" eaLnBrk="1" latinLnBrk="0" hangingPunct="1">
              <a:spcBef>
                <a:spcPct val="0"/>
              </a:spcBef>
              <a:buNone/>
              <a:defRPr sz="4400" kern="1200">
                <a:solidFill>
                  <a:schemeClr val="tx1"/>
                </a:solidFill>
                <a:latin typeface="+mj-lt"/>
                <a:ea typeface="+mj-ea"/>
                <a:cs typeface="+mj-cs"/>
              </a:defRPr>
            </a:lvl1pPr>
          </a:lstStyle>
          <a:p>
            <a:r>
              <a:rPr lang="en-US" sz="6000" b="1" dirty="0">
                <a:solidFill>
                  <a:schemeClr val="bg1"/>
                </a:solidFill>
                <a:latin typeface="Avenir Heavy" panose="02000503020000020003" pitchFamily="2" charset="0"/>
              </a:rPr>
              <a:t>Agenda</a:t>
            </a:r>
          </a:p>
        </p:txBody>
      </p:sp>
      <p:pic>
        <p:nvPicPr>
          <p:cNvPr id="26" name="Picture 25" descr="A white text on a black background&#10;&#10;AI-generated content may be incorrect.">
            <a:extLst>
              <a:ext uri="{FF2B5EF4-FFF2-40B4-BE49-F238E27FC236}">
                <a16:creationId xmlns:a16="http://schemas.microsoft.com/office/drawing/2014/main" id="{0B42E627-9D1F-009E-CF49-057EE6DA26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54200" y="8801100"/>
            <a:ext cx="3886200" cy="1295401"/>
          </a:xfrm>
          <a:prstGeom prst="rect">
            <a:avLst/>
          </a:prstGeom>
        </p:spPr>
      </p:pic>
      <p:sp>
        <p:nvSpPr>
          <p:cNvPr id="2" name="Text Placeholder 26">
            <a:extLst>
              <a:ext uri="{FF2B5EF4-FFF2-40B4-BE49-F238E27FC236}">
                <a16:creationId xmlns:a16="http://schemas.microsoft.com/office/drawing/2014/main" id="{EBA30125-0270-5CB4-5D83-16D41B22CD5B}"/>
              </a:ext>
            </a:extLst>
          </p:cNvPr>
          <p:cNvSpPr>
            <a:spLocks noGrp="1"/>
          </p:cNvSpPr>
          <p:nvPr>
            <p:ph type="body" sz="quarter" idx="10" hasCustomPrompt="1"/>
          </p:nvPr>
        </p:nvSpPr>
        <p:spPr>
          <a:xfrm>
            <a:off x="8077200" y="2522243"/>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3" name="Text Placeholder 26">
            <a:extLst>
              <a:ext uri="{FF2B5EF4-FFF2-40B4-BE49-F238E27FC236}">
                <a16:creationId xmlns:a16="http://schemas.microsoft.com/office/drawing/2014/main" id="{EF378EB4-36A7-C0BD-CE62-A3C183320B19}"/>
              </a:ext>
            </a:extLst>
          </p:cNvPr>
          <p:cNvSpPr>
            <a:spLocks noGrp="1"/>
          </p:cNvSpPr>
          <p:nvPr>
            <p:ph type="body" sz="quarter" idx="11" hasCustomPrompt="1"/>
          </p:nvPr>
        </p:nvSpPr>
        <p:spPr>
          <a:xfrm>
            <a:off x="8077200" y="3639859"/>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27" name="Text Placeholder 26">
            <a:extLst>
              <a:ext uri="{FF2B5EF4-FFF2-40B4-BE49-F238E27FC236}">
                <a16:creationId xmlns:a16="http://schemas.microsoft.com/office/drawing/2014/main" id="{4B6F6842-6D62-B215-D4E7-97F784E4D1E5}"/>
              </a:ext>
            </a:extLst>
          </p:cNvPr>
          <p:cNvSpPr>
            <a:spLocks noGrp="1"/>
          </p:cNvSpPr>
          <p:nvPr>
            <p:ph type="body" sz="quarter" idx="12" hasCustomPrompt="1"/>
          </p:nvPr>
        </p:nvSpPr>
        <p:spPr>
          <a:xfrm>
            <a:off x="8077200" y="4757475"/>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28" name="Text Placeholder 26">
            <a:extLst>
              <a:ext uri="{FF2B5EF4-FFF2-40B4-BE49-F238E27FC236}">
                <a16:creationId xmlns:a16="http://schemas.microsoft.com/office/drawing/2014/main" id="{A4DE7A68-786B-1386-E050-413F950A8D6C}"/>
              </a:ext>
            </a:extLst>
          </p:cNvPr>
          <p:cNvSpPr>
            <a:spLocks noGrp="1"/>
          </p:cNvSpPr>
          <p:nvPr>
            <p:ph type="body" sz="quarter" idx="13" hasCustomPrompt="1"/>
          </p:nvPr>
        </p:nvSpPr>
        <p:spPr>
          <a:xfrm>
            <a:off x="8077200" y="5867237"/>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
        <p:nvSpPr>
          <p:cNvPr id="29" name="Text Placeholder 26">
            <a:extLst>
              <a:ext uri="{FF2B5EF4-FFF2-40B4-BE49-F238E27FC236}">
                <a16:creationId xmlns:a16="http://schemas.microsoft.com/office/drawing/2014/main" id="{0AB3DB47-9665-AAF3-0F7E-82A4EF01AD01}"/>
              </a:ext>
            </a:extLst>
          </p:cNvPr>
          <p:cNvSpPr>
            <a:spLocks noGrp="1"/>
          </p:cNvSpPr>
          <p:nvPr>
            <p:ph type="body" sz="quarter" idx="14" hasCustomPrompt="1"/>
          </p:nvPr>
        </p:nvSpPr>
        <p:spPr>
          <a:xfrm>
            <a:off x="8055806" y="6856525"/>
            <a:ext cx="8766175" cy="690562"/>
          </a:xfrm>
          <a:prstGeom prst="rect">
            <a:avLst/>
          </a:prstGeom>
        </p:spPr>
        <p:txBody>
          <a:bodyPr/>
          <a:lstStyle>
            <a:lvl1pPr marL="0" indent="0">
              <a:buNone/>
              <a:defRPr sz="2400" b="1" i="0">
                <a:solidFill>
                  <a:schemeClr val="bg1"/>
                </a:solidFill>
                <a:latin typeface="Avenir Heavy" panose="02000503020000020003" pitchFamily="2" charset="0"/>
              </a:defRPr>
            </a:lvl1pPr>
            <a:lvl2pPr marL="457188" indent="0">
              <a:buNone/>
              <a:defRPr sz="2400" b="1" i="0">
                <a:solidFill>
                  <a:schemeClr val="bg1"/>
                </a:solidFill>
                <a:latin typeface="Avenir Heavy" panose="02000503020000020003" pitchFamily="2" charset="0"/>
              </a:defRPr>
            </a:lvl2pPr>
            <a:lvl3pPr marL="914377" indent="0">
              <a:buNone/>
              <a:defRPr sz="2400" b="1" i="0">
                <a:solidFill>
                  <a:schemeClr val="bg1"/>
                </a:solidFill>
                <a:latin typeface="Avenir Heavy" panose="02000503020000020003" pitchFamily="2" charset="0"/>
              </a:defRPr>
            </a:lvl3pPr>
            <a:lvl4pPr marL="1371566" indent="0">
              <a:buNone/>
              <a:defRPr sz="2400" b="1" i="0">
                <a:solidFill>
                  <a:schemeClr val="bg1"/>
                </a:solidFill>
                <a:latin typeface="Avenir Heavy" panose="02000503020000020003" pitchFamily="2" charset="0"/>
              </a:defRPr>
            </a:lvl4pPr>
            <a:lvl5pPr marL="1828755" indent="0">
              <a:buNone/>
              <a:defRPr sz="2400" b="1" i="0">
                <a:solidFill>
                  <a:schemeClr val="bg1"/>
                </a:solidFill>
                <a:latin typeface="Avenir Heavy" panose="02000503020000020003" pitchFamily="2" charset="0"/>
              </a:defRPr>
            </a:lvl5pPr>
          </a:lstStyle>
          <a:p>
            <a:pPr lvl="0"/>
            <a:r>
              <a:rPr lang="en-US" dirty="0"/>
              <a:t>Section</a:t>
            </a:r>
          </a:p>
        </p:txBody>
      </p:sp>
    </p:spTree>
    <p:extLst>
      <p:ext uri="{BB962C8B-B14F-4D97-AF65-F5344CB8AC3E}">
        <p14:creationId xmlns:p14="http://schemas.microsoft.com/office/powerpoint/2010/main" val="3955116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3B85DAE8-108B-D60B-A02B-FD5D76E7FFFA}"/>
              </a:ext>
            </a:extLst>
          </p:cNvPr>
          <p:cNvSpPr/>
          <p:nvPr userDrawn="1"/>
        </p:nvSpPr>
        <p:spPr>
          <a:xfrm>
            <a:off x="0" y="0"/>
            <a:ext cx="6150936" cy="10287000"/>
          </a:xfrm>
          <a:prstGeom prst="rect">
            <a:avLst/>
          </a:prstGeom>
          <a:solidFill>
            <a:srgbClr val="262626"/>
          </a:solidFill>
        </p:spPr>
        <p:txBody>
          <a:bodyPr/>
          <a:lstStyle/>
          <a:p>
            <a:endParaRPr lang="en-US"/>
          </a:p>
        </p:txBody>
      </p:sp>
      <p:sp>
        <p:nvSpPr>
          <p:cNvPr id="6" name="AutoShape 5">
            <a:extLst>
              <a:ext uri="{FF2B5EF4-FFF2-40B4-BE49-F238E27FC236}">
                <a16:creationId xmlns:a16="http://schemas.microsoft.com/office/drawing/2014/main" id="{8EF95CB8-EA13-9E5B-2E9E-40856BCCEBA0}"/>
              </a:ext>
            </a:extLst>
          </p:cNvPr>
          <p:cNvSpPr/>
          <p:nvPr userDrawn="1"/>
        </p:nvSpPr>
        <p:spPr>
          <a:xfrm>
            <a:off x="6560166" y="0"/>
            <a:ext cx="45719" cy="10287000"/>
          </a:xfrm>
          <a:prstGeom prst="rect">
            <a:avLst/>
          </a:prstGeom>
          <a:solidFill>
            <a:srgbClr val="111B1E">
              <a:alpha val="29804"/>
            </a:srgbClr>
          </a:solidFill>
        </p:spPr>
        <p:txBody>
          <a:bodyPr/>
          <a:lstStyle/>
          <a:p>
            <a:endParaRPr lang="en-US"/>
          </a:p>
        </p:txBody>
      </p:sp>
      <p:pic>
        <p:nvPicPr>
          <p:cNvPr id="7" name="Picture 6" descr="A white text on a black background&#10;&#10;AI-generated content may be incorrect.">
            <a:extLst>
              <a:ext uri="{FF2B5EF4-FFF2-40B4-BE49-F238E27FC236}">
                <a16:creationId xmlns:a16="http://schemas.microsoft.com/office/drawing/2014/main" id="{83025D85-CED2-8017-0A1C-5399325B5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981" y="190501"/>
            <a:ext cx="4470977" cy="1490327"/>
          </a:xfrm>
          <a:prstGeom prst="rect">
            <a:avLst/>
          </a:prstGeom>
        </p:spPr>
      </p:pic>
      <p:sp>
        <p:nvSpPr>
          <p:cNvPr id="8" name="Vertical Text Placeholder 7">
            <a:extLst>
              <a:ext uri="{FF2B5EF4-FFF2-40B4-BE49-F238E27FC236}">
                <a16:creationId xmlns:a16="http://schemas.microsoft.com/office/drawing/2014/main" id="{CA7C37A2-34D7-E958-6C42-A6E3CBA032C1}"/>
              </a:ext>
            </a:extLst>
          </p:cNvPr>
          <p:cNvSpPr>
            <a:spLocks noGrp="1"/>
          </p:cNvSpPr>
          <p:nvPr>
            <p:ph type="body" orient="vert" sz="quarter" idx="10" hasCustomPrompt="1"/>
          </p:nvPr>
        </p:nvSpPr>
        <p:spPr>
          <a:xfrm>
            <a:off x="839981" y="6134100"/>
            <a:ext cx="2871788" cy="3733800"/>
          </a:xfrm>
          <a:prstGeom prst="rect">
            <a:avLst/>
          </a:prstGeom>
        </p:spPr>
        <p:txBody>
          <a:bodyPr vert="vert270"/>
          <a:lstStyle>
            <a:lvl1pPr marL="0" indent="0">
              <a:lnSpc>
                <a:spcPct val="150000"/>
              </a:lnSpc>
              <a:buNone/>
              <a:defRPr sz="2400" spc="300">
                <a:solidFill>
                  <a:schemeClr val="bg1"/>
                </a:solidFill>
                <a:latin typeface="Avenir Book" panose="02000503020000020003" pitchFamily="2" charset="0"/>
              </a:defRPr>
            </a:lvl1pPr>
            <a:lvl2pPr marL="457188" indent="0">
              <a:buNone/>
              <a:defRPr/>
            </a:lvl2pPr>
            <a:lvl3pPr marL="914377" indent="0">
              <a:buNone/>
              <a:defRPr/>
            </a:lvl3pPr>
            <a:lvl4pPr marL="1371566" indent="0">
              <a:buNone/>
              <a:defRPr>
                <a:solidFill>
                  <a:schemeClr val="bg1"/>
                </a:solidFill>
              </a:defRPr>
            </a:lvl4pPr>
            <a:lvl5pPr>
              <a:defRPr>
                <a:solidFill>
                  <a:schemeClr val="bg1"/>
                </a:solidFill>
              </a:defRPr>
            </a:lvl5pPr>
          </a:lstStyle>
          <a:p>
            <a:pPr lvl="0"/>
            <a:r>
              <a:rPr lang="en-US" dirty="0"/>
              <a:t>PRESENTATION </a:t>
            </a:r>
            <a:br>
              <a:rPr lang="en-US" dirty="0"/>
            </a:br>
            <a:r>
              <a:rPr lang="en-US" dirty="0"/>
              <a:t>TITLE</a:t>
            </a:r>
          </a:p>
        </p:txBody>
      </p:sp>
      <p:sp>
        <p:nvSpPr>
          <p:cNvPr id="10" name="Text Placeholder 9">
            <a:extLst>
              <a:ext uri="{FF2B5EF4-FFF2-40B4-BE49-F238E27FC236}">
                <a16:creationId xmlns:a16="http://schemas.microsoft.com/office/drawing/2014/main" id="{56C67287-B74F-0C78-2B73-4D17D86E541D}"/>
              </a:ext>
            </a:extLst>
          </p:cNvPr>
          <p:cNvSpPr>
            <a:spLocks noGrp="1"/>
          </p:cNvSpPr>
          <p:nvPr>
            <p:ph type="body" sz="quarter" idx="11" hasCustomPrompt="1"/>
          </p:nvPr>
        </p:nvSpPr>
        <p:spPr>
          <a:xfrm>
            <a:off x="7315200" y="3771900"/>
            <a:ext cx="9601200" cy="3505200"/>
          </a:xfrm>
          <a:prstGeom prst="rect">
            <a:avLst/>
          </a:prstGeom>
        </p:spPr>
        <p:txBody>
          <a:bodyPr/>
          <a:lstStyle>
            <a:lvl1pPr marL="0" indent="0">
              <a:buNone/>
              <a:defRPr sz="8000" b="1" i="0">
                <a:latin typeface="Avenir Heavy" panose="02000503020000020003" pitchFamily="2" charset="0"/>
              </a:defRPr>
            </a:lvl1pPr>
            <a:lvl2pPr marL="457188" indent="0">
              <a:buNone/>
              <a:defRPr sz="8000" b="1" i="0">
                <a:latin typeface="Avenir Heavy" panose="02000503020000020003" pitchFamily="2" charset="0"/>
              </a:defRPr>
            </a:lvl2pPr>
            <a:lvl3pPr marL="914377" indent="0">
              <a:buNone/>
              <a:defRPr sz="8000" b="1" i="0">
                <a:latin typeface="Avenir Heavy" panose="02000503020000020003" pitchFamily="2" charset="0"/>
              </a:defRPr>
            </a:lvl3pPr>
            <a:lvl4pPr marL="1371566" indent="0">
              <a:buNone/>
              <a:defRPr sz="8000" b="1" i="0">
                <a:latin typeface="Avenir Heavy" panose="02000503020000020003" pitchFamily="2" charset="0"/>
              </a:defRPr>
            </a:lvl4pPr>
            <a:lvl5pPr marL="1828755" indent="0">
              <a:buNone/>
              <a:defRPr sz="8000" b="1" i="0">
                <a:latin typeface="Avenir Heavy" panose="02000503020000020003" pitchFamily="2" charset="0"/>
              </a:defRPr>
            </a:lvl5pPr>
          </a:lstStyle>
          <a:p>
            <a:pPr lvl="0"/>
            <a:r>
              <a:rPr lang="en-US" dirty="0"/>
              <a:t>Section One</a:t>
            </a:r>
          </a:p>
        </p:txBody>
      </p:sp>
    </p:spTree>
    <p:extLst>
      <p:ext uri="{BB962C8B-B14F-4D97-AF65-F5344CB8AC3E}">
        <p14:creationId xmlns:p14="http://schemas.microsoft.com/office/powerpoint/2010/main" val="229595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1" name="Freeform 8">
            <a:extLst>
              <a:ext uri="{FF2B5EF4-FFF2-40B4-BE49-F238E27FC236}">
                <a16:creationId xmlns:a16="http://schemas.microsoft.com/office/drawing/2014/main" id="{4B95B5AA-9F14-3F0F-F41D-06AF7AE204AA}"/>
              </a:ext>
            </a:extLst>
          </p:cNvPr>
          <p:cNvSpPr/>
          <p:nvPr userDrawn="1"/>
        </p:nvSpPr>
        <p:spPr>
          <a:xfrm>
            <a:off x="9724344" y="2415546"/>
            <a:ext cx="6829733" cy="6837409"/>
          </a:xfrm>
          <a:custGeom>
            <a:avLst/>
            <a:gdLst/>
            <a:ahLst/>
            <a:cxnLst/>
            <a:rect l="l" t="t" r="r" b="b"/>
            <a:pathLst>
              <a:path w="7429500" h="7744821">
                <a:moveTo>
                  <a:pt x="0" y="0"/>
                </a:moveTo>
                <a:lnTo>
                  <a:pt x="7429500" y="0"/>
                </a:lnTo>
                <a:lnTo>
                  <a:pt x="7429500" y="7744821"/>
                </a:lnTo>
                <a:lnTo>
                  <a:pt x="0" y="7744821"/>
                </a:lnTo>
                <a:lnTo>
                  <a:pt x="0" y="0"/>
                </a:lnTo>
                <a:close/>
              </a:path>
            </a:pathLst>
          </a:custGeom>
          <a:blipFill>
            <a:blip r:embed="rId2"/>
            <a:stretch>
              <a:fillRect l="-17948" b="-13146"/>
            </a:stretch>
          </a:blipFill>
        </p:spPr>
        <p:txBody>
          <a:bodyPr/>
          <a:lstStyle/>
          <a:p>
            <a:endParaRPr lang="en-US"/>
          </a:p>
        </p:txBody>
      </p:sp>
      <p:sp>
        <p:nvSpPr>
          <p:cNvPr id="12" name="AutoShape 10">
            <a:extLst>
              <a:ext uri="{FF2B5EF4-FFF2-40B4-BE49-F238E27FC236}">
                <a16:creationId xmlns:a16="http://schemas.microsoft.com/office/drawing/2014/main" id="{BDA439A7-E53D-0D2B-BC18-0877B976A71B}"/>
              </a:ext>
            </a:extLst>
          </p:cNvPr>
          <p:cNvSpPr/>
          <p:nvPr userDrawn="1"/>
        </p:nvSpPr>
        <p:spPr>
          <a:xfrm>
            <a:off x="18135601" y="0"/>
            <a:ext cx="1181100" cy="10287000"/>
          </a:xfrm>
          <a:prstGeom prst="rect">
            <a:avLst/>
          </a:prstGeom>
          <a:solidFill>
            <a:srgbClr val="111B1E"/>
          </a:solidFill>
        </p:spPr>
        <p:txBody>
          <a:bodyPr/>
          <a:lstStyle/>
          <a:p>
            <a:endParaRPr lang="en-US"/>
          </a:p>
        </p:txBody>
      </p:sp>
      <p:pic>
        <p:nvPicPr>
          <p:cNvPr id="13" name="Picture 12" descr="A black background with white text&#10;&#10;AI-generated content may be incorrect.">
            <a:extLst>
              <a:ext uri="{FF2B5EF4-FFF2-40B4-BE49-F238E27FC236}">
                <a16:creationId xmlns:a16="http://schemas.microsoft.com/office/drawing/2014/main" id="{24718FDF-EDB2-F6EC-F030-4DB58A1F0D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286977"/>
            <a:ext cx="3771900" cy="1257300"/>
          </a:xfrm>
          <a:prstGeom prst="rect">
            <a:avLst/>
          </a:prstGeom>
        </p:spPr>
      </p:pic>
      <p:sp>
        <p:nvSpPr>
          <p:cNvPr id="14" name="AutoShape 2">
            <a:extLst>
              <a:ext uri="{FF2B5EF4-FFF2-40B4-BE49-F238E27FC236}">
                <a16:creationId xmlns:a16="http://schemas.microsoft.com/office/drawing/2014/main" id="{A266E110-D3B4-1BC8-E270-A2FE1B226A0C}"/>
              </a:ext>
            </a:extLst>
          </p:cNvPr>
          <p:cNvSpPr/>
          <p:nvPr userDrawn="1"/>
        </p:nvSpPr>
        <p:spPr>
          <a:xfrm flipH="1">
            <a:off x="8889106" y="0"/>
            <a:ext cx="88953" cy="10287000"/>
          </a:xfrm>
          <a:prstGeom prst="rect">
            <a:avLst/>
          </a:prstGeom>
          <a:solidFill>
            <a:srgbClr val="111B1E">
              <a:alpha val="29804"/>
            </a:srgbClr>
          </a:solidFill>
        </p:spPr>
        <p:txBody>
          <a:bodyPr/>
          <a:lstStyle/>
          <a:p>
            <a:endParaRPr lang="en-US"/>
          </a:p>
        </p:txBody>
      </p:sp>
      <p:sp>
        <p:nvSpPr>
          <p:cNvPr id="15" name="AutoShape 2">
            <a:extLst>
              <a:ext uri="{FF2B5EF4-FFF2-40B4-BE49-F238E27FC236}">
                <a16:creationId xmlns:a16="http://schemas.microsoft.com/office/drawing/2014/main" id="{7604760C-DFD7-9B37-7477-65AD43D4BB4E}"/>
              </a:ext>
            </a:extLst>
          </p:cNvPr>
          <p:cNvSpPr/>
          <p:nvPr userDrawn="1"/>
        </p:nvSpPr>
        <p:spPr>
          <a:xfrm flipH="1">
            <a:off x="17255886" y="0"/>
            <a:ext cx="88953" cy="10287000"/>
          </a:xfrm>
          <a:prstGeom prst="rect">
            <a:avLst/>
          </a:prstGeom>
          <a:solidFill>
            <a:srgbClr val="111B1E">
              <a:alpha val="29804"/>
            </a:srgbClr>
          </a:solidFill>
        </p:spPr>
        <p:txBody>
          <a:bodyPr/>
          <a:lstStyle/>
          <a:p>
            <a:endParaRPr lang="en-US"/>
          </a:p>
        </p:txBody>
      </p:sp>
      <p:sp>
        <p:nvSpPr>
          <p:cNvPr id="2" name="Text Placeholder 2">
            <a:extLst>
              <a:ext uri="{FF2B5EF4-FFF2-40B4-BE49-F238E27FC236}">
                <a16:creationId xmlns:a16="http://schemas.microsoft.com/office/drawing/2014/main" id="{B8444747-9DC9-6C25-1456-57E7BAEF69DC}"/>
              </a:ext>
            </a:extLst>
          </p:cNvPr>
          <p:cNvSpPr>
            <a:spLocks noGrp="1"/>
          </p:cNvSpPr>
          <p:nvPr>
            <p:ph type="body" sz="quarter" idx="10" hasCustomPrompt="1"/>
          </p:nvPr>
        </p:nvSpPr>
        <p:spPr>
          <a:xfrm>
            <a:off x="917761" y="3238500"/>
            <a:ext cx="7886700" cy="2654300"/>
          </a:xfrm>
          <a:prstGeom prst="rect">
            <a:avLst/>
          </a:prstGeom>
        </p:spPr>
        <p:txBody>
          <a:bodyPr/>
          <a:lstStyle>
            <a:lvl1pPr marL="0" indent="0">
              <a:buNone/>
              <a:defRPr sz="8000" b="1" i="0">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3" name="Text Placeholder 4">
            <a:extLst>
              <a:ext uri="{FF2B5EF4-FFF2-40B4-BE49-F238E27FC236}">
                <a16:creationId xmlns:a16="http://schemas.microsoft.com/office/drawing/2014/main" id="{CD19915F-2EAF-7A68-83C0-ABD6F4F80DC8}"/>
              </a:ext>
            </a:extLst>
          </p:cNvPr>
          <p:cNvSpPr>
            <a:spLocks noGrp="1"/>
          </p:cNvSpPr>
          <p:nvPr>
            <p:ph type="body" sz="quarter" idx="11" hasCustomPrompt="1"/>
          </p:nvPr>
        </p:nvSpPr>
        <p:spPr>
          <a:xfrm>
            <a:off x="917761" y="6017820"/>
            <a:ext cx="7886700" cy="1143000"/>
          </a:xfrm>
          <a:prstGeom prst="rect">
            <a:avLst/>
          </a:prstGeom>
        </p:spPr>
        <p:txBody>
          <a:bodyPr/>
          <a:lstStyle>
            <a:lvl1pPr marL="0" indent="0">
              <a:buNone/>
              <a:defRPr sz="2800">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4" name="Text Placeholder 14">
            <a:extLst>
              <a:ext uri="{FF2B5EF4-FFF2-40B4-BE49-F238E27FC236}">
                <a16:creationId xmlns:a16="http://schemas.microsoft.com/office/drawing/2014/main" id="{C5F9FE6D-91BA-B505-E949-2B469DBDF3EC}"/>
              </a:ext>
            </a:extLst>
          </p:cNvPr>
          <p:cNvSpPr>
            <a:spLocks noGrp="1"/>
          </p:cNvSpPr>
          <p:nvPr>
            <p:ph type="body" sz="quarter" idx="12" hasCustomPrompt="1"/>
          </p:nvPr>
        </p:nvSpPr>
        <p:spPr>
          <a:xfrm>
            <a:off x="9186335" y="1304564"/>
            <a:ext cx="7905750" cy="479425"/>
          </a:xfrm>
          <a:prstGeom prst="rect">
            <a:avLst/>
          </a:prstGeom>
        </p:spPr>
        <p:txBody>
          <a:bodyPr/>
          <a:lstStyle>
            <a:lvl1pPr marL="0" indent="0" algn="ctr">
              <a:buNone/>
              <a:defRPr sz="2800">
                <a:solidFill>
                  <a:schemeClr val="tx1"/>
                </a:solidFill>
                <a:latin typeface="Avenir Book" panose="02000503020000020003" pitchFamily="2" charset="0"/>
              </a:defRPr>
            </a:lvl1pPr>
          </a:lstStyle>
          <a:p>
            <a:pPr lvl="0"/>
            <a:r>
              <a:rPr lang="en-US" dirty="0"/>
              <a:t>Alt Text</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Slide 2">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DDB2FF4B-D827-8B30-B152-84CCA83A4EC9}"/>
              </a:ext>
            </a:extLst>
          </p:cNvPr>
          <p:cNvSpPr/>
          <p:nvPr userDrawn="1"/>
        </p:nvSpPr>
        <p:spPr>
          <a:xfrm>
            <a:off x="0" y="0"/>
            <a:ext cx="6150936" cy="10287000"/>
          </a:xfrm>
          <a:prstGeom prst="rect">
            <a:avLst/>
          </a:prstGeom>
          <a:solidFill>
            <a:schemeClr val="accent1"/>
          </a:solidFill>
        </p:spPr>
        <p:txBody>
          <a:bodyPr/>
          <a:lstStyle/>
          <a:p>
            <a:endParaRPr lang="en-US">
              <a:solidFill>
                <a:schemeClr val="accent1"/>
              </a:solidFill>
            </a:endParaRPr>
          </a:p>
        </p:txBody>
      </p:sp>
      <p:sp>
        <p:nvSpPr>
          <p:cNvPr id="6" name="AutoShape 5">
            <a:extLst>
              <a:ext uri="{FF2B5EF4-FFF2-40B4-BE49-F238E27FC236}">
                <a16:creationId xmlns:a16="http://schemas.microsoft.com/office/drawing/2014/main" id="{D03C8239-40FF-682C-417B-2100A3570F48}"/>
              </a:ext>
            </a:extLst>
          </p:cNvPr>
          <p:cNvSpPr/>
          <p:nvPr userDrawn="1"/>
        </p:nvSpPr>
        <p:spPr>
          <a:xfrm>
            <a:off x="6560166" y="0"/>
            <a:ext cx="45719" cy="10287000"/>
          </a:xfrm>
          <a:prstGeom prst="rect">
            <a:avLst/>
          </a:prstGeom>
          <a:solidFill>
            <a:srgbClr val="111B1E">
              <a:alpha val="29804"/>
            </a:srgbClr>
          </a:solidFill>
        </p:spPr>
        <p:txBody>
          <a:bodyPr/>
          <a:lstStyle/>
          <a:p>
            <a:endParaRPr lang="en-US"/>
          </a:p>
        </p:txBody>
      </p:sp>
      <p:pic>
        <p:nvPicPr>
          <p:cNvPr id="7" name="Picture 6" descr="A white text on a black background&#10;&#10;AI-generated content may be incorrect.">
            <a:extLst>
              <a:ext uri="{FF2B5EF4-FFF2-40B4-BE49-F238E27FC236}">
                <a16:creationId xmlns:a16="http://schemas.microsoft.com/office/drawing/2014/main" id="{D42570FD-DA15-E705-4EB6-7B544DFD8D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981" y="190501"/>
            <a:ext cx="4470977" cy="1490327"/>
          </a:xfrm>
          <a:prstGeom prst="rect">
            <a:avLst/>
          </a:prstGeom>
        </p:spPr>
      </p:pic>
      <p:sp>
        <p:nvSpPr>
          <p:cNvPr id="2" name="Vertical Text Placeholder 7">
            <a:extLst>
              <a:ext uri="{FF2B5EF4-FFF2-40B4-BE49-F238E27FC236}">
                <a16:creationId xmlns:a16="http://schemas.microsoft.com/office/drawing/2014/main" id="{A0B031E9-DAD2-9C84-D181-A54DECCFFA00}"/>
              </a:ext>
            </a:extLst>
          </p:cNvPr>
          <p:cNvSpPr>
            <a:spLocks noGrp="1"/>
          </p:cNvSpPr>
          <p:nvPr>
            <p:ph type="body" orient="vert" sz="quarter" idx="10" hasCustomPrompt="1"/>
          </p:nvPr>
        </p:nvSpPr>
        <p:spPr>
          <a:xfrm>
            <a:off x="839981" y="6134100"/>
            <a:ext cx="2871788" cy="3733800"/>
          </a:xfrm>
          <a:prstGeom prst="rect">
            <a:avLst/>
          </a:prstGeom>
        </p:spPr>
        <p:txBody>
          <a:bodyPr vert="vert270"/>
          <a:lstStyle>
            <a:lvl1pPr marL="0" indent="0">
              <a:lnSpc>
                <a:spcPct val="150000"/>
              </a:lnSpc>
              <a:buNone/>
              <a:defRPr sz="2400" spc="300">
                <a:solidFill>
                  <a:schemeClr val="bg1"/>
                </a:solidFill>
                <a:latin typeface="Avenir Book" panose="02000503020000020003" pitchFamily="2" charset="0"/>
              </a:defRPr>
            </a:lvl1pPr>
            <a:lvl2pPr marL="457188" indent="0">
              <a:buNone/>
              <a:defRPr/>
            </a:lvl2pPr>
            <a:lvl3pPr marL="914377" indent="0">
              <a:buNone/>
              <a:defRPr/>
            </a:lvl3pPr>
            <a:lvl4pPr marL="1371566" indent="0">
              <a:buNone/>
              <a:defRPr>
                <a:solidFill>
                  <a:schemeClr val="bg1"/>
                </a:solidFill>
              </a:defRPr>
            </a:lvl4pPr>
            <a:lvl5pPr>
              <a:defRPr>
                <a:solidFill>
                  <a:schemeClr val="bg1"/>
                </a:solidFill>
              </a:defRPr>
            </a:lvl5pPr>
          </a:lstStyle>
          <a:p>
            <a:pPr lvl="0"/>
            <a:r>
              <a:rPr lang="en-US" dirty="0"/>
              <a:t>PRESENTATION </a:t>
            </a:r>
            <a:br>
              <a:rPr lang="en-US" dirty="0"/>
            </a:br>
            <a:r>
              <a:rPr lang="en-US" dirty="0"/>
              <a:t>TITLE</a:t>
            </a:r>
          </a:p>
        </p:txBody>
      </p:sp>
      <p:sp>
        <p:nvSpPr>
          <p:cNvPr id="8" name="Text Placeholder 9">
            <a:extLst>
              <a:ext uri="{FF2B5EF4-FFF2-40B4-BE49-F238E27FC236}">
                <a16:creationId xmlns:a16="http://schemas.microsoft.com/office/drawing/2014/main" id="{7E3B9718-5B31-63DD-CE31-C12B7E58820B}"/>
              </a:ext>
            </a:extLst>
          </p:cNvPr>
          <p:cNvSpPr>
            <a:spLocks noGrp="1"/>
          </p:cNvSpPr>
          <p:nvPr>
            <p:ph type="body" sz="quarter" idx="11" hasCustomPrompt="1"/>
          </p:nvPr>
        </p:nvSpPr>
        <p:spPr>
          <a:xfrm>
            <a:off x="7315200" y="3771900"/>
            <a:ext cx="9601200" cy="3505200"/>
          </a:xfrm>
          <a:prstGeom prst="rect">
            <a:avLst/>
          </a:prstGeom>
        </p:spPr>
        <p:txBody>
          <a:bodyPr/>
          <a:lstStyle>
            <a:lvl1pPr marL="0" indent="0">
              <a:buNone/>
              <a:defRPr sz="8000" b="1" i="0">
                <a:latin typeface="Avenir Heavy" panose="02000503020000020003" pitchFamily="2" charset="0"/>
              </a:defRPr>
            </a:lvl1pPr>
            <a:lvl2pPr marL="457188" indent="0">
              <a:buNone/>
              <a:defRPr sz="8000" b="1" i="0">
                <a:latin typeface="Avenir Heavy" panose="02000503020000020003" pitchFamily="2" charset="0"/>
              </a:defRPr>
            </a:lvl2pPr>
            <a:lvl3pPr marL="914377" indent="0">
              <a:buNone/>
              <a:defRPr sz="8000" b="1" i="0">
                <a:latin typeface="Avenir Heavy" panose="02000503020000020003" pitchFamily="2" charset="0"/>
              </a:defRPr>
            </a:lvl3pPr>
            <a:lvl4pPr marL="1371566" indent="0">
              <a:buNone/>
              <a:defRPr sz="8000" b="1" i="0">
                <a:latin typeface="Avenir Heavy" panose="02000503020000020003" pitchFamily="2" charset="0"/>
              </a:defRPr>
            </a:lvl4pPr>
            <a:lvl5pPr marL="1828755" indent="0">
              <a:buNone/>
              <a:defRPr sz="8000" b="1" i="0">
                <a:latin typeface="Avenir Heavy" panose="02000503020000020003" pitchFamily="2" charset="0"/>
              </a:defRPr>
            </a:lvl5pPr>
          </a:lstStyle>
          <a:p>
            <a:pPr lvl="0"/>
            <a:r>
              <a:rPr lang="en-US" dirty="0"/>
              <a:t>Section One</a:t>
            </a:r>
          </a:p>
        </p:txBody>
      </p:sp>
    </p:spTree>
    <p:extLst>
      <p:ext uri="{BB962C8B-B14F-4D97-AF65-F5344CB8AC3E}">
        <p14:creationId xmlns:p14="http://schemas.microsoft.com/office/powerpoint/2010/main" val="3341038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Mode Section Divider">
    <p:bg>
      <p:bgPr>
        <a:solidFill>
          <a:schemeClr val="tx2"/>
        </a:solidFill>
        <a:effectLst/>
      </p:bgPr>
    </p:bg>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3B85DAE8-108B-D60B-A02B-FD5D76E7FFFA}"/>
              </a:ext>
            </a:extLst>
          </p:cNvPr>
          <p:cNvSpPr/>
          <p:nvPr userDrawn="1"/>
        </p:nvSpPr>
        <p:spPr>
          <a:xfrm>
            <a:off x="0" y="0"/>
            <a:ext cx="6150936" cy="10287000"/>
          </a:xfrm>
          <a:prstGeom prst="rect">
            <a:avLst/>
          </a:prstGeom>
          <a:solidFill>
            <a:srgbClr val="373939"/>
          </a:solidFill>
        </p:spPr>
        <p:txBody>
          <a:bodyPr/>
          <a:lstStyle/>
          <a:p>
            <a:endParaRPr lang="en-US"/>
          </a:p>
        </p:txBody>
      </p:sp>
      <p:sp>
        <p:nvSpPr>
          <p:cNvPr id="6" name="AutoShape 5">
            <a:extLst>
              <a:ext uri="{FF2B5EF4-FFF2-40B4-BE49-F238E27FC236}">
                <a16:creationId xmlns:a16="http://schemas.microsoft.com/office/drawing/2014/main" id="{8EF95CB8-EA13-9E5B-2E9E-40856BCCEBA0}"/>
              </a:ext>
            </a:extLst>
          </p:cNvPr>
          <p:cNvSpPr/>
          <p:nvPr userDrawn="1"/>
        </p:nvSpPr>
        <p:spPr>
          <a:xfrm flipH="1">
            <a:off x="6605884" y="0"/>
            <a:ext cx="45719" cy="10287000"/>
          </a:xfrm>
          <a:prstGeom prst="rect">
            <a:avLst/>
          </a:prstGeom>
          <a:solidFill>
            <a:schemeClr val="accent1"/>
          </a:solidFill>
        </p:spPr>
        <p:txBody>
          <a:bodyPr/>
          <a:lstStyle/>
          <a:p>
            <a:endParaRPr lang="en-US"/>
          </a:p>
        </p:txBody>
      </p:sp>
      <p:pic>
        <p:nvPicPr>
          <p:cNvPr id="7" name="Picture 6" descr="A white text on a black background&#10;&#10;AI-generated content may be incorrect.">
            <a:extLst>
              <a:ext uri="{FF2B5EF4-FFF2-40B4-BE49-F238E27FC236}">
                <a16:creationId xmlns:a16="http://schemas.microsoft.com/office/drawing/2014/main" id="{83025D85-CED2-8017-0A1C-5399325B54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9981" y="190501"/>
            <a:ext cx="4470977" cy="1490327"/>
          </a:xfrm>
          <a:prstGeom prst="rect">
            <a:avLst/>
          </a:prstGeom>
        </p:spPr>
      </p:pic>
      <p:sp>
        <p:nvSpPr>
          <p:cNvPr id="2" name="Vertical Text Placeholder 7">
            <a:extLst>
              <a:ext uri="{FF2B5EF4-FFF2-40B4-BE49-F238E27FC236}">
                <a16:creationId xmlns:a16="http://schemas.microsoft.com/office/drawing/2014/main" id="{33D76DA3-5FAA-EE92-E794-9E87BBDABD5F}"/>
              </a:ext>
            </a:extLst>
          </p:cNvPr>
          <p:cNvSpPr>
            <a:spLocks noGrp="1"/>
          </p:cNvSpPr>
          <p:nvPr>
            <p:ph type="body" orient="vert" sz="quarter" idx="10" hasCustomPrompt="1"/>
          </p:nvPr>
        </p:nvSpPr>
        <p:spPr>
          <a:xfrm>
            <a:off x="839981" y="6134100"/>
            <a:ext cx="2871788" cy="3733800"/>
          </a:xfrm>
          <a:prstGeom prst="rect">
            <a:avLst/>
          </a:prstGeom>
        </p:spPr>
        <p:txBody>
          <a:bodyPr vert="vert270"/>
          <a:lstStyle>
            <a:lvl1pPr marL="0" indent="0">
              <a:lnSpc>
                <a:spcPct val="150000"/>
              </a:lnSpc>
              <a:buNone/>
              <a:defRPr sz="2400" spc="300">
                <a:solidFill>
                  <a:schemeClr val="bg1"/>
                </a:solidFill>
                <a:latin typeface="Avenir Book" panose="02000503020000020003" pitchFamily="2" charset="0"/>
              </a:defRPr>
            </a:lvl1pPr>
            <a:lvl2pPr marL="457188" indent="0">
              <a:buNone/>
              <a:defRPr/>
            </a:lvl2pPr>
            <a:lvl3pPr marL="914377" indent="0">
              <a:buNone/>
              <a:defRPr/>
            </a:lvl3pPr>
            <a:lvl4pPr marL="1371566" indent="0">
              <a:buNone/>
              <a:defRPr>
                <a:solidFill>
                  <a:schemeClr val="bg1"/>
                </a:solidFill>
              </a:defRPr>
            </a:lvl4pPr>
            <a:lvl5pPr>
              <a:defRPr>
                <a:solidFill>
                  <a:schemeClr val="bg1"/>
                </a:solidFill>
              </a:defRPr>
            </a:lvl5pPr>
          </a:lstStyle>
          <a:p>
            <a:pPr lvl="0"/>
            <a:r>
              <a:rPr lang="en-US" dirty="0"/>
              <a:t>PRESENTATION </a:t>
            </a:r>
            <a:br>
              <a:rPr lang="en-US" dirty="0"/>
            </a:br>
            <a:r>
              <a:rPr lang="en-US" dirty="0"/>
              <a:t>TITLE</a:t>
            </a:r>
          </a:p>
        </p:txBody>
      </p:sp>
      <p:sp>
        <p:nvSpPr>
          <p:cNvPr id="8" name="Text Placeholder 9">
            <a:extLst>
              <a:ext uri="{FF2B5EF4-FFF2-40B4-BE49-F238E27FC236}">
                <a16:creationId xmlns:a16="http://schemas.microsoft.com/office/drawing/2014/main" id="{D2EA9547-4407-AC62-F8FC-6A9BBDDA7A6C}"/>
              </a:ext>
            </a:extLst>
          </p:cNvPr>
          <p:cNvSpPr>
            <a:spLocks noGrp="1"/>
          </p:cNvSpPr>
          <p:nvPr>
            <p:ph type="body" sz="quarter" idx="11" hasCustomPrompt="1"/>
          </p:nvPr>
        </p:nvSpPr>
        <p:spPr>
          <a:xfrm>
            <a:off x="7315200" y="3771900"/>
            <a:ext cx="9601200" cy="3505200"/>
          </a:xfrm>
          <a:prstGeom prst="rect">
            <a:avLst/>
          </a:prstGeom>
        </p:spPr>
        <p:txBody>
          <a:bodyPr/>
          <a:lstStyle>
            <a:lvl1pPr marL="0" indent="0">
              <a:buNone/>
              <a:defRPr sz="8000" b="1" i="0">
                <a:solidFill>
                  <a:schemeClr val="bg1"/>
                </a:solidFill>
                <a:latin typeface="Avenir Heavy" panose="02000503020000020003" pitchFamily="2" charset="0"/>
              </a:defRPr>
            </a:lvl1pPr>
            <a:lvl2pPr marL="457188" indent="0">
              <a:buNone/>
              <a:defRPr sz="8000" b="1" i="0">
                <a:latin typeface="Avenir Heavy" panose="02000503020000020003" pitchFamily="2" charset="0"/>
              </a:defRPr>
            </a:lvl2pPr>
            <a:lvl3pPr marL="914377" indent="0">
              <a:buNone/>
              <a:defRPr sz="8000" b="1" i="0">
                <a:latin typeface="Avenir Heavy" panose="02000503020000020003" pitchFamily="2" charset="0"/>
              </a:defRPr>
            </a:lvl3pPr>
            <a:lvl4pPr marL="1371566" indent="0">
              <a:buNone/>
              <a:defRPr sz="8000" b="1" i="0">
                <a:latin typeface="Avenir Heavy" panose="02000503020000020003" pitchFamily="2" charset="0"/>
              </a:defRPr>
            </a:lvl4pPr>
            <a:lvl5pPr marL="1828755" indent="0">
              <a:buNone/>
              <a:defRPr sz="8000" b="1" i="0">
                <a:latin typeface="Avenir Heavy" panose="02000503020000020003" pitchFamily="2" charset="0"/>
              </a:defRPr>
            </a:lvl5pPr>
          </a:lstStyle>
          <a:p>
            <a:pPr lvl="0"/>
            <a:r>
              <a:rPr lang="en-US" dirty="0"/>
              <a:t>Section One</a:t>
            </a:r>
          </a:p>
        </p:txBody>
      </p:sp>
    </p:spTree>
    <p:extLst>
      <p:ext uri="{BB962C8B-B14F-4D97-AF65-F5344CB8AC3E}">
        <p14:creationId xmlns:p14="http://schemas.microsoft.com/office/powerpoint/2010/main" val="1506278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ndard Info">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9E8DF7D1-0D1C-0378-3EFC-C5DC675F7A31}"/>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7" name="AutoShape 8">
            <a:extLst>
              <a:ext uri="{FF2B5EF4-FFF2-40B4-BE49-F238E27FC236}">
                <a16:creationId xmlns:a16="http://schemas.microsoft.com/office/drawing/2014/main" id="{92448089-E2F3-852A-D944-001BA5CA975A}"/>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
        <p:nvSpPr>
          <p:cNvPr id="9" name="Text Placeholder 8">
            <a:extLst>
              <a:ext uri="{FF2B5EF4-FFF2-40B4-BE49-F238E27FC236}">
                <a16:creationId xmlns:a16="http://schemas.microsoft.com/office/drawing/2014/main" id="{CD22266B-1C4A-B787-AC8A-96300A6E77C9}"/>
              </a:ext>
            </a:extLst>
          </p:cNvPr>
          <p:cNvSpPr>
            <a:spLocks noGrp="1"/>
          </p:cNvSpPr>
          <p:nvPr>
            <p:ph type="body" sz="quarter" idx="10" hasCustomPrompt="1"/>
          </p:nvPr>
        </p:nvSpPr>
        <p:spPr>
          <a:xfrm>
            <a:off x="1031103" y="555450"/>
            <a:ext cx="15808325" cy="904875"/>
          </a:xfrm>
          <a:prstGeom prst="rect">
            <a:avLst/>
          </a:prstGeom>
        </p:spPr>
        <p:txBody>
          <a:bodyPr/>
          <a:lstStyle>
            <a:lvl1pPr marL="0" indent="0">
              <a:buNone/>
              <a:defRPr sz="5400" b="1" i="0">
                <a:latin typeface="Avenir Heavy" panose="02000503020000020003" pitchFamily="2" charset="0"/>
              </a:defRPr>
            </a:lvl1pPr>
            <a:lvl2pPr marL="457188" indent="0">
              <a:buNone/>
              <a:defRPr sz="5400" b="1" i="0">
                <a:latin typeface="Avenir Heavy" panose="02000503020000020003" pitchFamily="2" charset="0"/>
              </a:defRPr>
            </a:lvl2pPr>
            <a:lvl3pPr marL="914377" indent="0">
              <a:buNone/>
              <a:defRPr sz="5400" b="1" i="0">
                <a:latin typeface="Avenir Heavy" panose="02000503020000020003" pitchFamily="2" charset="0"/>
              </a:defRPr>
            </a:lvl3pPr>
            <a:lvl4pPr marL="1371566" indent="0">
              <a:buNone/>
              <a:defRPr sz="5400" b="1" i="0">
                <a:latin typeface="Avenir Heavy" panose="02000503020000020003" pitchFamily="2" charset="0"/>
              </a:defRPr>
            </a:lvl4pPr>
            <a:lvl5pPr marL="1828755" indent="0">
              <a:buNone/>
              <a:defRPr sz="5400" b="1" i="0">
                <a:latin typeface="Avenir Heavy" panose="02000503020000020003" pitchFamily="2" charset="0"/>
              </a:defRPr>
            </a:lvl5pPr>
          </a:lstStyle>
          <a:p>
            <a:pPr lvl="0"/>
            <a:r>
              <a:rPr lang="en-US" dirty="0"/>
              <a:t>What We Do</a:t>
            </a:r>
          </a:p>
        </p:txBody>
      </p:sp>
      <p:sp>
        <p:nvSpPr>
          <p:cNvPr id="11" name="Text Placeholder 10">
            <a:extLst>
              <a:ext uri="{FF2B5EF4-FFF2-40B4-BE49-F238E27FC236}">
                <a16:creationId xmlns:a16="http://schemas.microsoft.com/office/drawing/2014/main" id="{1537011A-D8D6-9A4A-DE0D-DF7E3D487B5E}"/>
              </a:ext>
            </a:extLst>
          </p:cNvPr>
          <p:cNvSpPr>
            <a:spLocks noGrp="1"/>
          </p:cNvSpPr>
          <p:nvPr>
            <p:ph type="body" sz="quarter" idx="11" hasCustomPrompt="1"/>
          </p:nvPr>
        </p:nvSpPr>
        <p:spPr>
          <a:xfrm>
            <a:off x="1031103" y="3002323"/>
            <a:ext cx="7543800" cy="1219200"/>
          </a:xfrm>
          <a:prstGeom prst="rect">
            <a:avLst/>
          </a:prstGeom>
        </p:spPr>
        <p:txBody>
          <a:bodyPr/>
          <a:lstStyle>
            <a:lvl1pPr marL="0" indent="0">
              <a:buNone/>
              <a:defRPr sz="3600" b="1" i="0">
                <a:latin typeface="Avenir Heavy" panose="02000503020000020003" pitchFamily="2" charset="0"/>
              </a:defRPr>
            </a:lvl1pPr>
            <a:lvl2pPr marL="457188" indent="0">
              <a:buNone/>
              <a:defRPr sz="3600" b="1" i="0">
                <a:latin typeface="Avenir Heavy" panose="02000503020000020003" pitchFamily="2" charset="0"/>
              </a:defRPr>
            </a:lvl2pPr>
            <a:lvl3pPr marL="914377" indent="0">
              <a:buNone/>
              <a:defRPr sz="3600" b="1" i="0">
                <a:latin typeface="Avenir Heavy" panose="02000503020000020003" pitchFamily="2" charset="0"/>
              </a:defRPr>
            </a:lvl3pPr>
            <a:lvl4pPr marL="1371566" indent="0">
              <a:buNone/>
              <a:defRPr sz="3600" b="1" i="0">
                <a:latin typeface="Avenir Heavy" panose="02000503020000020003" pitchFamily="2" charset="0"/>
              </a:defRPr>
            </a:lvl4pPr>
            <a:lvl5pPr marL="1828755" indent="0">
              <a:buNone/>
              <a:defRPr sz="3600" b="1" i="0">
                <a:latin typeface="Avenir Heavy" panose="02000503020000020003" pitchFamily="2" charset="0"/>
              </a:defRPr>
            </a:lvl5pPr>
          </a:lstStyle>
          <a:p>
            <a:pPr lvl="0"/>
            <a:r>
              <a:rPr lang="en-US" dirty="0"/>
              <a:t>Microsoft 365</a:t>
            </a:r>
          </a:p>
        </p:txBody>
      </p:sp>
      <p:sp>
        <p:nvSpPr>
          <p:cNvPr id="13" name="Text Placeholder 12">
            <a:extLst>
              <a:ext uri="{FF2B5EF4-FFF2-40B4-BE49-F238E27FC236}">
                <a16:creationId xmlns:a16="http://schemas.microsoft.com/office/drawing/2014/main" id="{D2E1D4EF-1554-9E2A-23B5-59348E1CA4DB}"/>
              </a:ext>
            </a:extLst>
          </p:cNvPr>
          <p:cNvSpPr>
            <a:spLocks noGrp="1"/>
          </p:cNvSpPr>
          <p:nvPr>
            <p:ph type="body" sz="quarter" idx="12" hasCustomPrompt="1"/>
          </p:nvPr>
        </p:nvSpPr>
        <p:spPr>
          <a:xfrm>
            <a:off x="1031103" y="3848100"/>
            <a:ext cx="7696200" cy="5029200"/>
          </a:xfrm>
          <a:prstGeom prst="rect">
            <a:avLst/>
          </a:prstGeom>
        </p:spPr>
        <p:txBody>
          <a:bodyPr/>
          <a:lstStyle>
            <a:lvl1pPr marL="457200" indent="-457200">
              <a:buFont typeface="Arial" panose="020B0604020202020204" pitchFamily="34" charset="0"/>
              <a:buChar char="•"/>
              <a:defRPr sz="2800">
                <a:latin typeface="Avenir Book" panose="02000503020000020003" pitchFamily="2" charset="0"/>
              </a:defRPr>
            </a:lvl1pPr>
            <a:lvl2pPr marL="518147" indent="-259074" algn="just">
              <a:lnSpc>
                <a:spcPts val="3359"/>
              </a:lnSpc>
              <a:buFont typeface="Arial"/>
              <a:buChar char="•"/>
              <a:defRPr sz="2800">
                <a:latin typeface="Avenir Book" panose="02000503020000020003" pitchFamily="2" charset="0"/>
              </a:defRPr>
            </a:lvl2pPr>
            <a:lvl3pPr marL="1257277" indent="-342900">
              <a:buFont typeface="Arial" panose="020B0604020202020204" pitchFamily="34" charset="0"/>
              <a:buChar char="•"/>
              <a:defRPr sz="2800">
                <a:latin typeface="Avenir Book" panose="02000503020000020003" pitchFamily="2" charset="0"/>
              </a:defRPr>
            </a:lvl3pPr>
            <a:lvl4pPr marL="1714466" indent="-342900">
              <a:buFont typeface="Arial" panose="020B0604020202020204" pitchFamily="34" charset="0"/>
              <a:buChar char="•"/>
              <a:defRPr sz="2800">
                <a:latin typeface="Avenir Book" panose="02000503020000020003" pitchFamily="2" charset="0"/>
              </a:defRPr>
            </a:lvl4pPr>
            <a:lvl5pPr marL="2171655" indent="-342900">
              <a:buFont typeface="Arial" panose="020B0604020202020204" pitchFamily="34" charset="0"/>
              <a:buChar char="•"/>
              <a:defRPr sz="2800">
                <a:latin typeface="Avenir Book" panose="02000503020000020003" pitchFamily="2" charset="0"/>
              </a:defRPr>
            </a:lvl5pPr>
          </a:lstStyle>
          <a:p>
            <a:pPr marL="518147" lvl="1" indent="-259074" algn="just">
              <a:lnSpc>
                <a:spcPts val="3359"/>
              </a:lnSpc>
              <a:buFont typeface="Arial"/>
              <a:buChar char="•"/>
            </a:pPr>
            <a:r>
              <a:rPr lang="en-US" sz="2800" dirty="0">
                <a:solidFill>
                  <a:srgbClr val="000000"/>
                </a:solidFill>
                <a:latin typeface="Avenir Book"/>
                <a:ea typeface="Roboto"/>
                <a:cs typeface="Roboto"/>
              </a:rPr>
              <a:t>Exchange Online</a:t>
            </a:r>
          </a:p>
          <a:p>
            <a:pPr marL="518147" lvl="1" indent="-259074" algn="just">
              <a:lnSpc>
                <a:spcPts val="3359"/>
              </a:lnSpc>
              <a:buFont typeface="Arial"/>
              <a:buChar char="•"/>
            </a:pPr>
            <a:r>
              <a:rPr lang="en-US" sz="2800" dirty="0">
                <a:solidFill>
                  <a:srgbClr val="000000"/>
                </a:solidFill>
                <a:latin typeface="Avenir Book"/>
                <a:ea typeface="Roboto"/>
                <a:cs typeface="Roboto"/>
              </a:rPr>
              <a:t>OneDrive</a:t>
            </a:r>
          </a:p>
          <a:p>
            <a:pPr marL="518147" lvl="1" indent="-259074">
              <a:lnSpc>
                <a:spcPts val="3359"/>
              </a:lnSpc>
              <a:buFont typeface="Arial"/>
              <a:buChar char="•"/>
            </a:pPr>
            <a:r>
              <a:rPr lang="en-US" sz="2800" dirty="0">
                <a:solidFill>
                  <a:srgbClr val="000000"/>
                </a:solidFill>
                <a:latin typeface="Avenir Book"/>
                <a:ea typeface="Roboto"/>
                <a:cs typeface="Roboto"/>
              </a:rPr>
              <a:t>Microsoft Teams Phone, Meetings, Rooms</a:t>
            </a:r>
          </a:p>
          <a:p>
            <a:pPr marL="518147" lvl="1" indent="-259074" algn="just">
              <a:lnSpc>
                <a:spcPts val="3359"/>
              </a:lnSpc>
              <a:buFont typeface="Arial"/>
              <a:buChar char="•"/>
            </a:pPr>
            <a:r>
              <a:rPr lang="en-US" sz="2800" dirty="0">
                <a:solidFill>
                  <a:srgbClr val="000000"/>
                </a:solidFill>
                <a:latin typeface="Avenir Book"/>
                <a:ea typeface="Roboto"/>
                <a:cs typeface="Roboto"/>
              </a:rPr>
              <a:t>Endpoint Management</a:t>
            </a:r>
          </a:p>
          <a:p>
            <a:pPr marL="518147" lvl="1" indent="-259074" algn="just">
              <a:lnSpc>
                <a:spcPts val="3359"/>
              </a:lnSpc>
              <a:buFont typeface="Arial"/>
              <a:buChar char="•"/>
            </a:pPr>
            <a:r>
              <a:rPr lang="en-US" sz="2800" dirty="0">
                <a:solidFill>
                  <a:srgbClr val="000000"/>
                </a:solidFill>
                <a:latin typeface="Avenir Book"/>
                <a:ea typeface="Roboto"/>
                <a:cs typeface="Roboto"/>
              </a:rPr>
              <a:t>SharePoint</a:t>
            </a:r>
          </a:p>
          <a:p>
            <a:pPr marL="518147" lvl="1" indent="-259074" algn="just">
              <a:lnSpc>
                <a:spcPts val="3359"/>
              </a:lnSpc>
              <a:buFont typeface="Arial"/>
              <a:buChar char="•"/>
            </a:pPr>
            <a:r>
              <a:rPr lang="en-US" sz="2800" dirty="0">
                <a:solidFill>
                  <a:srgbClr val="000000"/>
                </a:solidFill>
                <a:latin typeface="Avenir Book"/>
                <a:ea typeface="Roboto"/>
                <a:cs typeface="Roboto"/>
              </a:rPr>
              <a:t>Microsoft 365 Copilot</a:t>
            </a:r>
          </a:p>
        </p:txBody>
      </p:sp>
    </p:spTree>
    <p:extLst>
      <p:ext uri="{BB962C8B-B14F-4D97-AF65-F5344CB8AC3E}">
        <p14:creationId xmlns:p14="http://schemas.microsoft.com/office/powerpoint/2010/main" val="2940189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Mode Standard Info">
    <p:bg>
      <p:bgPr>
        <a:solidFill>
          <a:schemeClr val="tx2"/>
        </a:solidFill>
        <a:effectLst/>
      </p:bgPr>
    </p:bg>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9E8DF7D1-0D1C-0378-3EFC-C5DC675F7A3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7" name="AutoShape 8">
            <a:extLst>
              <a:ext uri="{FF2B5EF4-FFF2-40B4-BE49-F238E27FC236}">
                <a16:creationId xmlns:a16="http://schemas.microsoft.com/office/drawing/2014/main" id="{92448089-E2F3-852A-D944-001BA5CA975A}"/>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
        <p:nvSpPr>
          <p:cNvPr id="2" name="Text Placeholder 8">
            <a:extLst>
              <a:ext uri="{FF2B5EF4-FFF2-40B4-BE49-F238E27FC236}">
                <a16:creationId xmlns:a16="http://schemas.microsoft.com/office/drawing/2014/main" id="{39D1B0EF-FA52-29AC-900F-07D9F929C2F1}"/>
              </a:ext>
            </a:extLst>
          </p:cNvPr>
          <p:cNvSpPr>
            <a:spLocks noGrp="1"/>
          </p:cNvSpPr>
          <p:nvPr>
            <p:ph type="body" sz="quarter" idx="10" hasCustomPrompt="1"/>
          </p:nvPr>
        </p:nvSpPr>
        <p:spPr>
          <a:xfrm>
            <a:off x="1031103" y="555450"/>
            <a:ext cx="15808325" cy="904875"/>
          </a:xfrm>
          <a:prstGeom prst="rect">
            <a:avLst/>
          </a:prstGeom>
        </p:spPr>
        <p:txBody>
          <a:bodyPr/>
          <a:lstStyle>
            <a:lvl1pPr marL="0" indent="0">
              <a:buNone/>
              <a:defRPr sz="5400" b="1" i="0">
                <a:solidFill>
                  <a:schemeClr val="bg1"/>
                </a:solidFill>
                <a:latin typeface="Avenir Heavy" panose="02000503020000020003" pitchFamily="2" charset="0"/>
              </a:defRPr>
            </a:lvl1pPr>
            <a:lvl2pPr marL="457188" indent="0">
              <a:buNone/>
              <a:defRPr sz="5400" b="1" i="0">
                <a:latin typeface="Avenir Heavy" panose="02000503020000020003" pitchFamily="2" charset="0"/>
              </a:defRPr>
            </a:lvl2pPr>
            <a:lvl3pPr marL="914377" indent="0">
              <a:buNone/>
              <a:defRPr sz="5400" b="1" i="0">
                <a:latin typeface="Avenir Heavy" panose="02000503020000020003" pitchFamily="2" charset="0"/>
              </a:defRPr>
            </a:lvl3pPr>
            <a:lvl4pPr marL="1371566" indent="0">
              <a:buNone/>
              <a:defRPr sz="5400" b="1" i="0">
                <a:latin typeface="Avenir Heavy" panose="02000503020000020003" pitchFamily="2" charset="0"/>
              </a:defRPr>
            </a:lvl4pPr>
            <a:lvl5pPr marL="1828755" indent="0">
              <a:buNone/>
              <a:defRPr sz="5400" b="1" i="0">
                <a:latin typeface="Avenir Heavy" panose="02000503020000020003" pitchFamily="2" charset="0"/>
              </a:defRPr>
            </a:lvl5pPr>
          </a:lstStyle>
          <a:p>
            <a:pPr lvl="0"/>
            <a:r>
              <a:rPr lang="en-US" dirty="0"/>
              <a:t>What We Do</a:t>
            </a:r>
          </a:p>
        </p:txBody>
      </p:sp>
      <p:sp>
        <p:nvSpPr>
          <p:cNvPr id="8" name="Text Placeholder 10">
            <a:extLst>
              <a:ext uri="{FF2B5EF4-FFF2-40B4-BE49-F238E27FC236}">
                <a16:creationId xmlns:a16="http://schemas.microsoft.com/office/drawing/2014/main" id="{BEE882B4-6840-4CF1-6492-9026F703C8A9}"/>
              </a:ext>
            </a:extLst>
          </p:cNvPr>
          <p:cNvSpPr>
            <a:spLocks noGrp="1"/>
          </p:cNvSpPr>
          <p:nvPr>
            <p:ph type="body" sz="quarter" idx="11" hasCustomPrompt="1"/>
          </p:nvPr>
        </p:nvSpPr>
        <p:spPr>
          <a:xfrm>
            <a:off x="1031103" y="3002323"/>
            <a:ext cx="7543800" cy="1219200"/>
          </a:xfrm>
          <a:prstGeom prst="rect">
            <a:avLst/>
          </a:prstGeom>
        </p:spPr>
        <p:txBody>
          <a:bodyPr/>
          <a:lstStyle>
            <a:lvl1pPr marL="0" indent="0">
              <a:buNone/>
              <a:defRPr sz="3600" b="1" i="0">
                <a:solidFill>
                  <a:schemeClr val="bg1"/>
                </a:solidFill>
                <a:latin typeface="Avenir Heavy" panose="02000503020000020003" pitchFamily="2" charset="0"/>
              </a:defRPr>
            </a:lvl1pPr>
            <a:lvl2pPr marL="457188" indent="0">
              <a:buNone/>
              <a:defRPr sz="3600" b="1" i="0">
                <a:latin typeface="Avenir Heavy" panose="02000503020000020003" pitchFamily="2" charset="0"/>
              </a:defRPr>
            </a:lvl2pPr>
            <a:lvl3pPr marL="914377" indent="0">
              <a:buNone/>
              <a:defRPr sz="3600" b="1" i="0">
                <a:latin typeface="Avenir Heavy" panose="02000503020000020003" pitchFamily="2" charset="0"/>
              </a:defRPr>
            </a:lvl3pPr>
            <a:lvl4pPr marL="1371566" indent="0">
              <a:buNone/>
              <a:defRPr sz="3600" b="1" i="0">
                <a:latin typeface="Avenir Heavy" panose="02000503020000020003" pitchFamily="2" charset="0"/>
              </a:defRPr>
            </a:lvl4pPr>
            <a:lvl5pPr marL="1828755" indent="0">
              <a:buNone/>
              <a:defRPr sz="3600" b="1" i="0">
                <a:latin typeface="Avenir Heavy" panose="02000503020000020003" pitchFamily="2" charset="0"/>
              </a:defRPr>
            </a:lvl5pPr>
          </a:lstStyle>
          <a:p>
            <a:pPr lvl="0"/>
            <a:r>
              <a:rPr lang="en-US" dirty="0"/>
              <a:t>Microsoft 365</a:t>
            </a:r>
          </a:p>
        </p:txBody>
      </p:sp>
      <p:sp>
        <p:nvSpPr>
          <p:cNvPr id="11" name="Text Placeholder 10">
            <a:extLst>
              <a:ext uri="{FF2B5EF4-FFF2-40B4-BE49-F238E27FC236}">
                <a16:creationId xmlns:a16="http://schemas.microsoft.com/office/drawing/2014/main" id="{28E27915-E9A3-1C4D-20FC-2A0E6BFB65A8}"/>
              </a:ext>
            </a:extLst>
          </p:cNvPr>
          <p:cNvSpPr>
            <a:spLocks noGrp="1"/>
          </p:cNvSpPr>
          <p:nvPr>
            <p:ph type="body" sz="quarter" idx="12"/>
          </p:nvPr>
        </p:nvSpPr>
        <p:spPr>
          <a:xfrm>
            <a:off x="992188" y="4221163"/>
            <a:ext cx="7583487" cy="4732337"/>
          </a:xfrm>
          <a:prstGeom prst="rect">
            <a:avLst/>
          </a:prstGeom>
        </p:spPr>
        <p:txBody>
          <a:bodyPr/>
          <a:lstStyle>
            <a:lvl1pPr>
              <a:defRPr sz="2800">
                <a:solidFill>
                  <a:schemeClr val="bg1"/>
                </a:solidFill>
                <a:latin typeface="Avenir Book" panose="02000503020000020003" pitchFamily="2" charset="0"/>
              </a:defRPr>
            </a:lvl1pPr>
            <a:lvl2pPr>
              <a:defRPr sz="2800">
                <a:solidFill>
                  <a:schemeClr val="bg1"/>
                </a:solidFill>
                <a:latin typeface="Avenir Book" panose="02000503020000020003" pitchFamily="2" charset="0"/>
              </a:defRPr>
            </a:lvl2pPr>
            <a:lvl3pPr>
              <a:defRPr sz="2800">
                <a:solidFill>
                  <a:schemeClr val="bg1"/>
                </a:solidFill>
                <a:latin typeface="Avenir Book" panose="02000503020000020003" pitchFamily="2" charset="0"/>
              </a:defRPr>
            </a:lvl3pPr>
            <a:lvl4pPr>
              <a:defRPr sz="2800">
                <a:solidFill>
                  <a:schemeClr val="bg1"/>
                </a:solidFill>
                <a:latin typeface="Avenir Book" panose="02000503020000020003" pitchFamily="2" charset="0"/>
              </a:defRPr>
            </a:lvl4pPr>
            <a:lvl5pPr>
              <a:defRPr sz="2800">
                <a:solidFill>
                  <a:schemeClr val="bg1"/>
                </a:solidFill>
                <a:latin typeface="Avenir Book"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90993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Topic Option 1">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0638AC3-9AC4-569B-AB0F-5F922197959B}"/>
              </a:ext>
            </a:extLst>
          </p:cNvPr>
          <p:cNvSpPr/>
          <p:nvPr userDrawn="1"/>
        </p:nvSpPr>
        <p:spPr>
          <a:xfrm>
            <a:off x="9072717" y="1559764"/>
            <a:ext cx="7578703" cy="7519923"/>
          </a:xfrm>
          <a:custGeom>
            <a:avLst/>
            <a:gdLst/>
            <a:ahLst/>
            <a:cxnLst/>
            <a:rect l="l" t="t" r="r" b="b"/>
            <a:pathLst>
              <a:path w="8812746" h="9067800">
                <a:moveTo>
                  <a:pt x="0" y="0"/>
                </a:moveTo>
                <a:lnTo>
                  <a:pt x="8812745" y="0"/>
                </a:lnTo>
                <a:lnTo>
                  <a:pt x="8812745" y="9067800"/>
                </a:lnTo>
                <a:lnTo>
                  <a:pt x="0" y="9067800"/>
                </a:lnTo>
                <a:lnTo>
                  <a:pt x="0" y="0"/>
                </a:lnTo>
                <a:close/>
              </a:path>
            </a:pathLst>
          </a:custGeom>
          <a:blipFill>
            <a:blip r:embed="rId2"/>
            <a:stretch>
              <a:fillRect l="-32389" r="-26754" b="-3047"/>
            </a:stretch>
          </a:blipFill>
        </p:spPr>
        <p:txBody>
          <a:bodyPr/>
          <a:lstStyle/>
          <a:p>
            <a:endParaRPr lang="en-US"/>
          </a:p>
        </p:txBody>
      </p:sp>
      <p:sp>
        <p:nvSpPr>
          <p:cNvPr id="7" name="AutoShape 6">
            <a:extLst>
              <a:ext uri="{FF2B5EF4-FFF2-40B4-BE49-F238E27FC236}">
                <a16:creationId xmlns:a16="http://schemas.microsoft.com/office/drawing/2014/main" id="{7DDBF9B8-3E3F-D4B7-F25B-4849FE78FCB2}"/>
              </a:ext>
            </a:extLst>
          </p:cNvPr>
          <p:cNvSpPr/>
          <p:nvPr userDrawn="1"/>
        </p:nvSpPr>
        <p:spPr>
          <a:xfrm>
            <a:off x="8225518" y="-24659"/>
            <a:ext cx="45719" cy="10311659"/>
          </a:xfrm>
          <a:prstGeom prst="rect">
            <a:avLst/>
          </a:prstGeom>
          <a:solidFill>
            <a:srgbClr val="111B1E">
              <a:alpha val="29804"/>
            </a:srgbClr>
          </a:solidFill>
        </p:spPr>
        <p:txBody>
          <a:bodyPr/>
          <a:lstStyle/>
          <a:p>
            <a:endParaRPr lang="en-US"/>
          </a:p>
        </p:txBody>
      </p:sp>
      <p:sp>
        <p:nvSpPr>
          <p:cNvPr id="9" name="AutoShape 9">
            <a:extLst>
              <a:ext uri="{FF2B5EF4-FFF2-40B4-BE49-F238E27FC236}">
                <a16:creationId xmlns:a16="http://schemas.microsoft.com/office/drawing/2014/main" id="{9259E246-72AF-00D7-EAAF-A76841282874}"/>
              </a:ext>
            </a:extLst>
          </p:cNvPr>
          <p:cNvSpPr/>
          <p:nvPr userDrawn="1"/>
        </p:nvSpPr>
        <p:spPr>
          <a:xfrm>
            <a:off x="-4199" y="-24658"/>
            <a:ext cx="664536" cy="10311659"/>
          </a:xfrm>
          <a:prstGeom prst="rect">
            <a:avLst/>
          </a:prstGeom>
          <a:solidFill>
            <a:schemeClr val="accent1"/>
          </a:solidFill>
        </p:spPr>
        <p:txBody>
          <a:bodyPr/>
          <a:lstStyle/>
          <a:p>
            <a:endParaRPr lang="en-US"/>
          </a:p>
        </p:txBody>
      </p:sp>
      <p:grpSp>
        <p:nvGrpSpPr>
          <p:cNvPr id="10" name="Group 10">
            <a:extLst>
              <a:ext uri="{FF2B5EF4-FFF2-40B4-BE49-F238E27FC236}">
                <a16:creationId xmlns:a16="http://schemas.microsoft.com/office/drawing/2014/main" id="{7AA78C9B-D5A9-AED3-78F7-CFB52E64645E}"/>
              </a:ext>
            </a:extLst>
          </p:cNvPr>
          <p:cNvGrpSpPr/>
          <p:nvPr userDrawn="1"/>
        </p:nvGrpSpPr>
        <p:grpSpPr>
          <a:xfrm>
            <a:off x="8624167" y="8571512"/>
            <a:ext cx="8817936" cy="1715488"/>
            <a:chOff x="0" y="0"/>
            <a:chExt cx="11757249" cy="3068560"/>
          </a:xfrm>
        </p:grpSpPr>
        <p:sp>
          <p:nvSpPr>
            <p:cNvPr id="11" name="AutoShape 11">
              <a:extLst>
                <a:ext uri="{FF2B5EF4-FFF2-40B4-BE49-F238E27FC236}">
                  <a16:creationId xmlns:a16="http://schemas.microsoft.com/office/drawing/2014/main" id="{6F5150C7-D62A-A92D-C6F7-AF6185131B4C}"/>
                </a:ext>
              </a:extLst>
            </p:cNvPr>
            <p:cNvSpPr/>
            <p:nvPr/>
          </p:nvSpPr>
          <p:spPr>
            <a:xfrm>
              <a:off x="0" y="0"/>
              <a:ext cx="11757249" cy="3068560"/>
            </a:xfrm>
            <a:prstGeom prst="rect">
              <a:avLst/>
            </a:prstGeom>
            <a:solidFill>
              <a:srgbClr val="262626"/>
            </a:solidFill>
          </p:spPr>
          <p:txBody>
            <a:bodyPr/>
            <a:lstStyle/>
            <a:p>
              <a:r>
                <a:rPr lang="en-US" dirty="0" err="1"/>
                <a:t>fdsfds</a:t>
              </a:r>
              <a:endParaRPr lang="en-US" dirty="0"/>
            </a:p>
          </p:txBody>
        </p:sp>
        <p:sp>
          <p:nvSpPr>
            <p:cNvPr id="12" name="TextBox 12">
              <a:extLst>
                <a:ext uri="{FF2B5EF4-FFF2-40B4-BE49-F238E27FC236}">
                  <a16:creationId xmlns:a16="http://schemas.microsoft.com/office/drawing/2014/main" id="{7CFE02CE-334D-6C43-4567-ED93338A62F9}"/>
                </a:ext>
              </a:extLst>
            </p:cNvPr>
            <p:cNvSpPr txBox="1"/>
            <p:nvPr/>
          </p:nvSpPr>
          <p:spPr>
            <a:xfrm>
              <a:off x="1648852" y="1002245"/>
              <a:ext cx="8459543" cy="746888"/>
            </a:xfrm>
            <a:prstGeom prst="rect">
              <a:avLst/>
            </a:prstGeom>
          </p:spPr>
          <p:txBody>
            <a:bodyPr lIns="0" tIns="0" rIns="0" bIns="0" rtlCol="0" anchor="t">
              <a:spAutoFit/>
            </a:bodyPr>
            <a:lstStyle/>
            <a:p>
              <a:pPr algn="r">
                <a:lnSpc>
                  <a:spcPts val="3359"/>
                </a:lnSpc>
              </a:pPr>
              <a:endParaRPr lang="en-US" sz="2399" b="1" spc="143" dirty="0">
                <a:solidFill>
                  <a:srgbClr val="FFFFFF"/>
                </a:solidFill>
                <a:latin typeface="Avenir Heavy" panose="02000503020000020003" pitchFamily="2" charset="0"/>
                <a:ea typeface="Cormorant Garamond Bold"/>
                <a:cs typeface="Cormorant Garamond Bold"/>
                <a:sym typeface="Cormorant Garamond Bold"/>
              </a:endParaRPr>
            </a:p>
          </p:txBody>
        </p:sp>
      </p:grpSp>
      <p:pic>
        <p:nvPicPr>
          <p:cNvPr id="14" name="Picture 5">
            <a:extLst>
              <a:ext uri="{FF2B5EF4-FFF2-40B4-BE49-F238E27FC236}">
                <a16:creationId xmlns:a16="http://schemas.microsoft.com/office/drawing/2014/main" id="{E497D376-ACE5-0E39-C8B8-7138FB5E27CA}"/>
              </a:ext>
            </a:extLst>
          </p:cNvPr>
          <p:cNvPicPr>
            <a:picLocks noChangeAspect="1"/>
          </p:cNvPicPr>
          <p:nvPr userDrawn="1"/>
        </p:nvPicPr>
        <p:blipFill>
          <a:blip r:embed="rId3"/>
          <a:srcRect/>
          <a:stretch>
            <a:fillRect/>
          </a:stretch>
        </p:blipFill>
        <p:spPr>
          <a:xfrm>
            <a:off x="16830931" y="580687"/>
            <a:ext cx="856740" cy="1117191"/>
          </a:xfrm>
          <a:prstGeom prst="rect">
            <a:avLst/>
          </a:prstGeom>
        </p:spPr>
      </p:pic>
      <p:sp>
        <p:nvSpPr>
          <p:cNvPr id="15" name="Text Placeholder 14">
            <a:extLst>
              <a:ext uri="{FF2B5EF4-FFF2-40B4-BE49-F238E27FC236}">
                <a16:creationId xmlns:a16="http://schemas.microsoft.com/office/drawing/2014/main" id="{5A2245CE-2A0F-CCF6-16DA-353F8B3BDEEF}"/>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17" name="Text Placeholder 16">
            <a:extLst>
              <a:ext uri="{FF2B5EF4-FFF2-40B4-BE49-F238E27FC236}">
                <a16:creationId xmlns:a16="http://schemas.microsoft.com/office/drawing/2014/main" id="{5D0C1A86-A018-98B1-A9B0-66E48E204B56}"/>
              </a:ext>
            </a:extLst>
          </p:cNvPr>
          <p:cNvSpPr>
            <a:spLocks noGrp="1"/>
          </p:cNvSpPr>
          <p:nvPr>
            <p:ph type="body" sz="quarter" idx="11" hasCustomPrompt="1"/>
          </p:nvPr>
        </p:nvSpPr>
        <p:spPr>
          <a:xfrm>
            <a:off x="1109663" y="5338763"/>
            <a:ext cx="6586537" cy="3792537"/>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18" name="Text Placeholder 16">
            <a:extLst>
              <a:ext uri="{FF2B5EF4-FFF2-40B4-BE49-F238E27FC236}">
                <a16:creationId xmlns:a16="http://schemas.microsoft.com/office/drawing/2014/main" id="{FE9C9A02-EF2F-30FC-A06E-77EF81D603FE}"/>
              </a:ext>
            </a:extLst>
          </p:cNvPr>
          <p:cNvSpPr>
            <a:spLocks noGrp="1"/>
          </p:cNvSpPr>
          <p:nvPr>
            <p:ph type="body" sz="quarter" idx="12" hasCustomPrompt="1"/>
          </p:nvPr>
        </p:nvSpPr>
        <p:spPr>
          <a:xfrm>
            <a:off x="9739865" y="9079687"/>
            <a:ext cx="6586537" cy="712013"/>
          </a:xfrm>
          <a:prstGeom prst="rect">
            <a:avLst/>
          </a:prstGeom>
        </p:spPr>
        <p:txBody>
          <a:bodyPr/>
          <a:lstStyle>
            <a:lvl1pPr marL="0" indent="0" algn="ctr">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2533255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Mode Slide Topic 1">
    <p:bg>
      <p:bgPr>
        <a:solidFill>
          <a:schemeClr val="tx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0638AC3-9AC4-569B-AB0F-5F922197959B}"/>
              </a:ext>
            </a:extLst>
          </p:cNvPr>
          <p:cNvSpPr/>
          <p:nvPr userDrawn="1"/>
        </p:nvSpPr>
        <p:spPr>
          <a:xfrm>
            <a:off x="9072717" y="1559764"/>
            <a:ext cx="7578703" cy="7519923"/>
          </a:xfrm>
          <a:custGeom>
            <a:avLst/>
            <a:gdLst/>
            <a:ahLst/>
            <a:cxnLst/>
            <a:rect l="l" t="t" r="r" b="b"/>
            <a:pathLst>
              <a:path w="8812746" h="9067800">
                <a:moveTo>
                  <a:pt x="0" y="0"/>
                </a:moveTo>
                <a:lnTo>
                  <a:pt x="8812745" y="0"/>
                </a:lnTo>
                <a:lnTo>
                  <a:pt x="8812745" y="9067800"/>
                </a:lnTo>
                <a:lnTo>
                  <a:pt x="0" y="9067800"/>
                </a:lnTo>
                <a:lnTo>
                  <a:pt x="0" y="0"/>
                </a:lnTo>
                <a:close/>
              </a:path>
            </a:pathLst>
          </a:custGeom>
          <a:blipFill>
            <a:blip r:embed="rId2"/>
            <a:stretch>
              <a:fillRect l="-32389" r="-26754" b="-3047"/>
            </a:stretch>
          </a:blipFill>
        </p:spPr>
        <p:txBody>
          <a:bodyPr/>
          <a:lstStyle/>
          <a:p>
            <a:endParaRPr lang="en-US"/>
          </a:p>
        </p:txBody>
      </p:sp>
      <p:sp>
        <p:nvSpPr>
          <p:cNvPr id="7" name="AutoShape 6">
            <a:extLst>
              <a:ext uri="{FF2B5EF4-FFF2-40B4-BE49-F238E27FC236}">
                <a16:creationId xmlns:a16="http://schemas.microsoft.com/office/drawing/2014/main" id="{7DDBF9B8-3E3F-D4B7-F25B-4849FE78FCB2}"/>
              </a:ext>
            </a:extLst>
          </p:cNvPr>
          <p:cNvSpPr/>
          <p:nvPr userDrawn="1"/>
        </p:nvSpPr>
        <p:spPr>
          <a:xfrm>
            <a:off x="8225518" y="-24659"/>
            <a:ext cx="45719" cy="10311659"/>
          </a:xfrm>
          <a:prstGeom prst="rect">
            <a:avLst/>
          </a:prstGeom>
          <a:solidFill>
            <a:schemeClr val="accent1"/>
          </a:solidFill>
        </p:spPr>
        <p:txBody>
          <a:bodyPr/>
          <a:lstStyle/>
          <a:p>
            <a:endParaRPr lang="en-US"/>
          </a:p>
        </p:txBody>
      </p:sp>
      <p:sp>
        <p:nvSpPr>
          <p:cNvPr id="9" name="AutoShape 9">
            <a:extLst>
              <a:ext uri="{FF2B5EF4-FFF2-40B4-BE49-F238E27FC236}">
                <a16:creationId xmlns:a16="http://schemas.microsoft.com/office/drawing/2014/main" id="{9259E246-72AF-00D7-EAAF-A76841282874}"/>
              </a:ext>
            </a:extLst>
          </p:cNvPr>
          <p:cNvSpPr/>
          <p:nvPr userDrawn="1"/>
        </p:nvSpPr>
        <p:spPr>
          <a:xfrm>
            <a:off x="-4199" y="-24658"/>
            <a:ext cx="664536" cy="10311659"/>
          </a:xfrm>
          <a:prstGeom prst="rect">
            <a:avLst/>
          </a:prstGeom>
          <a:solidFill>
            <a:schemeClr val="accent1"/>
          </a:solidFill>
        </p:spPr>
        <p:txBody>
          <a:bodyPr/>
          <a:lstStyle/>
          <a:p>
            <a:endParaRPr lang="en-US"/>
          </a:p>
        </p:txBody>
      </p:sp>
      <p:grpSp>
        <p:nvGrpSpPr>
          <p:cNvPr id="10" name="Group 10">
            <a:extLst>
              <a:ext uri="{FF2B5EF4-FFF2-40B4-BE49-F238E27FC236}">
                <a16:creationId xmlns:a16="http://schemas.microsoft.com/office/drawing/2014/main" id="{7AA78C9B-D5A9-AED3-78F7-CFB52E64645E}"/>
              </a:ext>
            </a:extLst>
          </p:cNvPr>
          <p:cNvGrpSpPr/>
          <p:nvPr userDrawn="1"/>
        </p:nvGrpSpPr>
        <p:grpSpPr>
          <a:xfrm>
            <a:off x="8624167" y="8571512"/>
            <a:ext cx="8817936" cy="1715488"/>
            <a:chOff x="0" y="0"/>
            <a:chExt cx="11757249" cy="3068560"/>
          </a:xfrm>
        </p:grpSpPr>
        <p:sp>
          <p:nvSpPr>
            <p:cNvPr id="11" name="AutoShape 11">
              <a:extLst>
                <a:ext uri="{FF2B5EF4-FFF2-40B4-BE49-F238E27FC236}">
                  <a16:creationId xmlns:a16="http://schemas.microsoft.com/office/drawing/2014/main" id="{6F5150C7-D62A-A92D-C6F7-AF6185131B4C}"/>
                </a:ext>
              </a:extLst>
            </p:cNvPr>
            <p:cNvSpPr/>
            <p:nvPr/>
          </p:nvSpPr>
          <p:spPr>
            <a:xfrm>
              <a:off x="0" y="0"/>
              <a:ext cx="11757249" cy="3068560"/>
            </a:xfrm>
            <a:prstGeom prst="rect">
              <a:avLst/>
            </a:prstGeom>
            <a:solidFill>
              <a:srgbClr val="373939"/>
            </a:solidFill>
          </p:spPr>
          <p:txBody>
            <a:bodyPr/>
            <a:lstStyle/>
            <a:p>
              <a:r>
                <a:rPr lang="en-US" dirty="0" err="1"/>
                <a:t>fdsfds</a:t>
              </a:r>
              <a:endParaRPr lang="en-US" dirty="0"/>
            </a:p>
          </p:txBody>
        </p:sp>
        <p:sp>
          <p:nvSpPr>
            <p:cNvPr id="12" name="TextBox 12">
              <a:extLst>
                <a:ext uri="{FF2B5EF4-FFF2-40B4-BE49-F238E27FC236}">
                  <a16:creationId xmlns:a16="http://schemas.microsoft.com/office/drawing/2014/main" id="{7CFE02CE-334D-6C43-4567-ED93338A62F9}"/>
                </a:ext>
              </a:extLst>
            </p:cNvPr>
            <p:cNvSpPr txBox="1"/>
            <p:nvPr/>
          </p:nvSpPr>
          <p:spPr>
            <a:xfrm>
              <a:off x="1648852" y="1002245"/>
              <a:ext cx="8459543" cy="746888"/>
            </a:xfrm>
            <a:prstGeom prst="rect">
              <a:avLst/>
            </a:prstGeom>
          </p:spPr>
          <p:txBody>
            <a:bodyPr lIns="0" tIns="0" rIns="0" bIns="0" rtlCol="0" anchor="t">
              <a:spAutoFit/>
            </a:bodyPr>
            <a:lstStyle/>
            <a:p>
              <a:pPr algn="r">
                <a:lnSpc>
                  <a:spcPts val="3359"/>
                </a:lnSpc>
              </a:pPr>
              <a:endParaRPr lang="en-US" sz="2399" b="1" spc="143" dirty="0">
                <a:solidFill>
                  <a:srgbClr val="FFFFFF"/>
                </a:solidFill>
                <a:latin typeface="Avenir Heavy" panose="02000503020000020003" pitchFamily="2" charset="0"/>
                <a:ea typeface="Cormorant Garamond Bold"/>
                <a:cs typeface="Cormorant Garamond Bold"/>
                <a:sym typeface="Cormorant Garamond Bold"/>
              </a:endParaRPr>
            </a:p>
          </p:txBody>
        </p:sp>
      </p:grpSp>
      <p:pic>
        <p:nvPicPr>
          <p:cNvPr id="14" name="Picture 5">
            <a:extLst>
              <a:ext uri="{FF2B5EF4-FFF2-40B4-BE49-F238E27FC236}">
                <a16:creationId xmlns:a16="http://schemas.microsoft.com/office/drawing/2014/main" id="{E497D376-ACE5-0E39-C8B8-7138FB5E27CA}"/>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2" name="Text Placeholder 14">
            <a:extLst>
              <a:ext uri="{FF2B5EF4-FFF2-40B4-BE49-F238E27FC236}">
                <a16:creationId xmlns:a16="http://schemas.microsoft.com/office/drawing/2014/main" id="{114280E4-49B4-9BF8-1952-197544511051}"/>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15" name="Text Placeholder 16">
            <a:extLst>
              <a:ext uri="{FF2B5EF4-FFF2-40B4-BE49-F238E27FC236}">
                <a16:creationId xmlns:a16="http://schemas.microsoft.com/office/drawing/2014/main" id="{BC8CDC4B-2376-41EE-293C-9AA00795A054}"/>
              </a:ext>
            </a:extLst>
          </p:cNvPr>
          <p:cNvSpPr>
            <a:spLocks noGrp="1"/>
          </p:cNvSpPr>
          <p:nvPr>
            <p:ph type="body" sz="quarter" idx="11" hasCustomPrompt="1"/>
          </p:nvPr>
        </p:nvSpPr>
        <p:spPr>
          <a:xfrm>
            <a:off x="1109663" y="5338763"/>
            <a:ext cx="6586537" cy="3792537"/>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16" name="Text Placeholder 16">
            <a:extLst>
              <a:ext uri="{FF2B5EF4-FFF2-40B4-BE49-F238E27FC236}">
                <a16:creationId xmlns:a16="http://schemas.microsoft.com/office/drawing/2014/main" id="{BE3B8EFE-0169-FDE7-B408-FE625B8709A3}"/>
              </a:ext>
            </a:extLst>
          </p:cNvPr>
          <p:cNvSpPr>
            <a:spLocks noGrp="1"/>
          </p:cNvSpPr>
          <p:nvPr>
            <p:ph type="body" sz="quarter" idx="12" hasCustomPrompt="1"/>
          </p:nvPr>
        </p:nvSpPr>
        <p:spPr>
          <a:xfrm>
            <a:off x="9739865" y="9079687"/>
            <a:ext cx="6586537" cy="712013"/>
          </a:xfrm>
          <a:prstGeom prst="rect">
            <a:avLst/>
          </a:prstGeom>
        </p:spPr>
        <p:txBody>
          <a:bodyPr/>
          <a:lstStyle>
            <a:lvl1pPr marL="0" indent="0" algn="ctr">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30708853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13" name="AutoShape 12">
            <a:extLst>
              <a:ext uri="{FF2B5EF4-FFF2-40B4-BE49-F238E27FC236}">
                <a16:creationId xmlns:a16="http://schemas.microsoft.com/office/drawing/2014/main" id="{F87F00CD-B49B-EB79-2B2E-BE10B218377B}"/>
              </a:ext>
            </a:extLst>
          </p:cNvPr>
          <p:cNvSpPr/>
          <p:nvPr userDrawn="1"/>
        </p:nvSpPr>
        <p:spPr>
          <a:xfrm>
            <a:off x="11634146" y="0"/>
            <a:ext cx="45719" cy="10287000"/>
          </a:xfrm>
          <a:prstGeom prst="rect">
            <a:avLst/>
          </a:prstGeom>
          <a:solidFill>
            <a:srgbClr val="111B1E">
              <a:alpha val="29804"/>
            </a:srgbClr>
          </a:solidFill>
        </p:spPr>
        <p:txBody>
          <a:bodyPr/>
          <a:lstStyle/>
          <a:p>
            <a:endParaRPr lang="en-US"/>
          </a:p>
        </p:txBody>
      </p:sp>
      <p:sp>
        <p:nvSpPr>
          <p:cNvPr id="14" name="AutoShape 13">
            <a:extLst>
              <a:ext uri="{FF2B5EF4-FFF2-40B4-BE49-F238E27FC236}">
                <a16:creationId xmlns:a16="http://schemas.microsoft.com/office/drawing/2014/main" id="{4590AD3B-A9CF-E5EF-D2E5-0009E8564067}"/>
              </a:ext>
            </a:extLst>
          </p:cNvPr>
          <p:cNvSpPr/>
          <p:nvPr userDrawn="1"/>
        </p:nvSpPr>
        <p:spPr>
          <a:xfrm>
            <a:off x="7633646" y="0"/>
            <a:ext cx="45719" cy="10287000"/>
          </a:xfrm>
          <a:prstGeom prst="rect">
            <a:avLst/>
          </a:prstGeom>
          <a:solidFill>
            <a:srgbClr val="111B1E">
              <a:alpha val="29804"/>
            </a:srgbClr>
          </a:solidFill>
        </p:spPr>
        <p:txBody>
          <a:bodyPr/>
          <a:lstStyle/>
          <a:p>
            <a:endParaRPr lang="en-US"/>
          </a:p>
        </p:txBody>
      </p:sp>
      <p:grpSp>
        <p:nvGrpSpPr>
          <p:cNvPr id="15" name="Group 14">
            <a:extLst>
              <a:ext uri="{FF2B5EF4-FFF2-40B4-BE49-F238E27FC236}">
                <a16:creationId xmlns:a16="http://schemas.microsoft.com/office/drawing/2014/main" id="{41D27408-8808-DF0F-00C1-9A5494CC159C}"/>
              </a:ext>
            </a:extLst>
          </p:cNvPr>
          <p:cNvGrpSpPr/>
          <p:nvPr userDrawn="1"/>
        </p:nvGrpSpPr>
        <p:grpSpPr>
          <a:xfrm>
            <a:off x="8039101" y="0"/>
            <a:ext cx="3314700" cy="10287000"/>
            <a:chOff x="0" y="0"/>
            <a:chExt cx="4419600" cy="13716000"/>
          </a:xfrm>
        </p:grpSpPr>
        <p:pic>
          <p:nvPicPr>
            <p:cNvPr id="16" name="Picture 15">
              <a:extLst>
                <a:ext uri="{FF2B5EF4-FFF2-40B4-BE49-F238E27FC236}">
                  <a16:creationId xmlns:a16="http://schemas.microsoft.com/office/drawing/2014/main" id="{5CCECEB8-A65D-7FB0-CA92-3B69BF8635BB}"/>
                </a:ext>
              </a:extLst>
            </p:cNvPr>
            <p:cNvPicPr>
              <a:picLocks noChangeAspect="1"/>
            </p:cNvPicPr>
            <p:nvPr/>
          </p:nvPicPr>
          <p:blipFill>
            <a:blip r:embed="rId2"/>
            <a:srcRect l="23319" r="11061"/>
            <a:stretch>
              <a:fillRect/>
            </a:stretch>
          </p:blipFill>
          <p:spPr>
            <a:xfrm>
              <a:off x="0" y="0"/>
              <a:ext cx="4419600" cy="4487333"/>
            </a:xfrm>
            <a:prstGeom prst="rect">
              <a:avLst/>
            </a:prstGeom>
          </p:spPr>
        </p:pic>
        <p:pic>
          <p:nvPicPr>
            <p:cNvPr id="17" name="Picture 16">
              <a:extLst>
                <a:ext uri="{FF2B5EF4-FFF2-40B4-BE49-F238E27FC236}">
                  <a16:creationId xmlns:a16="http://schemas.microsoft.com/office/drawing/2014/main" id="{23B284ED-0473-AFF2-ACFF-04E8F38C4664}"/>
                </a:ext>
              </a:extLst>
            </p:cNvPr>
            <p:cNvPicPr>
              <a:picLocks noChangeAspect="1"/>
            </p:cNvPicPr>
            <p:nvPr/>
          </p:nvPicPr>
          <p:blipFill>
            <a:blip r:embed="rId3"/>
            <a:srcRect l="20907" r="13350"/>
            <a:stretch>
              <a:fillRect/>
            </a:stretch>
          </p:blipFill>
          <p:spPr>
            <a:xfrm>
              <a:off x="0" y="4614333"/>
              <a:ext cx="4419600" cy="4487333"/>
            </a:xfrm>
            <a:prstGeom prst="rect">
              <a:avLst/>
            </a:prstGeom>
          </p:spPr>
        </p:pic>
        <p:pic>
          <p:nvPicPr>
            <p:cNvPr id="18" name="Picture 17">
              <a:extLst>
                <a:ext uri="{FF2B5EF4-FFF2-40B4-BE49-F238E27FC236}">
                  <a16:creationId xmlns:a16="http://schemas.microsoft.com/office/drawing/2014/main" id="{C66AD353-50EA-48DB-2915-EB56A9820F60}"/>
                </a:ext>
              </a:extLst>
            </p:cNvPr>
            <p:cNvPicPr>
              <a:picLocks noChangeAspect="1"/>
            </p:cNvPicPr>
            <p:nvPr/>
          </p:nvPicPr>
          <p:blipFill>
            <a:blip r:embed="rId4"/>
            <a:srcRect r="34380"/>
            <a:stretch>
              <a:fillRect/>
            </a:stretch>
          </p:blipFill>
          <p:spPr>
            <a:xfrm>
              <a:off x="0" y="9228667"/>
              <a:ext cx="4419600" cy="4487333"/>
            </a:xfrm>
            <a:prstGeom prst="rect">
              <a:avLst/>
            </a:prstGeom>
          </p:spPr>
        </p:pic>
      </p:grpSp>
      <p:sp>
        <p:nvSpPr>
          <p:cNvPr id="20" name="AutoShape 19">
            <a:extLst>
              <a:ext uri="{FF2B5EF4-FFF2-40B4-BE49-F238E27FC236}">
                <a16:creationId xmlns:a16="http://schemas.microsoft.com/office/drawing/2014/main" id="{4D67F992-E582-0E93-1DA5-D39F3389C14F}"/>
              </a:ext>
            </a:extLst>
          </p:cNvPr>
          <p:cNvSpPr/>
          <p:nvPr/>
        </p:nvSpPr>
        <p:spPr>
          <a:xfrm>
            <a:off x="-1" y="8526104"/>
            <a:ext cx="7680725" cy="1760896"/>
          </a:xfrm>
          <a:prstGeom prst="rect">
            <a:avLst/>
          </a:prstGeom>
          <a:solidFill>
            <a:srgbClr val="262626"/>
          </a:solidFill>
        </p:spPr>
        <p:txBody>
          <a:bodyPr/>
          <a:lstStyle/>
          <a:p>
            <a:endParaRPr lang="en-US"/>
          </a:p>
        </p:txBody>
      </p:sp>
      <p:pic>
        <p:nvPicPr>
          <p:cNvPr id="22" name="Picture 5">
            <a:extLst>
              <a:ext uri="{FF2B5EF4-FFF2-40B4-BE49-F238E27FC236}">
                <a16:creationId xmlns:a16="http://schemas.microsoft.com/office/drawing/2014/main" id="{6CAC8FE8-6028-7020-1C49-1EBDED26FE7B}"/>
              </a:ext>
            </a:extLst>
          </p:cNvPr>
          <p:cNvPicPr>
            <a:picLocks noChangeAspect="1"/>
          </p:cNvPicPr>
          <p:nvPr userDrawn="1"/>
        </p:nvPicPr>
        <p:blipFill>
          <a:blip r:embed="rId5"/>
          <a:srcRect/>
          <a:stretch>
            <a:fillRect/>
          </a:stretch>
        </p:blipFill>
        <p:spPr>
          <a:xfrm>
            <a:off x="16830931" y="580687"/>
            <a:ext cx="856740" cy="1117191"/>
          </a:xfrm>
          <a:prstGeom prst="rect">
            <a:avLst/>
          </a:prstGeom>
        </p:spPr>
      </p:pic>
      <p:sp>
        <p:nvSpPr>
          <p:cNvPr id="2" name="Text Placeholder 14">
            <a:extLst>
              <a:ext uri="{FF2B5EF4-FFF2-40B4-BE49-F238E27FC236}">
                <a16:creationId xmlns:a16="http://schemas.microsoft.com/office/drawing/2014/main" id="{942A298F-C86F-6106-397B-1BA02ADE3C13}"/>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3" name="Text Placeholder 16">
            <a:extLst>
              <a:ext uri="{FF2B5EF4-FFF2-40B4-BE49-F238E27FC236}">
                <a16:creationId xmlns:a16="http://schemas.microsoft.com/office/drawing/2014/main" id="{B1339F15-CB7E-ACDE-D233-963FB3683C0E}"/>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26" name="Text Placeholder 14">
            <a:extLst>
              <a:ext uri="{FF2B5EF4-FFF2-40B4-BE49-F238E27FC236}">
                <a16:creationId xmlns:a16="http://schemas.microsoft.com/office/drawing/2014/main" id="{EE83B2C2-E3CB-13D5-8777-F74376B1AF7E}"/>
              </a:ext>
            </a:extLst>
          </p:cNvPr>
          <p:cNvSpPr>
            <a:spLocks noGrp="1"/>
          </p:cNvSpPr>
          <p:nvPr>
            <p:ph type="body" sz="quarter" idx="12" hasCustomPrompt="1"/>
          </p:nvPr>
        </p:nvSpPr>
        <p:spPr>
          <a:xfrm>
            <a:off x="1052668" y="917079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
        <p:nvSpPr>
          <p:cNvPr id="39" name="Text Placeholder 27">
            <a:extLst>
              <a:ext uri="{FF2B5EF4-FFF2-40B4-BE49-F238E27FC236}">
                <a16:creationId xmlns:a16="http://schemas.microsoft.com/office/drawing/2014/main" id="{3FDBCCCF-9A9C-58FE-775A-BA6FEBFFE7F0}"/>
              </a:ext>
            </a:extLst>
          </p:cNvPr>
          <p:cNvSpPr>
            <a:spLocks noGrp="1"/>
          </p:cNvSpPr>
          <p:nvPr>
            <p:ph type="body" sz="quarter" idx="13" hasCustomPrompt="1"/>
          </p:nvPr>
        </p:nvSpPr>
        <p:spPr>
          <a:xfrm>
            <a:off x="12124555" y="674465"/>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40" name="Text Placeholder 29">
            <a:extLst>
              <a:ext uri="{FF2B5EF4-FFF2-40B4-BE49-F238E27FC236}">
                <a16:creationId xmlns:a16="http://schemas.microsoft.com/office/drawing/2014/main" id="{2084929C-A0C8-059B-0774-5D89FFA3E0D6}"/>
              </a:ext>
            </a:extLst>
          </p:cNvPr>
          <p:cNvSpPr>
            <a:spLocks noGrp="1"/>
          </p:cNvSpPr>
          <p:nvPr>
            <p:ph type="body" sz="quarter" idx="14" hasCustomPrompt="1"/>
          </p:nvPr>
        </p:nvSpPr>
        <p:spPr>
          <a:xfrm>
            <a:off x="12124555" y="1344390"/>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41" name="Text Placeholder 27">
            <a:extLst>
              <a:ext uri="{FF2B5EF4-FFF2-40B4-BE49-F238E27FC236}">
                <a16:creationId xmlns:a16="http://schemas.microsoft.com/office/drawing/2014/main" id="{3479816B-E235-987F-B543-A6639123A3FA}"/>
              </a:ext>
            </a:extLst>
          </p:cNvPr>
          <p:cNvSpPr>
            <a:spLocks noGrp="1"/>
          </p:cNvSpPr>
          <p:nvPr>
            <p:ph type="body" sz="quarter" idx="15" hasCustomPrompt="1"/>
          </p:nvPr>
        </p:nvSpPr>
        <p:spPr>
          <a:xfrm>
            <a:off x="12124555" y="3797300"/>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42" name="Text Placeholder 29">
            <a:extLst>
              <a:ext uri="{FF2B5EF4-FFF2-40B4-BE49-F238E27FC236}">
                <a16:creationId xmlns:a16="http://schemas.microsoft.com/office/drawing/2014/main" id="{6CF0A5EB-E712-B229-93F6-B3A91C3D569F}"/>
              </a:ext>
            </a:extLst>
          </p:cNvPr>
          <p:cNvSpPr>
            <a:spLocks noGrp="1"/>
          </p:cNvSpPr>
          <p:nvPr>
            <p:ph type="body" sz="quarter" idx="16" hasCustomPrompt="1"/>
          </p:nvPr>
        </p:nvSpPr>
        <p:spPr>
          <a:xfrm>
            <a:off x="12124555" y="4467225"/>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43" name="Text Placeholder 27">
            <a:extLst>
              <a:ext uri="{FF2B5EF4-FFF2-40B4-BE49-F238E27FC236}">
                <a16:creationId xmlns:a16="http://schemas.microsoft.com/office/drawing/2014/main" id="{515D39C5-E067-BB37-A72F-2936EFCA3B4E}"/>
              </a:ext>
            </a:extLst>
          </p:cNvPr>
          <p:cNvSpPr>
            <a:spLocks noGrp="1"/>
          </p:cNvSpPr>
          <p:nvPr>
            <p:ph type="body" sz="quarter" idx="17" hasCustomPrompt="1"/>
          </p:nvPr>
        </p:nvSpPr>
        <p:spPr>
          <a:xfrm>
            <a:off x="12124555" y="7212521"/>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44" name="Text Placeholder 29">
            <a:extLst>
              <a:ext uri="{FF2B5EF4-FFF2-40B4-BE49-F238E27FC236}">
                <a16:creationId xmlns:a16="http://schemas.microsoft.com/office/drawing/2014/main" id="{24A5F2AC-5980-DB63-8756-96B8C9D4A4F1}"/>
              </a:ext>
            </a:extLst>
          </p:cNvPr>
          <p:cNvSpPr>
            <a:spLocks noGrp="1"/>
          </p:cNvSpPr>
          <p:nvPr>
            <p:ph type="body" sz="quarter" idx="18" hasCustomPrompt="1"/>
          </p:nvPr>
        </p:nvSpPr>
        <p:spPr>
          <a:xfrm>
            <a:off x="12124555" y="7882446"/>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Tree>
    <p:extLst>
      <p:ext uri="{BB962C8B-B14F-4D97-AF65-F5344CB8AC3E}">
        <p14:creationId xmlns:p14="http://schemas.microsoft.com/office/powerpoint/2010/main" val="3156640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Mode Slide Option 2">
    <p:bg>
      <p:bgPr>
        <a:solidFill>
          <a:schemeClr val="tx2"/>
        </a:solidFill>
        <a:effectLst/>
      </p:bgPr>
    </p:bg>
    <p:spTree>
      <p:nvGrpSpPr>
        <p:cNvPr id="1" name=""/>
        <p:cNvGrpSpPr/>
        <p:nvPr/>
      </p:nvGrpSpPr>
      <p:grpSpPr>
        <a:xfrm>
          <a:off x="0" y="0"/>
          <a:ext cx="0" cy="0"/>
          <a:chOff x="0" y="0"/>
          <a:chExt cx="0" cy="0"/>
        </a:xfrm>
      </p:grpSpPr>
      <p:sp>
        <p:nvSpPr>
          <p:cNvPr id="13" name="AutoShape 12">
            <a:extLst>
              <a:ext uri="{FF2B5EF4-FFF2-40B4-BE49-F238E27FC236}">
                <a16:creationId xmlns:a16="http://schemas.microsoft.com/office/drawing/2014/main" id="{F87F00CD-B49B-EB79-2B2E-BE10B218377B}"/>
              </a:ext>
            </a:extLst>
          </p:cNvPr>
          <p:cNvSpPr/>
          <p:nvPr userDrawn="1"/>
        </p:nvSpPr>
        <p:spPr>
          <a:xfrm>
            <a:off x="11634146" y="0"/>
            <a:ext cx="45719" cy="10287000"/>
          </a:xfrm>
          <a:prstGeom prst="rect">
            <a:avLst/>
          </a:prstGeom>
          <a:solidFill>
            <a:schemeClr val="accent1"/>
          </a:solidFill>
        </p:spPr>
        <p:txBody>
          <a:bodyPr/>
          <a:lstStyle/>
          <a:p>
            <a:endParaRPr lang="en-US"/>
          </a:p>
        </p:txBody>
      </p:sp>
      <p:grpSp>
        <p:nvGrpSpPr>
          <p:cNvPr id="15" name="Group 14">
            <a:extLst>
              <a:ext uri="{FF2B5EF4-FFF2-40B4-BE49-F238E27FC236}">
                <a16:creationId xmlns:a16="http://schemas.microsoft.com/office/drawing/2014/main" id="{41D27408-8808-DF0F-00C1-9A5494CC159C}"/>
              </a:ext>
            </a:extLst>
          </p:cNvPr>
          <p:cNvGrpSpPr/>
          <p:nvPr userDrawn="1"/>
        </p:nvGrpSpPr>
        <p:grpSpPr>
          <a:xfrm>
            <a:off x="8039101" y="0"/>
            <a:ext cx="3314700" cy="10287000"/>
            <a:chOff x="0" y="0"/>
            <a:chExt cx="4419600" cy="13716000"/>
          </a:xfrm>
        </p:grpSpPr>
        <p:pic>
          <p:nvPicPr>
            <p:cNvPr id="16" name="Picture 15">
              <a:extLst>
                <a:ext uri="{FF2B5EF4-FFF2-40B4-BE49-F238E27FC236}">
                  <a16:creationId xmlns:a16="http://schemas.microsoft.com/office/drawing/2014/main" id="{5CCECEB8-A65D-7FB0-CA92-3B69BF8635BB}"/>
                </a:ext>
              </a:extLst>
            </p:cNvPr>
            <p:cNvPicPr>
              <a:picLocks noChangeAspect="1"/>
            </p:cNvPicPr>
            <p:nvPr/>
          </p:nvPicPr>
          <p:blipFill>
            <a:blip r:embed="rId2"/>
            <a:srcRect l="23319" r="11061"/>
            <a:stretch>
              <a:fillRect/>
            </a:stretch>
          </p:blipFill>
          <p:spPr>
            <a:xfrm>
              <a:off x="0" y="0"/>
              <a:ext cx="4419600" cy="4487333"/>
            </a:xfrm>
            <a:prstGeom prst="rect">
              <a:avLst/>
            </a:prstGeom>
          </p:spPr>
        </p:pic>
        <p:pic>
          <p:nvPicPr>
            <p:cNvPr id="17" name="Picture 16">
              <a:extLst>
                <a:ext uri="{FF2B5EF4-FFF2-40B4-BE49-F238E27FC236}">
                  <a16:creationId xmlns:a16="http://schemas.microsoft.com/office/drawing/2014/main" id="{23B284ED-0473-AFF2-ACFF-04E8F38C4664}"/>
                </a:ext>
              </a:extLst>
            </p:cNvPr>
            <p:cNvPicPr>
              <a:picLocks noChangeAspect="1"/>
            </p:cNvPicPr>
            <p:nvPr/>
          </p:nvPicPr>
          <p:blipFill>
            <a:blip r:embed="rId3"/>
            <a:srcRect l="20907" r="13350"/>
            <a:stretch>
              <a:fillRect/>
            </a:stretch>
          </p:blipFill>
          <p:spPr>
            <a:xfrm>
              <a:off x="0" y="4614333"/>
              <a:ext cx="4419600" cy="4487333"/>
            </a:xfrm>
            <a:prstGeom prst="rect">
              <a:avLst/>
            </a:prstGeom>
          </p:spPr>
        </p:pic>
        <p:pic>
          <p:nvPicPr>
            <p:cNvPr id="18" name="Picture 17">
              <a:extLst>
                <a:ext uri="{FF2B5EF4-FFF2-40B4-BE49-F238E27FC236}">
                  <a16:creationId xmlns:a16="http://schemas.microsoft.com/office/drawing/2014/main" id="{C66AD353-50EA-48DB-2915-EB56A9820F60}"/>
                </a:ext>
              </a:extLst>
            </p:cNvPr>
            <p:cNvPicPr>
              <a:picLocks noChangeAspect="1"/>
            </p:cNvPicPr>
            <p:nvPr/>
          </p:nvPicPr>
          <p:blipFill>
            <a:blip r:embed="rId4"/>
            <a:srcRect r="34380"/>
            <a:stretch>
              <a:fillRect/>
            </a:stretch>
          </p:blipFill>
          <p:spPr>
            <a:xfrm>
              <a:off x="0" y="9228667"/>
              <a:ext cx="4419600" cy="4487333"/>
            </a:xfrm>
            <a:prstGeom prst="rect">
              <a:avLst/>
            </a:prstGeom>
          </p:spPr>
        </p:pic>
      </p:grpSp>
      <p:sp>
        <p:nvSpPr>
          <p:cNvPr id="20" name="AutoShape 19">
            <a:extLst>
              <a:ext uri="{FF2B5EF4-FFF2-40B4-BE49-F238E27FC236}">
                <a16:creationId xmlns:a16="http://schemas.microsoft.com/office/drawing/2014/main" id="{4D67F992-E582-0E93-1DA5-D39F3389C14F}"/>
              </a:ext>
            </a:extLst>
          </p:cNvPr>
          <p:cNvSpPr/>
          <p:nvPr/>
        </p:nvSpPr>
        <p:spPr>
          <a:xfrm>
            <a:off x="-1" y="8526104"/>
            <a:ext cx="7680725" cy="1760896"/>
          </a:xfrm>
          <a:prstGeom prst="rect">
            <a:avLst/>
          </a:prstGeom>
          <a:solidFill>
            <a:srgbClr val="373939"/>
          </a:solidFill>
        </p:spPr>
        <p:txBody>
          <a:bodyPr/>
          <a:lstStyle/>
          <a:p>
            <a:endParaRPr lang="en-US" dirty="0"/>
          </a:p>
        </p:txBody>
      </p:sp>
      <p:pic>
        <p:nvPicPr>
          <p:cNvPr id="22" name="Picture 5">
            <a:extLst>
              <a:ext uri="{FF2B5EF4-FFF2-40B4-BE49-F238E27FC236}">
                <a16:creationId xmlns:a16="http://schemas.microsoft.com/office/drawing/2014/main" id="{6CAC8FE8-6028-7020-1C49-1EBDED26FE7B}"/>
              </a:ext>
            </a:extLst>
          </p:cNvPr>
          <p:cNvPicPr>
            <a:picLocks noChangeAspect="1"/>
          </p:cNvPicPr>
          <p:nvPr userDrawn="1"/>
        </p:nvPicPr>
        <p:blipFill>
          <a:blip r:embed="rId5"/>
          <a:srcRect/>
          <a:stretch>
            <a:fillRect/>
          </a:stretch>
        </p:blipFill>
        <p:spPr>
          <a:xfrm>
            <a:off x="16830931" y="580687"/>
            <a:ext cx="856740" cy="1117191"/>
          </a:xfrm>
          <a:prstGeom prst="rect">
            <a:avLst/>
          </a:prstGeom>
        </p:spPr>
      </p:pic>
      <p:sp>
        <p:nvSpPr>
          <p:cNvPr id="14" name="AutoShape 13">
            <a:extLst>
              <a:ext uri="{FF2B5EF4-FFF2-40B4-BE49-F238E27FC236}">
                <a16:creationId xmlns:a16="http://schemas.microsoft.com/office/drawing/2014/main" id="{4590AD3B-A9CF-E5EF-D2E5-0009E8564067}"/>
              </a:ext>
            </a:extLst>
          </p:cNvPr>
          <p:cNvSpPr/>
          <p:nvPr userDrawn="1"/>
        </p:nvSpPr>
        <p:spPr>
          <a:xfrm>
            <a:off x="7633646" y="0"/>
            <a:ext cx="45719" cy="10287000"/>
          </a:xfrm>
          <a:prstGeom prst="rect">
            <a:avLst/>
          </a:prstGeom>
          <a:solidFill>
            <a:schemeClr val="accent1"/>
          </a:solidFill>
        </p:spPr>
        <p:txBody>
          <a:bodyPr/>
          <a:lstStyle/>
          <a:p>
            <a:endParaRPr lang="en-US"/>
          </a:p>
        </p:txBody>
      </p:sp>
      <p:sp>
        <p:nvSpPr>
          <p:cNvPr id="2" name="Text Placeholder 27">
            <a:extLst>
              <a:ext uri="{FF2B5EF4-FFF2-40B4-BE49-F238E27FC236}">
                <a16:creationId xmlns:a16="http://schemas.microsoft.com/office/drawing/2014/main" id="{73665994-8185-C675-728C-5426E3BD7FE1}"/>
              </a:ext>
            </a:extLst>
          </p:cNvPr>
          <p:cNvSpPr>
            <a:spLocks noGrp="1"/>
          </p:cNvSpPr>
          <p:nvPr>
            <p:ph type="body" sz="quarter" idx="13" hasCustomPrompt="1"/>
          </p:nvPr>
        </p:nvSpPr>
        <p:spPr>
          <a:xfrm>
            <a:off x="11928126" y="665278"/>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3" name="Text Placeholder 29">
            <a:extLst>
              <a:ext uri="{FF2B5EF4-FFF2-40B4-BE49-F238E27FC236}">
                <a16:creationId xmlns:a16="http://schemas.microsoft.com/office/drawing/2014/main" id="{9E225824-E113-1B8D-8662-6471B19A8177}"/>
              </a:ext>
            </a:extLst>
          </p:cNvPr>
          <p:cNvSpPr>
            <a:spLocks noGrp="1"/>
          </p:cNvSpPr>
          <p:nvPr>
            <p:ph type="body" sz="quarter" idx="14" hasCustomPrompt="1"/>
          </p:nvPr>
        </p:nvSpPr>
        <p:spPr>
          <a:xfrm>
            <a:off x="11928126" y="1335203"/>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3D0CE0D8-5897-28BF-7AA2-063CA144B3E0}"/>
              </a:ext>
            </a:extLst>
          </p:cNvPr>
          <p:cNvSpPr>
            <a:spLocks noGrp="1"/>
          </p:cNvSpPr>
          <p:nvPr>
            <p:ph type="body" sz="quarter" idx="15" hasCustomPrompt="1"/>
          </p:nvPr>
        </p:nvSpPr>
        <p:spPr>
          <a:xfrm>
            <a:off x="11928126" y="3907819"/>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5" name="Text Placeholder 29">
            <a:extLst>
              <a:ext uri="{FF2B5EF4-FFF2-40B4-BE49-F238E27FC236}">
                <a16:creationId xmlns:a16="http://schemas.microsoft.com/office/drawing/2014/main" id="{F90CD816-8BF9-CF33-0604-B6D392895039}"/>
              </a:ext>
            </a:extLst>
          </p:cNvPr>
          <p:cNvSpPr>
            <a:spLocks noGrp="1"/>
          </p:cNvSpPr>
          <p:nvPr>
            <p:ph type="body" sz="quarter" idx="16" hasCustomPrompt="1"/>
          </p:nvPr>
        </p:nvSpPr>
        <p:spPr>
          <a:xfrm>
            <a:off x="11928126" y="4577744"/>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27">
            <a:extLst>
              <a:ext uri="{FF2B5EF4-FFF2-40B4-BE49-F238E27FC236}">
                <a16:creationId xmlns:a16="http://schemas.microsoft.com/office/drawing/2014/main" id="{4F9BB77A-25F2-6647-6BA9-957BF4D727C9}"/>
              </a:ext>
            </a:extLst>
          </p:cNvPr>
          <p:cNvSpPr>
            <a:spLocks noGrp="1"/>
          </p:cNvSpPr>
          <p:nvPr>
            <p:ph type="body" sz="quarter" idx="17" hasCustomPrompt="1"/>
          </p:nvPr>
        </p:nvSpPr>
        <p:spPr>
          <a:xfrm>
            <a:off x="11928126" y="7203334"/>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7" name="Text Placeholder 29">
            <a:extLst>
              <a:ext uri="{FF2B5EF4-FFF2-40B4-BE49-F238E27FC236}">
                <a16:creationId xmlns:a16="http://schemas.microsoft.com/office/drawing/2014/main" id="{1EC5F679-FB99-B518-5798-6BD2FD471032}"/>
              </a:ext>
            </a:extLst>
          </p:cNvPr>
          <p:cNvSpPr>
            <a:spLocks noGrp="1"/>
          </p:cNvSpPr>
          <p:nvPr>
            <p:ph type="body" sz="quarter" idx="18" hasCustomPrompt="1"/>
          </p:nvPr>
        </p:nvSpPr>
        <p:spPr>
          <a:xfrm>
            <a:off x="11928126" y="7873259"/>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8" name="Text Placeholder 14">
            <a:extLst>
              <a:ext uri="{FF2B5EF4-FFF2-40B4-BE49-F238E27FC236}">
                <a16:creationId xmlns:a16="http://schemas.microsoft.com/office/drawing/2014/main" id="{DF486590-B8A0-B6E5-A66A-42DC081C0E98}"/>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9" name="Text Placeholder 16">
            <a:extLst>
              <a:ext uri="{FF2B5EF4-FFF2-40B4-BE49-F238E27FC236}">
                <a16:creationId xmlns:a16="http://schemas.microsoft.com/office/drawing/2014/main" id="{EEF88F92-D8B2-35F1-BA9F-EE99ADE05155}"/>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30" name="Text Placeholder 14">
            <a:extLst>
              <a:ext uri="{FF2B5EF4-FFF2-40B4-BE49-F238E27FC236}">
                <a16:creationId xmlns:a16="http://schemas.microsoft.com/office/drawing/2014/main" id="{783E62F8-3519-A95D-136C-5FF32108822A}"/>
              </a:ext>
            </a:extLst>
          </p:cNvPr>
          <p:cNvSpPr>
            <a:spLocks noGrp="1"/>
          </p:cNvSpPr>
          <p:nvPr>
            <p:ph type="body" sz="quarter" idx="12" hasCustomPrompt="1"/>
          </p:nvPr>
        </p:nvSpPr>
        <p:spPr>
          <a:xfrm>
            <a:off x="1052668" y="917079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Tree>
    <p:extLst>
      <p:ext uri="{BB962C8B-B14F-4D97-AF65-F5344CB8AC3E}">
        <p14:creationId xmlns:p14="http://schemas.microsoft.com/office/powerpoint/2010/main" val="14023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Topic Option 3">
    <p:spTree>
      <p:nvGrpSpPr>
        <p:cNvPr id="1" name=""/>
        <p:cNvGrpSpPr/>
        <p:nvPr/>
      </p:nvGrpSpPr>
      <p:grpSpPr>
        <a:xfrm>
          <a:off x="0" y="0"/>
          <a:ext cx="0" cy="0"/>
          <a:chOff x="0" y="0"/>
          <a:chExt cx="0" cy="0"/>
        </a:xfrm>
      </p:grpSpPr>
      <p:sp>
        <p:nvSpPr>
          <p:cNvPr id="13" name="AutoShape 12">
            <a:extLst>
              <a:ext uri="{FF2B5EF4-FFF2-40B4-BE49-F238E27FC236}">
                <a16:creationId xmlns:a16="http://schemas.microsoft.com/office/drawing/2014/main" id="{40B37597-B259-9B31-52B5-52E27DADB115}"/>
              </a:ext>
            </a:extLst>
          </p:cNvPr>
          <p:cNvSpPr/>
          <p:nvPr userDrawn="1"/>
        </p:nvSpPr>
        <p:spPr>
          <a:xfrm>
            <a:off x="11634146" y="0"/>
            <a:ext cx="45719" cy="10287000"/>
          </a:xfrm>
          <a:prstGeom prst="rect">
            <a:avLst/>
          </a:prstGeom>
          <a:solidFill>
            <a:srgbClr val="111B1E">
              <a:alpha val="29804"/>
            </a:srgbClr>
          </a:solidFill>
        </p:spPr>
        <p:txBody>
          <a:bodyPr/>
          <a:lstStyle/>
          <a:p>
            <a:endParaRPr lang="en-US"/>
          </a:p>
        </p:txBody>
      </p:sp>
      <p:sp>
        <p:nvSpPr>
          <p:cNvPr id="14" name="AutoShape 13">
            <a:extLst>
              <a:ext uri="{FF2B5EF4-FFF2-40B4-BE49-F238E27FC236}">
                <a16:creationId xmlns:a16="http://schemas.microsoft.com/office/drawing/2014/main" id="{E7C23162-FD08-9D79-F187-1486189CFCEB}"/>
              </a:ext>
            </a:extLst>
          </p:cNvPr>
          <p:cNvSpPr/>
          <p:nvPr userDrawn="1"/>
        </p:nvSpPr>
        <p:spPr>
          <a:xfrm>
            <a:off x="7633646" y="0"/>
            <a:ext cx="45719" cy="10287000"/>
          </a:xfrm>
          <a:prstGeom prst="rect">
            <a:avLst/>
          </a:prstGeom>
          <a:solidFill>
            <a:srgbClr val="111B1E">
              <a:alpha val="29804"/>
            </a:srgbClr>
          </a:solidFill>
        </p:spPr>
        <p:txBody>
          <a:bodyPr/>
          <a:lstStyle/>
          <a:p>
            <a:endParaRPr lang="en-US"/>
          </a:p>
        </p:txBody>
      </p:sp>
      <p:grpSp>
        <p:nvGrpSpPr>
          <p:cNvPr id="15" name="Group 14">
            <a:extLst>
              <a:ext uri="{FF2B5EF4-FFF2-40B4-BE49-F238E27FC236}">
                <a16:creationId xmlns:a16="http://schemas.microsoft.com/office/drawing/2014/main" id="{FCF65F09-7708-2C6C-B3B9-59B83823721A}"/>
              </a:ext>
            </a:extLst>
          </p:cNvPr>
          <p:cNvGrpSpPr/>
          <p:nvPr userDrawn="1"/>
        </p:nvGrpSpPr>
        <p:grpSpPr>
          <a:xfrm>
            <a:off x="8039101" y="0"/>
            <a:ext cx="3314700" cy="10287000"/>
            <a:chOff x="0" y="0"/>
            <a:chExt cx="4419600" cy="13716000"/>
          </a:xfrm>
        </p:grpSpPr>
        <p:pic>
          <p:nvPicPr>
            <p:cNvPr id="16" name="Picture 15">
              <a:extLst>
                <a:ext uri="{FF2B5EF4-FFF2-40B4-BE49-F238E27FC236}">
                  <a16:creationId xmlns:a16="http://schemas.microsoft.com/office/drawing/2014/main" id="{2F483CBC-FDD8-C6CF-C2B1-403033375A35}"/>
                </a:ext>
              </a:extLst>
            </p:cNvPr>
            <p:cNvPicPr>
              <a:picLocks noChangeAspect="1"/>
            </p:cNvPicPr>
            <p:nvPr/>
          </p:nvPicPr>
          <p:blipFill>
            <a:blip r:embed="rId2"/>
            <a:srcRect l="23319" r="11061"/>
            <a:stretch>
              <a:fillRect/>
            </a:stretch>
          </p:blipFill>
          <p:spPr>
            <a:xfrm>
              <a:off x="0" y="0"/>
              <a:ext cx="4419600" cy="4487333"/>
            </a:xfrm>
            <a:prstGeom prst="rect">
              <a:avLst/>
            </a:prstGeom>
          </p:spPr>
        </p:pic>
        <p:pic>
          <p:nvPicPr>
            <p:cNvPr id="17" name="Picture 16">
              <a:extLst>
                <a:ext uri="{FF2B5EF4-FFF2-40B4-BE49-F238E27FC236}">
                  <a16:creationId xmlns:a16="http://schemas.microsoft.com/office/drawing/2014/main" id="{83C2FFF6-70B1-F547-F975-650EDD2505FD}"/>
                </a:ext>
              </a:extLst>
            </p:cNvPr>
            <p:cNvPicPr>
              <a:picLocks noChangeAspect="1"/>
            </p:cNvPicPr>
            <p:nvPr/>
          </p:nvPicPr>
          <p:blipFill>
            <a:blip r:embed="rId3"/>
            <a:srcRect l="20907" r="13350"/>
            <a:stretch>
              <a:fillRect/>
            </a:stretch>
          </p:blipFill>
          <p:spPr>
            <a:xfrm>
              <a:off x="0" y="4614333"/>
              <a:ext cx="4419600" cy="4487333"/>
            </a:xfrm>
            <a:prstGeom prst="rect">
              <a:avLst/>
            </a:prstGeom>
          </p:spPr>
        </p:pic>
        <p:pic>
          <p:nvPicPr>
            <p:cNvPr id="18" name="Picture 17">
              <a:extLst>
                <a:ext uri="{FF2B5EF4-FFF2-40B4-BE49-F238E27FC236}">
                  <a16:creationId xmlns:a16="http://schemas.microsoft.com/office/drawing/2014/main" id="{7C8A1ED3-0ADE-6148-4C75-AF6E0DA8EFD2}"/>
                </a:ext>
              </a:extLst>
            </p:cNvPr>
            <p:cNvPicPr>
              <a:picLocks noChangeAspect="1"/>
            </p:cNvPicPr>
            <p:nvPr/>
          </p:nvPicPr>
          <p:blipFill>
            <a:blip r:embed="rId4"/>
            <a:srcRect r="34380"/>
            <a:stretch>
              <a:fillRect/>
            </a:stretch>
          </p:blipFill>
          <p:spPr>
            <a:xfrm>
              <a:off x="0" y="9228667"/>
              <a:ext cx="4419600" cy="4487333"/>
            </a:xfrm>
            <a:prstGeom prst="rect">
              <a:avLst/>
            </a:prstGeom>
          </p:spPr>
        </p:pic>
      </p:grpSp>
      <p:grpSp>
        <p:nvGrpSpPr>
          <p:cNvPr id="19" name="Group 18">
            <a:extLst>
              <a:ext uri="{FF2B5EF4-FFF2-40B4-BE49-F238E27FC236}">
                <a16:creationId xmlns:a16="http://schemas.microsoft.com/office/drawing/2014/main" id="{83049FEF-43CF-E027-CE51-7D597A543CB3}"/>
              </a:ext>
            </a:extLst>
          </p:cNvPr>
          <p:cNvGrpSpPr/>
          <p:nvPr userDrawn="1"/>
        </p:nvGrpSpPr>
        <p:grpSpPr>
          <a:xfrm>
            <a:off x="-1" y="8526104"/>
            <a:ext cx="7680725" cy="1760896"/>
            <a:chOff x="0" y="0"/>
            <a:chExt cx="11147649" cy="3068560"/>
          </a:xfrm>
        </p:grpSpPr>
        <p:sp>
          <p:nvSpPr>
            <p:cNvPr id="20" name="AutoShape 19">
              <a:extLst>
                <a:ext uri="{FF2B5EF4-FFF2-40B4-BE49-F238E27FC236}">
                  <a16:creationId xmlns:a16="http://schemas.microsoft.com/office/drawing/2014/main" id="{2A88C872-1E53-548C-61A3-7A2C8BCB49E8}"/>
                </a:ext>
              </a:extLst>
            </p:cNvPr>
            <p:cNvSpPr/>
            <p:nvPr/>
          </p:nvSpPr>
          <p:spPr>
            <a:xfrm>
              <a:off x="0" y="0"/>
              <a:ext cx="11147649" cy="3068560"/>
            </a:xfrm>
            <a:prstGeom prst="rect">
              <a:avLst/>
            </a:prstGeom>
            <a:solidFill>
              <a:schemeClr val="accent1"/>
            </a:solidFill>
          </p:spPr>
          <p:txBody>
            <a:bodyPr/>
            <a:lstStyle/>
            <a:p>
              <a:endParaRPr lang="en-US"/>
            </a:p>
          </p:txBody>
        </p:sp>
        <p:sp>
          <p:nvSpPr>
            <p:cNvPr id="21" name="TextBox 20">
              <a:extLst>
                <a:ext uri="{FF2B5EF4-FFF2-40B4-BE49-F238E27FC236}">
                  <a16:creationId xmlns:a16="http://schemas.microsoft.com/office/drawing/2014/main" id="{1C81861E-6683-A663-79AF-D03EBADCE84A}"/>
                </a:ext>
              </a:extLst>
            </p:cNvPr>
            <p:cNvSpPr txBox="1"/>
            <p:nvPr/>
          </p:nvSpPr>
          <p:spPr>
            <a:xfrm>
              <a:off x="1708920" y="1091850"/>
              <a:ext cx="7088926" cy="727628"/>
            </a:xfrm>
            <a:prstGeom prst="rect">
              <a:avLst/>
            </a:prstGeom>
          </p:spPr>
          <p:txBody>
            <a:bodyPr lIns="0" tIns="0" rIns="0" bIns="0" rtlCol="0" anchor="t">
              <a:spAutoFit/>
            </a:bodyPr>
            <a:lstStyle/>
            <a:p>
              <a:pPr algn="ctr">
                <a:lnSpc>
                  <a:spcPts val="3359"/>
                </a:lnSpc>
              </a:pPr>
              <a:endParaRPr lang="en-US" sz="2399" b="1" spc="143" dirty="0">
                <a:solidFill>
                  <a:srgbClr val="FFFFFF"/>
                </a:solidFill>
                <a:latin typeface="Avenir Heavy" panose="02000503020000020003" pitchFamily="2" charset="0"/>
                <a:ea typeface="Cormorant Garamond Bold"/>
                <a:cs typeface="Cormorant Garamond Bold"/>
                <a:sym typeface="Cormorant Garamond Bold"/>
              </a:endParaRPr>
            </a:p>
          </p:txBody>
        </p:sp>
      </p:grpSp>
      <p:pic>
        <p:nvPicPr>
          <p:cNvPr id="22" name="Picture 5">
            <a:extLst>
              <a:ext uri="{FF2B5EF4-FFF2-40B4-BE49-F238E27FC236}">
                <a16:creationId xmlns:a16="http://schemas.microsoft.com/office/drawing/2014/main" id="{2592E711-27F3-C441-5160-D649E05C680A}"/>
              </a:ext>
            </a:extLst>
          </p:cNvPr>
          <p:cNvPicPr>
            <a:picLocks noChangeAspect="1"/>
          </p:cNvPicPr>
          <p:nvPr userDrawn="1"/>
        </p:nvPicPr>
        <p:blipFill>
          <a:blip r:embed="rId5"/>
          <a:srcRect/>
          <a:stretch>
            <a:fillRect/>
          </a:stretch>
        </p:blipFill>
        <p:spPr>
          <a:xfrm>
            <a:off x="16830931" y="580687"/>
            <a:ext cx="856740" cy="1117191"/>
          </a:xfrm>
          <a:prstGeom prst="rect">
            <a:avLst/>
          </a:prstGeom>
        </p:spPr>
      </p:pic>
      <p:sp>
        <p:nvSpPr>
          <p:cNvPr id="2" name="Text Placeholder 27">
            <a:extLst>
              <a:ext uri="{FF2B5EF4-FFF2-40B4-BE49-F238E27FC236}">
                <a16:creationId xmlns:a16="http://schemas.microsoft.com/office/drawing/2014/main" id="{F3900F0A-F8F8-5DC6-78E4-108665E1BFFC}"/>
              </a:ext>
            </a:extLst>
          </p:cNvPr>
          <p:cNvSpPr>
            <a:spLocks noGrp="1"/>
          </p:cNvSpPr>
          <p:nvPr>
            <p:ph type="body" sz="quarter" idx="13" hasCustomPrompt="1"/>
          </p:nvPr>
        </p:nvSpPr>
        <p:spPr>
          <a:xfrm>
            <a:off x="12124555" y="674465"/>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3" name="Text Placeholder 29">
            <a:extLst>
              <a:ext uri="{FF2B5EF4-FFF2-40B4-BE49-F238E27FC236}">
                <a16:creationId xmlns:a16="http://schemas.microsoft.com/office/drawing/2014/main" id="{493F1BDE-ABEF-3791-8B71-6FBFE19FBD06}"/>
              </a:ext>
            </a:extLst>
          </p:cNvPr>
          <p:cNvSpPr>
            <a:spLocks noGrp="1"/>
          </p:cNvSpPr>
          <p:nvPr>
            <p:ph type="body" sz="quarter" idx="14" hasCustomPrompt="1"/>
          </p:nvPr>
        </p:nvSpPr>
        <p:spPr>
          <a:xfrm>
            <a:off x="12124555" y="1344390"/>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8DA9FDC0-239B-3008-5FC1-6917F9DCFC56}"/>
              </a:ext>
            </a:extLst>
          </p:cNvPr>
          <p:cNvSpPr>
            <a:spLocks noGrp="1"/>
          </p:cNvSpPr>
          <p:nvPr>
            <p:ph type="body" sz="quarter" idx="15" hasCustomPrompt="1"/>
          </p:nvPr>
        </p:nvSpPr>
        <p:spPr>
          <a:xfrm>
            <a:off x="12124555" y="3722465"/>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5" name="Text Placeholder 29">
            <a:extLst>
              <a:ext uri="{FF2B5EF4-FFF2-40B4-BE49-F238E27FC236}">
                <a16:creationId xmlns:a16="http://schemas.microsoft.com/office/drawing/2014/main" id="{E92A7D94-DC47-4D86-09AF-39A9E53C9C73}"/>
              </a:ext>
            </a:extLst>
          </p:cNvPr>
          <p:cNvSpPr>
            <a:spLocks noGrp="1"/>
          </p:cNvSpPr>
          <p:nvPr>
            <p:ph type="body" sz="quarter" idx="16" hasCustomPrompt="1"/>
          </p:nvPr>
        </p:nvSpPr>
        <p:spPr>
          <a:xfrm>
            <a:off x="12124555" y="4392390"/>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27">
            <a:extLst>
              <a:ext uri="{FF2B5EF4-FFF2-40B4-BE49-F238E27FC236}">
                <a16:creationId xmlns:a16="http://schemas.microsoft.com/office/drawing/2014/main" id="{4FEF7E9C-50DC-A75A-CD58-3E7131B3FACE}"/>
              </a:ext>
            </a:extLst>
          </p:cNvPr>
          <p:cNvSpPr>
            <a:spLocks noGrp="1"/>
          </p:cNvSpPr>
          <p:nvPr>
            <p:ph type="body" sz="quarter" idx="17" hasCustomPrompt="1"/>
          </p:nvPr>
        </p:nvSpPr>
        <p:spPr>
          <a:xfrm>
            <a:off x="12124555" y="7212521"/>
            <a:ext cx="470637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7" name="Text Placeholder 29">
            <a:extLst>
              <a:ext uri="{FF2B5EF4-FFF2-40B4-BE49-F238E27FC236}">
                <a16:creationId xmlns:a16="http://schemas.microsoft.com/office/drawing/2014/main" id="{EAA90F31-8A7C-9C78-E4D3-20336FDEF48E}"/>
              </a:ext>
            </a:extLst>
          </p:cNvPr>
          <p:cNvSpPr>
            <a:spLocks noGrp="1"/>
          </p:cNvSpPr>
          <p:nvPr>
            <p:ph type="body" sz="quarter" idx="18" hasCustomPrompt="1"/>
          </p:nvPr>
        </p:nvSpPr>
        <p:spPr>
          <a:xfrm>
            <a:off x="12124555" y="7882446"/>
            <a:ext cx="470637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8" name="Text Placeholder 14">
            <a:extLst>
              <a:ext uri="{FF2B5EF4-FFF2-40B4-BE49-F238E27FC236}">
                <a16:creationId xmlns:a16="http://schemas.microsoft.com/office/drawing/2014/main" id="{4049A98C-EF45-3EC5-824D-8E4381A645FD}"/>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9" name="Text Placeholder 16">
            <a:extLst>
              <a:ext uri="{FF2B5EF4-FFF2-40B4-BE49-F238E27FC236}">
                <a16:creationId xmlns:a16="http://schemas.microsoft.com/office/drawing/2014/main" id="{A7B96C18-1BF3-8CEF-B799-ADE2B881C1ED}"/>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2009769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pic With Bullet Points">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1EECE21-FE4A-62C3-66FF-009BCCD73225}"/>
              </a:ext>
            </a:extLst>
          </p:cNvPr>
          <p:cNvSpPr/>
          <p:nvPr userDrawn="1"/>
        </p:nvSpPr>
        <p:spPr>
          <a:xfrm>
            <a:off x="0" y="9852480"/>
            <a:ext cx="9735256" cy="434520"/>
          </a:xfrm>
          <a:prstGeom prst="rect">
            <a:avLst/>
          </a:prstGeom>
          <a:solidFill>
            <a:schemeClr val="accent1"/>
          </a:solidFill>
        </p:spPr>
        <p:txBody>
          <a:bodyPr/>
          <a:lstStyle/>
          <a:p>
            <a:endParaRPr lang="en-US"/>
          </a:p>
        </p:txBody>
      </p:sp>
      <p:sp>
        <p:nvSpPr>
          <p:cNvPr id="10" name="AutoShape 9">
            <a:extLst>
              <a:ext uri="{FF2B5EF4-FFF2-40B4-BE49-F238E27FC236}">
                <a16:creationId xmlns:a16="http://schemas.microsoft.com/office/drawing/2014/main" id="{860228E6-B8B7-113F-0AF2-36E5AD280180}"/>
              </a:ext>
            </a:extLst>
          </p:cNvPr>
          <p:cNvSpPr/>
          <p:nvPr userDrawn="1"/>
        </p:nvSpPr>
        <p:spPr>
          <a:xfrm>
            <a:off x="9715502" y="0"/>
            <a:ext cx="45719" cy="10287000"/>
          </a:xfrm>
          <a:prstGeom prst="rect">
            <a:avLst/>
          </a:prstGeom>
          <a:solidFill>
            <a:srgbClr val="111B1E">
              <a:alpha val="29804"/>
            </a:srgbClr>
          </a:solidFill>
        </p:spPr>
        <p:txBody>
          <a:bodyPr/>
          <a:lstStyle/>
          <a:p>
            <a:endParaRPr lang="en-US"/>
          </a:p>
        </p:txBody>
      </p:sp>
      <p:sp>
        <p:nvSpPr>
          <p:cNvPr id="11" name="AutoShape 12">
            <a:extLst>
              <a:ext uri="{FF2B5EF4-FFF2-40B4-BE49-F238E27FC236}">
                <a16:creationId xmlns:a16="http://schemas.microsoft.com/office/drawing/2014/main" id="{BBE9F943-FD3B-BDFB-0AEE-9F5152E65653}"/>
              </a:ext>
            </a:extLst>
          </p:cNvPr>
          <p:cNvSpPr/>
          <p:nvPr userDrawn="1"/>
        </p:nvSpPr>
        <p:spPr>
          <a:xfrm>
            <a:off x="9525000" y="2002559"/>
            <a:ext cx="381000" cy="342900"/>
          </a:xfrm>
          <a:prstGeom prst="rect">
            <a:avLst/>
          </a:prstGeom>
          <a:solidFill>
            <a:srgbClr val="111B1E"/>
          </a:solidFill>
        </p:spPr>
        <p:txBody>
          <a:bodyPr/>
          <a:lstStyle/>
          <a:p>
            <a:endParaRPr lang="en-US"/>
          </a:p>
        </p:txBody>
      </p:sp>
      <p:sp>
        <p:nvSpPr>
          <p:cNvPr id="15" name="AutoShape 16">
            <a:extLst>
              <a:ext uri="{FF2B5EF4-FFF2-40B4-BE49-F238E27FC236}">
                <a16:creationId xmlns:a16="http://schemas.microsoft.com/office/drawing/2014/main" id="{E19B93F8-4C5D-8E38-F421-42732C5C0A55}"/>
              </a:ext>
            </a:extLst>
          </p:cNvPr>
          <p:cNvSpPr/>
          <p:nvPr userDrawn="1"/>
        </p:nvSpPr>
        <p:spPr>
          <a:xfrm>
            <a:off x="9525000" y="4972051"/>
            <a:ext cx="381000" cy="342900"/>
          </a:xfrm>
          <a:prstGeom prst="rect">
            <a:avLst/>
          </a:prstGeom>
          <a:solidFill>
            <a:srgbClr val="111B1E"/>
          </a:solidFill>
        </p:spPr>
        <p:txBody>
          <a:bodyPr/>
          <a:lstStyle/>
          <a:p>
            <a:endParaRPr lang="en-US"/>
          </a:p>
        </p:txBody>
      </p:sp>
      <p:sp>
        <p:nvSpPr>
          <p:cNvPr id="19" name="AutoShape 20">
            <a:extLst>
              <a:ext uri="{FF2B5EF4-FFF2-40B4-BE49-F238E27FC236}">
                <a16:creationId xmlns:a16="http://schemas.microsoft.com/office/drawing/2014/main" id="{19A2B572-C4F3-98DF-6859-F6D5240158E2}"/>
              </a:ext>
            </a:extLst>
          </p:cNvPr>
          <p:cNvSpPr/>
          <p:nvPr userDrawn="1"/>
        </p:nvSpPr>
        <p:spPr>
          <a:xfrm>
            <a:off x="9525000" y="7797933"/>
            <a:ext cx="381000" cy="342900"/>
          </a:xfrm>
          <a:prstGeom prst="rect">
            <a:avLst/>
          </a:prstGeom>
          <a:solidFill>
            <a:srgbClr val="111B1E"/>
          </a:solidFill>
        </p:spPr>
        <p:txBody>
          <a:bodyPr/>
          <a:lstStyle/>
          <a:p>
            <a:endParaRPr lang="en-US"/>
          </a:p>
        </p:txBody>
      </p:sp>
      <p:pic>
        <p:nvPicPr>
          <p:cNvPr id="20" name="Picture 5">
            <a:extLst>
              <a:ext uri="{FF2B5EF4-FFF2-40B4-BE49-F238E27FC236}">
                <a16:creationId xmlns:a16="http://schemas.microsoft.com/office/drawing/2014/main" id="{CD6192DC-DEB5-34A3-E95C-E4877D8A8248}"/>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2" name="Text Placeholder 27">
            <a:extLst>
              <a:ext uri="{FF2B5EF4-FFF2-40B4-BE49-F238E27FC236}">
                <a16:creationId xmlns:a16="http://schemas.microsoft.com/office/drawing/2014/main" id="{A067DB67-3BC8-AB80-4762-CBF00F493D68}"/>
              </a:ext>
            </a:extLst>
          </p:cNvPr>
          <p:cNvSpPr>
            <a:spLocks noGrp="1"/>
          </p:cNvSpPr>
          <p:nvPr>
            <p:ph type="body" sz="quarter" idx="13" hasCustomPrompt="1"/>
          </p:nvPr>
        </p:nvSpPr>
        <p:spPr>
          <a:xfrm>
            <a:off x="10668000" y="1088159"/>
            <a:ext cx="60677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CEF092BD-69AE-7763-81F9-F0663A9DF321}"/>
              </a:ext>
            </a:extLst>
          </p:cNvPr>
          <p:cNvSpPr>
            <a:spLocks noGrp="1"/>
          </p:cNvSpPr>
          <p:nvPr>
            <p:ph type="body" sz="quarter" idx="14" hasCustomPrompt="1"/>
          </p:nvPr>
        </p:nvSpPr>
        <p:spPr>
          <a:xfrm>
            <a:off x="10668000" y="1758084"/>
            <a:ext cx="60677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38612667-071A-0F72-396E-261779D5F6B7}"/>
              </a:ext>
            </a:extLst>
          </p:cNvPr>
          <p:cNvSpPr>
            <a:spLocks noGrp="1"/>
          </p:cNvSpPr>
          <p:nvPr>
            <p:ph type="body" sz="quarter" idx="15" hasCustomPrompt="1"/>
          </p:nvPr>
        </p:nvSpPr>
        <p:spPr>
          <a:xfrm>
            <a:off x="10668000" y="4330700"/>
            <a:ext cx="60677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B75CC7C1-30AB-ABD5-2CCD-0594B1509C52}"/>
              </a:ext>
            </a:extLst>
          </p:cNvPr>
          <p:cNvSpPr>
            <a:spLocks noGrp="1"/>
          </p:cNvSpPr>
          <p:nvPr>
            <p:ph type="body" sz="quarter" idx="16" hasCustomPrompt="1"/>
          </p:nvPr>
        </p:nvSpPr>
        <p:spPr>
          <a:xfrm>
            <a:off x="10668000" y="5000625"/>
            <a:ext cx="60677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7BC22A23-A622-9225-71BB-1547A4D036D1}"/>
              </a:ext>
            </a:extLst>
          </p:cNvPr>
          <p:cNvSpPr>
            <a:spLocks noGrp="1"/>
          </p:cNvSpPr>
          <p:nvPr>
            <p:ph type="body" sz="quarter" idx="17" hasCustomPrompt="1"/>
          </p:nvPr>
        </p:nvSpPr>
        <p:spPr>
          <a:xfrm>
            <a:off x="10668000" y="7626215"/>
            <a:ext cx="60677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3A77ECC6-2BE1-CD67-E8BD-6BA2FE8B3E8B}"/>
              </a:ext>
            </a:extLst>
          </p:cNvPr>
          <p:cNvSpPr>
            <a:spLocks noGrp="1"/>
          </p:cNvSpPr>
          <p:nvPr>
            <p:ph type="body" sz="quarter" idx="18" hasCustomPrompt="1"/>
          </p:nvPr>
        </p:nvSpPr>
        <p:spPr>
          <a:xfrm>
            <a:off x="10668000" y="8296140"/>
            <a:ext cx="60677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C5013BD8-557D-D8E5-C2B5-B07B5C02BA99}"/>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F0373D6F-8CFC-BD6C-795E-0505305E4549}"/>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2158371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Mode Title Slide Option 2">
    <p:bg>
      <p:bgPr>
        <a:solidFill>
          <a:schemeClr val="tx2"/>
        </a:solidFill>
        <a:effectLst/>
      </p:bgPr>
    </p:bg>
    <p:spTree>
      <p:nvGrpSpPr>
        <p:cNvPr id="1" name=""/>
        <p:cNvGrpSpPr/>
        <p:nvPr/>
      </p:nvGrpSpPr>
      <p:grpSpPr>
        <a:xfrm>
          <a:off x="0" y="0"/>
          <a:ext cx="0" cy="0"/>
          <a:chOff x="0" y="0"/>
          <a:chExt cx="0" cy="0"/>
        </a:xfrm>
      </p:grpSpPr>
      <p:sp>
        <p:nvSpPr>
          <p:cNvPr id="11" name="Freeform 8">
            <a:extLst>
              <a:ext uri="{FF2B5EF4-FFF2-40B4-BE49-F238E27FC236}">
                <a16:creationId xmlns:a16="http://schemas.microsoft.com/office/drawing/2014/main" id="{4B95B5AA-9F14-3F0F-F41D-06AF7AE204AA}"/>
              </a:ext>
            </a:extLst>
          </p:cNvPr>
          <p:cNvSpPr/>
          <p:nvPr userDrawn="1"/>
        </p:nvSpPr>
        <p:spPr>
          <a:xfrm>
            <a:off x="9724344" y="2415546"/>
            <a:ext cx="6829733" cy="6837409"/>
          </a:xfrm>
          <a:custGeom>
            <a:avLst/>
            <a:gdLst/>
            <a:ahLst/>
            <a:cxnLst/>
            <a:rect l="l" t="t" r="r" b="b"/>
            <a:pathLst>
              <a:path w="7429500" h="7744821">
                <a:moveTo>
                  <a:pt x="0" y="0"/>
                </a:moveTo>
                <a:lnTo>
                  <a:pt x="7429500" y="0"/>
                </a:lnTo>
                <a:lnTo>
                  <a:pt x="7429500" y="7744821"/>
                </a:lnTo>
                <a:lnTo>
                  <a:pt x="0" y="7744821"/>
                </a:lnTo>
                <a:lnTo>
                  <a:pt x="0" y="0"/>
                </a:lnTo>
                <a:close/>
              </a:path>
            </a:pathLst>
          </a:custGeom>
          <a:blipFill>
            <a:blip r:embed="rId2"/>
            <a:stretch>
              <a:fillRect l="-17948" b="-13146"/>
            </a:stretch>
          </a:blipFill>
        </p:spPr>
        <p:txBody>
          <a:bodyPr/>
          <a:lstStyle/>
          <a:p>
            <a:endParaRPr lang="en-US"/>
          </a:p>
        </p:txBody>
      </p:sp>
      <p:sp>
        <p:nvSpPr>
          <p:cNvPr id="12" name="AutoShape 10">
            <a:extLst>
              <a:ext uri="{FF2B5EF4-FFF2-40B4-BE49-F238E27FC236}">
                <a16:creationId xmlns:a16="http://schemas.microsoft.com/office/drawing/2014/main" id="{BDA439A7-E53D-0D2B-BC18-0877B976A71B}"/>
              </a:ext>
            </a:extLst>
          </p:cNvPr>
          <p:cNvSpPr/>
          <p:nvPr userDrawn="1"/>
        </p:nvSpPr>
        <p:spPr>
          <a:xfrm>
            <a:off x="18135601" y="0"/>
            <a:ext cx="1181100" cy="10287000"/>
          </a:xfrm>
          <a:prstGeom prst="rect">
            <a:avLst/>
          </a:prstGeom>
          <a:solidFill>
            <a:srgbClr val="373939"/>
          </a:solidFill>
        </p:spPr>
        <p:txBody>
          <a:bodyPr/>
          <a:lstStyle/>
          <a:p>
            <a:endParaRPr lang="en-US"/>
          </a:p>
        </p:txBody>
      </p:sp>
      <p:sp>
        <p:nvSpPr>
          <p:cNvPr id="14" name="AutoShape 2">
            <a:extLst>
              <a:ext uri="{FF2B5EF4-FFF2-40B4-BE49-F238E27FC236}">
                <a16:creationId xmlns:a16="http://schemas.microsoft.com/office/drawing/2014/main" id="{A266E110-D3B4-1BC8-E270-A2FE1B226A0C}"/>
              </a:ext>
            </a:extLst>
          </p:cNvPr>
          <p:cNvSpPr/>
          <p:nvPr userDrawn="1"/>
        </p:nvSpPr>
        <p:spPr>
          <a:xfrm flipH="1">
            <a:off x="8889106" y="0"/>
            <a:ext cx="88953" cy="10287000"/>
          </a:xfrm>
          <a:prstGeom prst="rect">
            <a:avLst/>
          </a:prstGeom>
          <a:solidFill>
            <a:schemeClr val="accent1"/>
          </a:solidFill>
        </p:spPr>
        <p:txBody>
          <a:bodyPr/>
          <a:lstStyle/>
          <a:p>
            <a:endParaRPr lang="en-US"/>
          </a:p>
        </p:txBody>
      </p:sp>
      <p:sp>
        <p:nvSpPr>
          <p:cNvPr id="15" name="AutoShape 2">
            <a:extLst>
              <a:ext uri="{FF2B5EF4-FFF2-40B4-BE49-F238E27FC236}">
                <a16:creationId xmlns:a16="http://schemas.microsoft.com/office/drawing/2014/main" id="{7604760C-DFD7-9B37-7477-65AD43D4BB4E}"/>
              </a:ext>
            </a:extLst>
          </p:cNvPr>
          <p:cNvSpPr/>
          <p:nvPr userDrawn="1"/>
        </p:nvSpPr>
        <p:spPr>
          <a:xfrm flipH="1">
            <a:off x="17255886" y="0"/>
            <a:ext cx="88953" cy="10287000"/>
          </a:xfrm>
          <a:prstGeom prst="rect">
            <a:avLst/>
          </a:prstGeom>
          <a:solidFill>
            <a:schemeClr val="accent1"/>
          </a:solidFill>
        </p:spPr>
        <p:txBody>
          <a:bodyPr/>
          <a:lstStyle/>
          <a:p>
            <a:endParaRPr lang="en-US"/>
          </a:p>
        </p:txBody>
      </p:sp>
      <p:pic>
        <p:nvPicPr>
          <p:cNvPr id="3" name="Picture 2" descr="A white text on a black background&#10;&#10;AI-generated content may be incorrect.">
            <a:extLst>
              <a:ext uri="{FF2B5EF4-FFF2-40B4-BE49-F238E27FC236}">
                <a16:creationId xmlns:a16="http://schemas.microsoft.com/office/drawing/2014/main" id="{52305D20-4A0C-D249-D162-3CC1DAED6E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8" y="308563"/>
            <a:ext cx="4470977" cy="1490327"/>
          </a:xfrm>
          <a:prstGeom prst="rect">
            <a:avLst/>
          </a:prstGeom>
        </p:spPr>
      </p:pic>
      <p:sp>
        <p:nvSpPr>
          <p:cNvPr id="2" name="Text Placeholder 2">
            <a:extLst>
              <a:ext uri="{FF2B5EF4-FFF2-40B4-BE49-F238E27FC236}">
                <a16:creationId xmlns:a16="http://schemas.microsoft.com/office/drawing/2014/main" id="{836E591A-D416-2B3F-8657-61025A40AB81}"/>
              </a:ext>
            </a:extLst>
          </p:cNvPr>
          <p:cNvSpPr>
            <a:spLocks noGrp="1"/>
          </p:cNvSpPr>
          <p:nvPr>
            <p:ph type="body" sz="quarter" idx="10" hasCustomPrompt="1"/>
          </p:nvPr>
        </p:nvSpPr>
        <p:spPr>
          <a:xfrm>
            <a:off x="794130" y="3816350"/>
            <a:ext cx="7886700" cy="2654300"/>
          </a:xfrm>
          <a:prstGeom prst="rect">
            <a:avLst/>
          </a:prstGeom>
        </p:spPr>
        <p:txBody>
          <a:bodyPr/>
          <a:lstStyle>
            <a:lvl1pPr marL="0" indent="0">
              <a:buNone/>
              <a:defRPr sz="8000" b="1" i="0">
                <a:solidFill>
                  <a:schemeClr val="bg1"/>
                </a:solidFill>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4" name="Text Placeholder 4">
            <a:extLst>
              <a:ext uri="{FF2B5EF4-FFF2-40B4-BE49-F238E27FC236}">
                <a16:creationId xmlns:a16="http://schemas.microsoft.com/office/drawing/2014/main" id="{B54D5C09-0F6D-6980-A7BB-AD795455A450}"/>
              </a:ext>
            </a:extLst>
          </p:cNvPr>
          <p:cNvSpPr>
            <a:spLocks noGrp="1"/>
          </p:cNvSpPr>
          <p:nvPr>
            <p:ph type="body" sz="quarter" idx="11" hasCustomPrompt="1"/>
          </p:nvPr>
        </p:nvSpPr>
        <p:spPr>
          <a:xfrm>
            <a:off x="794130" y="6595670"/>
            <a:ext cx="7886700" cy="1143000"/>
          </a:xfrm>
          <a:prstGeom prst="rect">
            <a:avLst/>
          </a:prstGeom>
        </p:spPr>
        <p:txBody>
          <a:bodyPr/>
          <a:lstStyle>
            <a:lvl1pPr marL="0" indent="0">
              <a:buNone/>
              <a:defRPr sz="2800">
                <a:solidFill>
                  <a:schemeClr val="bg1"/>
                </a:solidFill>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5" name="Text Placeholder 14">
            <a:extLst>
              <a:ext uri="{FF2B5EF4-FFF2-40B4-BE49-F238E27FC236}">
                <a16:creationId xmlns:a16="http://schemas.microsoft.com/office/drawing/2014/main" id="{5E570037-1FAA-5D94-48F1-AB213266F733}"/>
              </a:ext>
            </a:extLst>
          </p:cNvPr>
          <p:cNvSpPr>
            <a:spLocks noGrp="1"/>
          </p:cNvSpPr>
          <p:nvPr>
            <p:ph type="body" sz="quarter" idx="12" hasCustomPrompt="1"/>
          </p:nvPr>
        </p:nvSpPr>
        <p:spPr>
          <a:xfrm>
            <a:off x="9186335" y="1357565"/>
            <a:ext cx="7905750" cy="479425"/>
          </a:xfrm>
          <a:prstGeom prst="rect">
            <a:avLst/>
          </a:prstGeom>
        </p:spPr>
        <p:txBody>
          <a:bodyPr/>
          <a:lstStyle>
            <a:lvl1pPr marL="0" indent="0" algn="ctr">
              <a:buNone/>
              <a:defRPr sz="2800">
                <a:solidFill>
                  <a:schemeClr val="bg1"/>
                </a:solidFill>
                <a:latin typeface="Avenir Book" panose="02000503020000020003" pitchFamily="2" charset="0"/>
              </a:defRPr>
            </a:lvl1pPr>
          </a:lstStyle>
          <a:p>
            <a:pPr lvl="0"/>
            <a:r>
              <a:rPr lang="en-US" dirty="0"/>
              <a:t>Alt Text</a:t>
            </a:r>
          </a:p>
        </p:txBody>
      </p:sp>
    </p:spTree>
    <p:extLst>
      <p:ext uri="{BB962C8B-B14F-4D97-AF65-F5344CB8AC3E}">
        <p14:creationId xmlns:p14="http://schemas.microsoft.com/office/powerpoint/2010/main" val="17569011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rk Mode Topic with Bullet Points">
    <p:bg>
      <p:bgPr>
        <a:solidFill>
          <a:schemeClr val="tx2"/>
        </a:solidFill>
        <a:effectLst/>
      </p:bgPr>
    </p:bg>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11EECE21-FE4A-62C3-66FF-009BCCD73225}"/>
              </a:ext>
            </a:extLst>
          </p:cNvPr>
          <p:cNvSpPr/>
          <p:nvPr userDrawn="1"/>
        </p:nvSpPr>
        <p:spPr>
          <a:xfrm>
            <a:off x="0" y="9852480"/>
            <a:ext cx="9735256" cy="434520"/>
          </a:xfrm>
          <a:prstGeom prst="rect">
            <a:avLst/>
          </a:prstGeom>
          <a:solidFill>
            <a:srgbClr val="373939"/>
          </a:solidFill>
        </p:spPr>
        <p:txBody>
          <a:bodyPr/>
          <a:lstStyle/>
          <a:p>
            <a:endParaRPr lang="en-US"/>
          </a:p>
        </p:txBody>
      </p:sp>
      <p:sp>
        <p:nvSpPr>
          <p:cNvPr id="10" name="AutoShape 9">
            <a:extLst>
              <a:ext uri="{FF2B5EF4-FFF2-40B4-BE49-F238E27FC236}">
                <a16:creationId xmlns:a16="http://schemas.microsoft.com/office/drawing/2014/main" id="{860228E6-B8B7-113F-0AF2-36E5AD280180}"/>
              </a:ext>
            </a:extLst>
          </p:cNvPr>
          <p:cNvSpPr/>
          <p:nvPr userDrawn="1"/>
        </p:nvSpPr>
        <p:spPr>
          <a:xfrm>
            <a:off x="9715502" y="0"/>
            <a:ext cx="45719" cy="10287000"/>
          </a:xfrm>
          <a:prstGeom prst="rect">
            <a:avLst/>
          </a:prstGeom>
          <a:solidFill>
            <a:schemeClr val="accent1"/>
          </a:solidFill>
        </p:spPr>
        <p:txBody>
          <a:bodyPr/>
          <a:lstStyle/>
          <a:p>
            <a:endParaRPr lang="en-US"/>
          </a:p>
        </p:txBody>
      </p:sp>
      <p:sp>
        <p:nvSpPr>
          <p:cNvPr id="11" name="AutoShape 12">
            <a:extLst>
              <a:ext uri="{FF2B5EF4-FFF2-40B4-BE49-F238E27FC236}">
                <a16:creationId xmlns:a16="http://schemas.microsoft.com/office/drawing/2014/main" id="{BBE9F943-FD3B-BDFB-0AEE-9F5152E65653}"/>
              </a:ext>
            </a:extLst>
          </p:cNvPr>
          <p:cNvSpPr/>
          <p:nvPr userDrawn="1"/>
        </p:nvSpPr>
        <p:spPr>
          <a:xfrm>
            <a:off x="9525000" y="2002559"/>
            <a:ext cx="381000" cy="342900"/>
          </a:xfrm>
          <a:prstGeom prst="rect">
            <a:avLst/>
          </a:prstGeom>
          <a:solidFill>
            <a:srgbClr val="373939"/>
          </a:solidFill>
        </p:spPr>
        <p:txBody>
          <a:bodyPr/>
          <a:lstStyle/>
          <a:p>
            <a:endParaRPr lang="en-US"/>
          </a:p>
        </p:txBody>
      </p:sp>
      <p:sp>
        <p:nvSpPr>
          <p:cNvPr id="15" name="AutoShape 16">
            <a:extLst>
              <a:ext uri="{FF2B5EF4-FFF2-40B4-BE49-F238E27FC236}">
                <a16:creationId xmlns:a16="http://schemas.microsoft.com/office/drawing/2014/main" id="{E19B93F8-4C5D-8E38-F421-42732C5C0A55}"/>
              </a:ext>
            </a:extLst>
          </p:cNvPr>
          <p:cNvSpPr/>
          <p:nvPr userDrawn="1"/>
        </p:nvSpPr>
        <p:spPr>
          <a:xfrm>
            <a:off x="9525000" y="4972051"/>
            <a:ext cx="381000" cy="342900"/>
          </a:xfrm>
          <a:prstGeom prst="rect">
            <a:avLst/>
          </a:prstGeom>
          <a:solidFill>
            <a:srgbClr val="373939"/>
          </a:solidFill>
        </p:spPr>
        <p:txBody>
          <a:bodyPr/>
          <a:lstStyle/>
          <a:p>
            <a:endParaRPr lang="en-US"/>
          </a:p>
        </p:txBody>
      </p:sp>
      <p:sp>
        <p:nvSpPr>
          <p:cNvPr id="19" name="AutoShape 20">
            <a:extLst>
              <a:ext uri="{FF2B5EF4-FFF2-40B4-BE49-F238E27FC236}">
                <a16:creationId xmlns:a16="http://schemas.microsoft.com/office/drawing/2014/main" id="{19A2B572-C4F3-98DF-6859-F6D5240158E2}"/>
              </a:ext>
            </a:extLst>
          </p:cNvPr>
          <p:cNvSpPr/>
          <p:nvPr userDrawn="1"/>
        </p:nvSpPr>
        <p:spPr>
          <a:xfrm>
            <a:off x="9525000" y="7797933"/>
            <a:ext cx="381000" cy="342900"/>
          </a:xfrm>
          <a:prstGeom prst="rect">
            <a:avLst/>
          </a:prstGeom>
          <a:solidFill>
            <a:srgbClr val="373939"/>
          </a:solidFill>
        </p:spPr>
        <p:txBody>
          <a:bodyPr/>
          <a:lstStyle/>
          <a:p>
            <a:endParaRPr lang="en-US"/>
          </a:p>
        </p:txBody>
      </p:sp>
      <p:pic>
        <p:nvPicPr>
          <p:cNvPr id="20" name="Picture 5">
            <a:extLst>
              <a:ext uri="{FF2B5EF4-FFF2-40B4-BE49-F238E27FC236}">
                <a16:creationId xmlns:a16="http://schemas.microsoft.com/office/drawing/2014/main" id="{CD6192DC-DEB5-34A3-E95C-E4877D8A824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2" name="Text Placeholder 27">
            <a:extLst>
              <a:ext uri="{FF2B5EF4-FFF2-40B4-BE49-F238E27FC236}">
                <a16:creationId xmlns:a16="http://schemas.microsoft.com/office/drawing/2014/main" id="{0E589E23-BC4C-2D0E-D0D9-030DBBE32271}"/>
              </a:ext>
            </a:extLst>
          </p:cNvPr>
          <p:cNvSpPr>
            <a:spLocks noGrp="1"/>
          </p:cNvSpPr>
          <p:nvPr>
            <p:ph type="body" sz="quarter" idx="13" hasCustomPrompt="1"/>
          </p:nvPr>
        </p:nvSpPr>
        <p:spPr>
          <a:xfrm>
            <a:off x="10406987" y="1088159"/>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5BDD1CCD-7AB1-B4ED-0393-290E18F6BF96}"/>
              </a:ext>
            </a:extLst>
          </p:cNvPr>
          <p:cNvSpPr>
            <a:spLocks noGrp="1"/>
          </p:cNvSpPr>
          <p:nvPr>
            <p:ph type="body" sz="quarter" idx="14" hasCustomPrompt="1"/>
          </p:nvPr>
        </p:nvSpPr>
        <p:spPr>
          <a:xfrm>
            <a:off x="10406987" y="1758084"/>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12746CD3-56DD-4428-1639-A5A195FB8188}"/>
              </a:ext>
            </a:extLst>
          </p:cNvPr>
          <p:cNvSpPr>
            <a:spLocks noGrp="1"/>
          </p:cNvSpPr>
          <p:nvPr>
            <p:ph type="body" sz="quarter" idx="15" hasCustomPrompt="1"/>
          </p:nvPr>
        </p:nvSpPr>
        <p:spPr>
          <a:xfrm>
            <a:off x="10406987" y="4330700"/>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7882FD57-26EF-D585-5988-8FC6502345E5}"/>
              </a:ext>
            </a:extLst>
          </p:cNvPr>
          <p:cNvSpPr>
            <a:spLocks noGrp="1"/>
          </p:cNvSpPr>
          <p:nvPr>
            <p:ph type="body" sz="quarter" idx="16" hasCustomPrompt="1"/>
          </p:nvPr>
        </p:nvSpPr>
        <p:spPr>
          <a:xfrm>
            <a:off x="10406987" y="5000625"/>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4272A0C9-A5EF-2F8E-2E1C-DC6E77E4C237}"/>
              </a:ext>
            </a:extLst>
          </p:cNvPr>
          <p:cNvSpPr>
            <a:spLocks noGrp="1"/>
          </p:cNvSpPr>
          <p:nvPr>
            <p:ph type="body" sz="quarter" idx="17" hasCustomPrompt="1"/>
          </p:nvPr>
        </p:nvSpPr>
        <p:spPr>
          <a:xfrm>
            <a:off x="10406987" y="7626215"/>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5010720B-5175-7977-A1D3-06DE452F4531}"/>
              </a:ext>
            </a:extLst>
          </p:cNvPr>
          <p:cNvSpPr>
            <a:spLocks noGrp="1"/>
          </p:cNvSpPr>
          <p:nvPr>
            <p:ph type="body" sz="quarter" idx="18" hasCustomPrompt="1"/>
          </p:nvPr>
        </p:nvSpPr>
        <p:spPr>
          <a:xfrm>
            <a:off x="10406987" y="8296140"/>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D7A679E0-7F5B-71F6-DAF1-ED75F0812571}"/>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55BFA7D6-CD69-E840-A6AF-BD2BBC9D5CED}"/>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16136679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opic With Bullet Points Option 2">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81860EBA-8FB3-006A-288B-9564FABE1ACA}"/>
              </a:ext>
            </a:extLst>
          </p:cNvPr>
          <p:cNvSpPr/>
          <p:nvPr userDrawn="1"/>
        </p:nvSpPr>
        <p:spPr>
          <a:xfrm>
            <a:off x="0" y="9852480"/>
            <a:ext cx="9735256" cy="434520"/>
          </a:xfrm>
          <a:prstGeom prst="rect">
            <a:avLst/>
          </a:prstGeom>
          <a:solidFill>
            <a:srgbClr val="111B1E"/>
          </a:solidFill>
        </p:spPr>
        <p:txBody>
          <a:bodyPr/>
          <a:lstStyle/>
          <a:p>
            <a:endParaRPr lang="en-US"/>
          </a:p>
        </p:txBody>
      </p:sp>
      <p:sp>
        <p:nvSpPr>
          <p:cNvPr id="10" name="AutoShape 9">
            <a:extLst>
              <a:ext uri="{FF2B5EF4-FFF2-40B4-BE49-F238E27FC236}">
                <a16:creationId xmlns:a16="http://schemas.microsoft.com/office/drawing/2014/main" id="{B8FE95B4-9098-B72A-BF9F-204C833F08FB}"/>
              </a:ext>
            </a:extLst>
          </p:cNvPr>
          <p:cNvSpPr/>
          <p:nvPr userDrawn="1"/>
        </p:nvSpPr>
        <p:spPr>
          <a:xfrm>
            <a:off x="9715502" y="0"/>
            <a:ext cx="45719" cy="10287000"/>
          </a:xfrm>
          <a:prstGeom prst="rect">
            <a:avLst/>
          </a:prstGeom>
          <a:solidFill>
            <a:srgbClr val="111B1E">
              <a:alpha val="29804"/>
            </a:srgbClr>
          </a:solidFill>
        </p:spPr>
        <p:txBody>
          <a:bodyPr/>
          <a:lstStyle/>
          <a:p>
            <a:endParaRPr lang="en-US"/>
          </a:p>
        </p:txBody>
      </p:sp>
      <p:sp>
        <p:nvSpPr>
          <p:cNvPr id="11" name="AutoShape 12">
            <a:extLst>
              <a:ext uri="{FF2B5EF4-FFF2-40B4-BE49-F238E27FC236}">
                <a16:creationId xmlns:a16="http://schemas.microsoft.com/office/drawing/2014/main" id="{0DFAB169-610A-1F07-74CF-EF5671CA09D4}"/>
              </a:ext>
            </a:extLst>
          </p:cNvPr>
          <p:cNvSpPr/>
          <p:nvPr userDrawn="1"/>
        </p:nvSpPr>
        <p:spPr>
          <a:xfrm>
            <a:off x="9525000" y="2002559"/>
            <a:ext cx="381000" cy="342900"/>
          </a:xfrm>
          <a:prstGeom prst="rect">
            <a:avLst/>
          </a:prstGeom>
          <a:solidFill>
            <a:srgbClr val="111B1E"/>
          </a:solidFill>
        </p:spPr>
        <p:txBody>
          <a:bodyPr/>
          <a:lstStyle/>
          <a:p>
            <a:endParaRPr lang="en-US"/>
          </a:p>
        </p:txBody>
      </p:sp>
      <p:sp>
        <p:nvSpPr>
          <p:cNvPr id="15" name="AutoShape 16">
            <a:extLst>
              <a:ext uri="{FF2B5EF4-FFF2-40B4-BE49-F238E27FC236}">
                <a16:creationId xmlns:a16="http://schemas.microsoft.com/office/drawing/2014/main" id="{B95C0933-A007-3567-765E-EC783CE0A7E4}"/>
              </a:ext>
            </a:extLst>
          </p:cNvPr>
          <p:cNvSpPr/>
          <p:nvPr userDrawn="1"/>
        </p:nvSpPr>
        <p:spPr>
          <a:xfrm>
            <a:off x="9525000" y="4972051"/>
            <a:ext cx="381000" cy="342900"/>
          </a:xfrm>
          <a:prstGeom prst="rect">
            <a:avLst/>
          </a:prstGeom>
          <a:solidFill>
            <a:srgbClr val="111B1E"/>
          </a:solidFill>
        </p:spPr>
        <p:txBody>
          <a:bodyPr/>
          <a:lstStyle/>
          <a:p>
            <a:endParaRPr lang="en-US"/>
          </a:p>
        </p:txBody>
      </p:sp>
      <p:sp>
        <p:nvSpPr>
          <p:cNvPr id="19" name="AutoShape 20">
            <a:extLst>
              <a:ext uri="{FF2B5EF4-FFF2-40B4-BE49-F238E27FC236}">
                <a16:creationId xmlns:a16="http://schemas.microsoft.com/office/drawing/2014/main" id="{6B0AD098-4C47-7CA0-1FA1-B4F524F07FB3}"/>
              </a:ext>
            </a:extLst>
          </p:cNvPr>
          <p:cNvSpPr/>
          <p:nvPr userDrawn="1"/>
        </p:nvSpPr>
        <p:spPr>
          <a:xfrm>
            <a:off x="9525000" y="7797933"/>
            <a:ext cx="381000" cy="342900"/>
          </a:xfrm>
          <a:prstGeom prst="rect">
            <a:avLst/>
          </a:prstGeom>
          <a:solidFill>
            <a:srgbClr val="111B1E"/>
          </a:solidFill>
        </p:spPr>
        <p:txBody>
          <a:bodyPr/>
          <a:lstStyle/>
          <a:p>
            <a:endParaRPr lang="en-US"/>
          </a:p>
        </p:txBody>
      </p:sp>
      <p:pic>
        <p:nvPicPr>
          <p:cNvPr id="20" name="Picture 5">
            <a:extLst>
              <a:ext uri="{FF2B5EF4-FFF2-40B4-BE49-F238E27FC236}">
                <a16:creationId xmlns:a16="http://schemas.microsoft.com/office/drawing/2014/main" id="{4EA7622C-795D-EE2E-6291-1A9C6F2D77CD}"/>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sp>
        <p:nvSpPr>
          <p:cNvPr id="2" name="Text Placeholder 27">
            <a:extLst>
              <a:ext uri="{FF2B5EF4-FFF2-40B4-BE49-F238E27FC236}">
                <a16:creationId xmlns:a16="http://schemas.microsoft.com/office/drawing/2014/main" id="{62ACB0E8-AE4C-3BA5-6338-FCFA5B02A8B1}"/>
              </a:ext>
            </a:extLst>
          </p:cNvPr>
          <p:cNvSpPr>
            <a:spLocks noGrp="1"/>
          </p:cNvSpPr>
          <p:nvPr>
            <p:ph type="body" sz="quarter" idx="13" hasCustomPrompt="1"/>
          </p:nvPr>
        </p:nvSpPr>
        <p:spPr>
          <a:xfrm>
            <a:off x="10515600" y="1088159"/>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E4CFA081-CDE3-7014-E948-63F6D740E618}"/>
              </a:ext>
            </a:extLst>
          </p:cNvPr>
          <p:cNvSpPr>
            <a:spLocks noGrp="1"/>
          </p:cNvSpPr>
          <p:nvPr>
            <p:ph type="body" sz="quarter" idx="14" hasCustomPrompt="1"/>
          </p:nvPr>
        </p:nvSpPr>
        <p:spPr>
          <a:xfrm>
            <a:off x="10515600" y="1758084"/>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B38206CA-DAFB-F52E-4AF0-C7640F9547D3}"/>
              </a:ext>
            </a:extLst>
          </p:cNvPr>
          <p:cNvSpPr>
            <a:spLocks noGrp="1"/>
          </p:cNvSpPr>
          <p:nvPr>
            <p:ph type="body" sz="quarter" idx="15" hasCustomPrompt="1"/>
          </p:nvPr>
        </p:nvSpPr>
        <p:spPr>
          <a:xfrm>
            <a:off x="10515600" y="4406900"/>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97D9F920-FB3B-57BC-35FD-B41DB335D424}"/>
              </a:ext>
            </a:extLst>
          </p:cNvPr>
          <p:cNvSpPr>
            <a:spLocks noGrp="1"/>
          </p:cNvSpPr>
          <p:nvPr>
            <p:ph type="body" sz="quarter" idx="16" hasCustomPrompt="1"/>
          </p:nvPr>
        </p:nvSpPr>
        <p:spPr>
          <a:xfrm>
            <a:off x="10515600" y="5076825"/>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41168819-23A2-8488-0600-4024D097A81D}"/>
              </a:ext>
            </a:extLst>
          </p:cNvPr>
          <p:cNvSpPr>
            <a:spLocks noGrp="1"/>
          </p:cNvSpPr>
          <p:nvPr>
            <p:ph type="body" sz="quarter" idx="17" hasCustomPrompt="1"/>
          </p:nvPr>
        </p:nvSpPr>
        <p:spPr>
          <a:xfrm>
            <a:off x="10515600" y="7626215"/>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71660532-C7FC-F871-64AE-35814870294D}"/>
              </a:ext>
            </a:extLst>
          </p:cNvPr>
          <p:cNvSpPr>
            <a:spLocks noGrp="1"/>
          </p:cNvSpPr>
          <p:nvPr>
            <p:ph type="body" sz="quarter" idx="18" hasCustomPrompt="1"/>
          </p:nvPr>
        </p:nvSpPr>
        <p:spPr>
          <a:xfrm>
            <a:off x="10515600" y="8296140"/>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5CB7BACB-FC2C-DEE4-3E34-18E96D034CDC}"/>
              </a:ext>
            </a:extLst>
          </p:cNvPr>
          <p:cNvSpPr>
            <a:spLocks noGrp="1"/>
          </p:cNvSpPr>
          <p:nvPr>
            <p:ph type="body" sz="quarter" idx="10" hasCustomPrompt="1"/>
          </p:nvPr>
        </p:nvSpPr>
        <p:spPr>
          <a:xfrm>
            <a:off x="1108887" y="270510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A27EDE8C-98EB-BC04-1F51-54F5FFF1D739}"/>
              </a:ext>
            </a:extLst>
          </p:cNvPr>
          <p:cNvSpPr>
            <a:spLocks noGrp="1"/>
          </p:cNvSpPr>
          <p:nvPr>
            <p:ph type="body" sz="quarter" idx="11" hasCustomPrompt="1"/>
          </p:nvPr>
        </p:nvSpPr>
        <p:spPr>
          <a:xfrm>
            <a:off x="1109663" y="5338763"/>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25453539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opic With Bullet Points Option 3">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B2A67673-53B6-0592-474F-55E34EB32434}"/>
              </a:ext>
            </a:extLst>
          </p:cNvPr>
          <p:cNvSpPr/>
          <p:nvPr userDrawn="1"/>
        </p:nvSpPr>
        <p:spPr>
          <a:xfrm>
            <a:off x="1401381" y="1690675"/>
            <a:ext cx="381000" cy="342900"/>
          </a:xfrm>
          <a:prstGeom prst="rect">
            <a:avLst/>
          </a:prstGeom>
          <a:solidFill>
            <a:srgbClr val="111B1E"/>
          </a:solidFill>
        </p:spPr>
        <p:txBody>
          <a:bodyPr/>
          <a:lstStyle/>
          <a:p>
            <a:endParaRPr lang="en-US"/>
          </a:p>
        </p:txBody>
      </p:sp>
      <p:sp>
        <p:nvSpPr>
          <p:cNvPr id="5" name="AutoShape 4">
            <a:extLst>
              <a:ext uri="{FF2B5EF4-FFF2-40B4-BE49-F238E27FC236}">
                <a16:creationId xmlns:a16="http://schemas.microsoft.com/office/drawing/2014/main" id="{7ED76132-3BF3-68FB-2005-3F14EDA317FB}"/>
              </a:ext>
            </a:extLst>
          </p:cNvPr>
          <p:cNvSpPr/>
          <p:nvPr userDrawn="1"/>
        </p:nvSpPr>
        <p:spPr>
          <a:xfrm>
            <a:off x="1401381" y="4635799"/>
            <a:ext cx="381000" cy="342900"/>
          </a:xfrm>
          <a:prstGeom prst="rect">
            <a:avLst/>
          </a:prstGeom>
          <a:solidFill>
            <a:srgbClr val="111B1E"/>
          </a:solidFill>
        </p:spPr>
        <p:txBody>
          <a:bodyPr/>
          <a:lstStyle/>
          <a:p>
            <a:endParaRPr lang="en-US"/>
          </a:p>
        </p:txBody>
      </p:sp>
      <p:sp>
        <p:nvSpPr>
          <p:cNvPr id="6" name="AutoShape 5">
            <a:extLst>
              <a:ext uri="{FF2B5EF4-FFF2-40B4-BE49-F238E27FC236}">
                <a16:creationId xmlns:a16="http://schemas.microsoft.com/office/drawing/2014/main" id="{B595B4FF-EF0F-2B2F-7EFD-759AED15B33E}"/>
              </a:ext>
            </a:extLst>
          </p:cNvPr>
          <p:cNvSpPr/>
          <p:nvPr userDrawn="1"/>
        </p:nvSpPr>
        <p:spPr>
          <a:xfrm>
            <a:off x="1401381" y="7649057"/>
            <a:ext cx="381000" cy="342900"/>
          </a:xfrm>
          <a:prstGeom prst="rect">
            <a:avLst/>
          </a:prstGeom>
          <a:solidFill>
            <a:srgbClr val="111B1E"/>
          </a:solidFill>
        </p:spPr>
        <p:txBody>
          <a:bodyPr/>
          <a:lstStyle/>
          <a:p>
            <a:endParaRPr lang="en-US"/>
          </a:p>
        </p:txBody>
      </p:sp>
      <p:sp>
        <p:nvSpPr>
          <p:cNvPr id="16" name="AutoShape 15">
            <a:extLst>
              <a:ext uri="{FF2B5EF4-FFF2-40B4-BE49-F238E27FC236}">
                <a16:creationId xmlns:a16="http://schemas.microsoft.com/office/drawing/2014/main" id="{1BA57965-08BF-BFA2-74A9-B8C49ADB8F23}"/>
              </a:ext>
            </a:extLst>
          </p:cNvPr>
          <p:cNvSpPr/>
          <p:nvPr userDrawn="1"/>
        </p:nvSpPr>
        <p:spPr>
          <a:xfrm>
            <a:off x="9339557" y="1"/>
            <a:ext cx="45719" cy="10287001"/>
          </a:xfrm>
          <a:prstGeom prst="rect">
            <a:avLst/>
          </a:prstGeom>
          <a:solidFill>
            <a:srgbClr val="111B1E">
              <a:alpha val="29804"/>
            </a:srgbClr>
          </a:solidFill>
        </p:spPr>
        <p:txBody>
          <a:bodyPr/>
          <a:lstStyle/>
          <a:p>
            <a:endParaRPr lang="en-US"/>
          </a:p>
        </p:txBody>
      </p:sp>
      <p:sp>
        <p:nvSpPr>
          <p:cNvPr id="17" name="AutoShape 17">
            <a:extLst>
              <a:ext uri="{FF2B5EF4-FFF2-40B4-BE49-F238E27FC236}">
                <a16:creationId xmlns:a16="http://schemas.microsoft.com/office/drawing/2014/main" id="{D1B42BF2-56E4-1347-F2CE-4178412D749A}"/>
              </a:ext>
            </a:extLst>
          </p:cNvPr>
          <p:cNvSpPr/>
          <p:nvPr userDrawn="1"/>
        </p:nvSpPr>
        <p:spPr>
          <a:xfrm>
            <a:off x="9385274" y="7985581"/>
            <a:ext cx="8902727" cy="2301420"/>
          </a:xfrm>
          <a:prstGeom prst="rect">
            <a:avLst/>
          </a:prstGeom>
          <a:solidFill>
            <a:schemeClr val="accent1"/>
          </a:solidFill>
        </p:spPr>
        <p:txBody>
          <a:bodyPr/>
          <a:lstStyle/>
          <a:p>
            <a:endParaRPr lang="en-US"/>
          </a:p>
        </p:txBody>
      </p:sp>
      <p:sp>
        <p:nvSpPr>
          <p:cNvPr id="18" name="AutoShape 19">
            <a:extLst>
              <a:ext uri="{FF2B5EF4-FFF2-40B4-BE49-F238E27FC236}">
                <a16:creationId xmlns:a16="http://schemas.microsoft.com/office/drawing/2014/main" id="{93B6515B-D119-41EF-3B4A-D98DFC205CF8}"/>
              </a:ext>
            </a:extLst>
          </p:cNvPr>
          <p:cNvSpPr/>
          <p:nvPr userDrawn="1"/>
        </p:nvSpPr>
        <p:spPr>
          <a:xfrm>
            <a:off x="0" y="0"/>
            <a:ext cx="664536" cy="10287000"/>
          </a:xfrm>
          <a:prstGeom prst="rect">
            <a:avLst/>
          </a:prstGeom>
          <a:solidFill>
            <a:schemeClr val="accent1"/>
          </a:solidFill>
        </p:spPr>
        <p:txBody>
          <a:bodyPr/>
          <a:lstStyle/>
          <a:p>
            <a:endParaRPr lang="en-US"/>
          </a:p>
        </p:txBody>
      </p:sp>
      <p:pic>
        <p:nvPicPr>
          <p:cNvPr id="19" name="Picture 5">
            <a:extLst>
              <a:ext uri="{FF2B5EF4-FFF2-40B4-BE49-F238E27FC236}">
                <a16:creationId xmlns:a16="http://schemas.microsoft.com/office/drawing/2014/main" id="{FFEF4D47-ADD4-ED8B-5A60-DF41D55F130F}"/>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pic>
        <p:nvPicPr>
          <p:cNvPr id="20" name="Picture 19" descr="A white text on a black background&#10;&#10;AI-generated content may be incorrect.">
            <a:extLst>
              <a:ext uri="{FF2B5EF4-FFF2-40B4-BE49-F238E27FC236}">
                <a16:creationId xmlns:a16="http://schemas.microsoft.com/office/drawing/2014/main" id="{E2E26039-813E-2E44-36DE-8D6E956439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06334" y="8391127"/>
            <a:ext cx="4470977" cy="1490327"/>
          </a:xfrm>
          <a:prstGeom prst="rect">
            <a:avLst/>
          </a:prstGeom>
        </p:spPr>
      </p:pic>
      <p:sp>
        <p:nvSpPr>
          <p:cNvPr id="2" name="Text Placeholder 27">
            <a:extLst>
              <a:ext uri="{FF2B5EF4-FFF2-40B4-BE49-F238E27FC236}">
                <a16:creationId xmlns:a16="http://schemas.microsoft.com/office/drawing/2014/main" id="{BC2F2C18-3C89-2886-3DE3-9A852FA6AC1F}"/>
              </a:ext>
            </a:extLst>
          </p:cNvPr>
          <p:cNvSpPr>
            <a:spLocks noGrp="1"/>
          </p:cNvSpPr>
          <p:nvPr>
            <p:ph type="body" sz="quarter" idx="13" hasCustomPrompt="1"/>
          </p:nvPr>
        </p:nvSpPr>
        <p:spPr>
          <a:xfrm>
            <a:off x="2395140" y="1028656"/>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86F4824E-B824-D255-0E7C-710C9478118F}"/>
              </a:ext>
            </a:extLst>
          </p:cNvPr>
          <p:cNvSpPr>
            <a:spLocks noGrp="1"/>
          </p:cNvSpPr>
          <p:nvPr>
            <p:ph type="body" sz="quarter" idx="14" hasCustomPrompt="1"/>
          </p:nvPr>
        </p:nvSpPr>
        <p:spPr>
          <a:xfrm>
            <a:off x="2395140" y="1698581"/>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2E387CBF-8FAF-68BB-29DF-D1BDE68DB258}"/>
              </a:ext>
            </a:extLst>
          </p:cNvPr>
          <p:cNvSpPr>
            <a:spLocks noGrp="1"/>
          </p:cNvSpPr>
          <p:nvPr>
            <p:ph type="body" sz="quarter" idx="15" hasCustomPrompt="1"/>
          </p:nvPr>
        </p:nvSpPr>
        <p:spPr>
          <a:xfrm>
            <a:off x="2395140" y="4347397"/>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2B0CD5D7-22F7-9991-41CF-DBE80D8C6D3C}"/>
              </a:ext>
            </a:extLst>
          </p:cNvPr>
          <p:cNvSpPr>
            <a:spLocks noGrp="1"/>
          </p:cNvSpPr>
          <p:nvPr>
            <p:ph type="body" sz="quarter" idx="16" hasCustomPrompt="1"/>
          </p:nvPr>
        </p:nvSpPr>
        <p:spPr>
          <a:xfrm>
            <a:off x="2395140" y="5017322"/>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66C016B8-7E1B-1313-EF48-BA407B9E2A9F}"/>
              </a:ext>
            </a:extLst>
          </p:cNvPr>
          <p:cNvSpPr>
            <a:spLocks noGrp="1"/>
          </p:cNvSpPr>
          <p:nvPr>
            <p:ph type="body" sz="quarter" idx="17" hasCustomPrompt="1"/>
          </p:nvPr>
        </p:nvSpPr>
        <p:spPr>
          <a:xfrm>
            <a:off x="2395140" y="7566712"/>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BBBC165A-779F-55A6-BE9F-1CC35A1F9524}"/>
              </a:ext>
            </a:extLst>
          </p:cNvPr>
          <p:cNvSpPr>
            <a:spLocks noGrp="1"/>
          </p:cNvSpPr>
          <p:nvPr>
            <p:ph type="body" sz="quarter" idx="18" hasCustomPrompt="1"/>
          </p:nvPr>
        </p:nvSpPr>
        <p:spPr>
          <a:xfrm>
            <a:off x="2395140" y="8236637"/>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9BDE6977-1003-0D6F-2A71-C74D550536E2}"/>
              </a:ext>
            </a:extLst>
          </p:cNvPr>
          <p:cNvSpPr>
            <a:spLocks noGrp="1"/>
          </p:cNvSpPr>
          <p:nvPr>
            <p:ph type="body" sz="quarter" idx="10" hasCustomPrompt="1"/>
          </p:nvPr>
        </p:nvSpPr>
        <p:spPr>
          <a:xfrm>
            <a:off x="9772982" y="1697878"/>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27985727-3A30-8FA3-49D5-52DA2614AAA7}"/>
              </a:ext>
            </a:extLst>
          </p:cNvPr>
          <p:cNvSpPr>
            <a:spLocks noGrp="1"/>
          </p:cNvSpPr>
          <p:nvPr>
            <p:ph type="body" sz="quarter" idx="11" hasCustomPrompt="1"/>
          </p:nvPr>
        </p:nvSpPr>
        <p:spPr>
          <a:xfrm>
            <a:off x="9773758" y="4331541"/>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2820716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opic With Bullet Points Option 4">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843EC3E3-CB3B-B449-2660-FD9ECF8858D6}"/>
              </a:ext>
            </a:extLst>
          </p:cNvPr>
          <p:cNvSpPr/>
          <p:nvPr userDrawn="1"/>
        </p:nvSpPr>
        <p:spPr>
          <a:xfrm>
            <a:off x="1401381" y="1690675"/>
            <a:ext cx="381000" cy="342900"/>
          </a:xfrm>
          <a:prstGeom prst="rect">
            <a:avLst/>
          </a:prstGeom>
          <a:solidFill>
            <a:srgbClr val="111B1E"/>
          </a:solidFill>
        </p:spPr>
        <p:txBody>
          <a:bodyPr/>
          <a:lstStyle/>
          <a:p>
            <a:endParaRPr lang="en-US"/>
          </a:p>
        </p:txBody>
      </p:sp>
      <p:sp>
        <p:nvSpPr>
          <p:cNvPr id="5" name="AutoShape 4">
            <a:extLst>
              <a:ext uri="{FF2B5EF4-FFF2-40B4-BE49-F238E27FC236}">
                <a16:creationId xmlns:a16="http://schemas.microsoft.com/office/drawing/2014/main" id="{58DF8C03-1AA7-A84B-F129-83981ED50CBF}"/>
              </a:ext>
            </a:extLst>
          </p:cNvPr>
          <p:cNvSpPr/>
          <p:nvPr userDrawn="1"/>
        </p:nvSpPr>
        <p:spPr>
          <a:xfrm>
            <a:off x="1401381" y="4635799"/>
            <a:ext cx="381000" cy="342900"/>
          </a:xfrm>
          <a:prstGeom prst="rect">
            <a:avLst/>
          </a:prstGeom>
          <a:solidFill>
            <a:srgbClr val="111B1E"/>
          </a:solidFill>
        </p:spPr>
        <p:txBody>
          <a:bodyPr/>
          <a:lstStyle/>
          <a:p>
            <a:endParaRPr lang="en-US"/>
          </a:p>
        </p:txBody>
      </p:sp>
      <p:sp>
        <p:nvSpPr>
          <p:cNvPr id="6" name="AutoShape 5">
            <a:extLst>
              <a:ext uri="{FF2B5EF4-FFF2-40B4-BE49-F238E27FC236}">
                <a16:creationId xmlns:a16="http://schemas.microsoft.com/office/drawing/2014/main" id="{8D363538-FFF3-970D-C35D-796FBA08B1B7}"/>
              </a:ext>
            </a:extLst>
          </p:cNvPr>
          <p:cNvSpPr/>
          <p:nvPr userDrawn="1"/>
        </p:nvSpPr>
        <p:spPr>
          <a:xfrm>
            <a:off x="1401381" y="7649057"/>
            <a:ext cx="381000" cy="342900"/>
          </a:xfrm>
          <a:prstGeom prst="rect">
            <a:avLst/>
          </a:prstGeom>
          <a:solidFill>
            <a:srgbClr val="111B1E"/>
          </a:solidFill>
        </p:spPr>
        <p:txBody>
          <a:bodyPr/>
          <a:lstStyle/>
          <a:p>
            <a:endParaRPr lang="en-US"/>
          </a:p>
        </p:txBody>
      </p:sp>
      <p:sp>
        <p:nvSpPr>
          <p:cNvPr id="16" name="AutoShape 15">
            <a:extLst>
              <a:ext uri="{FF2B5EF4-FFF2-40B4-BE49-F238E27FC236}">
                <a16:creationId xmlns:a16="http://schemas.microsoft.com/office/drawing/2014/main" id="{3A673E65-468B-D130-0D67-72AE541CF7E4}"/>
              </a:ext>
            </a:extLst>
          </p:cNvPr>
          <p:cNvSpPr/>
          <p:nvPr userDrawn="1"/>
        </p:nvSpPr>
        <p:spPr>
          <a:xfrm>
            <a:off x="9339557" y="1"/>
            <a:ext cx="45719" cy="10287001"/>
          </a:xfrm>
          <a:prstGeom prst="rect">
            <a:avLst/>
          </a:prstGeom>
          <a:solidFill>
            <a:srgbClr val="111B1E">
              <a:alpha val="29804"/>
            </a:srgbClr>
          </a:solidFill>
        </p:spPr>
        <p:txBody>
          <a:bodyPr/>
          <a:lstStyle/>
          <a:p>
            <a:endParaRPr lang="en-US"/>
          </a:p>
        </p:txBody>
      </p:sp>
      <p:sp>
        <p:nvSpPr>
          <p:cNvPr id="17" name="AutoShape 17">
            <a:extLst>
              <a:ext uri="{FF2B5EF4-FFF2-40B4-BE49-F238E27FC236}">
                <a16:creationId xmlns:a16="http://schemas.microsoft.com/office/drawing/2014/main" id="{BE590FAE-89F0-25A0-EA31-639280392E4C}"/>
              </a:ext>
            </a:extLst>
          </p:cNvPr>
          <p:cNvSpPr/>
          <p:nvPr userDrawn="1"/>
        </p:nvSpPr>
        <p:spPr>
          <a:xfrm>
            <a:off x="9385274" y="7985581"/>
            <a:ext cx="8902727" cy="2301420"/>
          </a:xfrm>
          <a:prstGeom prst="rect">
            <a:avLst/>
          </a:prstGeom>
          <a:solidFill>
            <a:srgbClr val="262626"/>
          </a:solidFill>
        </p:spPr>
        <p:txBody>
          <a:bodyPr/>
          <a:lstStyle/>
          <a:p>
            <a:endParaRPr lang="en-US"/>
          </a:p>
        </p:txBody>
      </p:sp>
      <p:sp>
        <p:nvSpPr>
          <p:cNvPr id="18" name="AutoShape 19">
            <a:extLst>
              <a:ext uri="{FF2B5EF4-FFF2-40B4-BE49-F238E27FC236}">
                <a16:creationId xmlns:a16="http://schemas.microsoft.com/office/drawing/2014/main" id="{F4138FA6-6BD4-8DFC-51CC-A68A49262C66}"/>
              </a:ext>
            </a:extLst>
          </p:cNvPr>
          <p:cNvSpPr/>
          <p:nvPr userDrawn="1"/>
        </p:nvSpPr>
        <p:spPr>
          <a:xfrm>
            <a:off x="0" y="0"/>
            <a:ext cx="664536" cy="10287000"/>
          </a:xfrm>
          <a:prstGeom prst="rect">
            <a:avLst/>
          </a:prstGeom>
          <a:solidFill>
            <a:schemeClr val="accent1"/>
          </a:solidFill>
        </p:spPr>
        <p:txBody>
          <a:bodyPr/>
          <a:lstStyle/>
          <a:p>
            <a:endParaRPr lang="en-US"/>
          </a:p>
        </p:txBody>
      </p:sp>
      <p:pic>
        <p:nvPicPr>
          <p:cNvPr id="19" name="Picture 5">
            <a:extLst>
              <a:ext uri="{FF2B5EF4-FFF2-40B4-BE49-F238E27FC236}">
                <a16:creationId xmlns:a16="http://schemas.microsoft.com/office/drawing/2014/main" id="{13313669-C673-4065-DFB1-DD179A04C864}"/>
              </a:ext>
            </a:extLst>
          </p:cNvPr>
          <p:cNvPicPr>
            <a:picLocks noChangeAspect="1"/>
          </p:cNvPicPr>
          <p:nvPr userDrawn="1"/>
        </p:nvPicPr>
        <p:blipFill>
          <a:blip r:embed="rId2"/>
          <a:srcRect/>
          <a:stretch>
            <a:fillRect/>
          </a:stretch>
        </p:blipFill>
        <p:spPr>
          <a:xfrm>
            <a:off x="16830931" y="580687"/>
            <a:ext cx="856740" cy="1117191"/>
          </a:xfrm>
          <a:prstGeom prst="rect">
            <a:avLst/>
          </a:prstGeom>
        </p:spPr>
      </p:pic>
      <p:pic>
        <p:nvPicPr>
          <p:cNvPr id="20" name="Picture 19" descr="A white text on a black background&#10;&#10;AI-generated content may be incorrect.">
            <a:extLst>
              <a:ext uri="{FF2B5EF4-FFF2-40B4-BE49-F238E27FC236}">
                <a16:creationId xmlns:a16="http://schemas.microsoft.com/office/drawing/2014/main" id="{5067107E-1EDE-E5CF-A328-FA217D984C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06334" y="8391127"/>
            <a:ext cx="4470977" cy="1490327"/>
          </a:xfrm>
          <a:prstGeom prst="rect">
            <a:avLst/>
          </a:prstGeom>
        </p:spPr>
      </p:pic>
      <p:sp>
        <p:nvSpPr>
          <p:cNvPr id="2" name="Text Placeholder 27">
            <a:extLst>
              <a:ext uri="{FF2B5EF4-FFF2-40B4-BE49-F238E27FC236}">
                <a16:creationId xmlns:a16="http://schemas.microsoft.com/office/drawing/2014/main" id="{E84F78A2-2F9F-2C3E-ABBC-1BBC870D3B5F}"/>
              </a:ext>
            </a:extLst>
          </p:cNvPr>
          <p:cNvSpPr>
            <a:spLocks noGrp="1"/>
          </p:cNvSpPr>
          <p:nvPr>
            <p:ph type="body" sz="quarter" idx="13" hasCustomPrompt="1"/>
          </p:nvPr>
        </p:nvSpPr>
        <p:spPr>
          <a:xfrm>
            <a:off x="2395140" y="1028656"/>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D9B660F0-7653-4D87-7DB2-FD248A8C751D}"/>
              </a:ext>
            </a:extLst>
          </p:cNvPr>
          <p:cNvSpPr>
            <a:spLocks noGrp="1"/>
          </p:cNvSpPr>
          <p:nvPr>
            <p:ph type="body" sz="quarter" idx="14" hasCustomPrompt="1"/>
          </p:nvPr>
        </p:nvSpPr>
        <p:spPr>
          <a:xfrm>
            <a:off x="2395140" y="1698581"/>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265F2CAB-3208-2AEE-378E-33029B48291A}"/>
              </a:ext>
            </a:extLst>
          </p:cNvPr>
          <p:cNvSpPr>
            <a:spLocks noGrp="1"/>
          </p:cNvSpPr>
          <p:nvPr>
            <p:ph type="body" sz="quarter" idx="15" hasCustomPrompt="1"/>
          </p:nvPr>
        </p:nvSpPr>
        <p:spPr>
          <a:xfrm>
            <a:off x="2395140" y="4347397"/>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A43FC25B-C8AB-F215-EE65-CFAAEEBFBDA6}"/>
              </a:ext>
            </a:extLst>
          </p:cNvPr>
          <p:cNvSpPr>
            <a:spLocks noGrp="1"/>
          </p:cNvSpPr>
          <p:nvPr>
            <p:ph type="body" sz="quarter" idx="16" hasCustomPrompt="1"/>
          </p:nvPr>
        </p:nvSpPr>
        <p:spPr>
          <a:xfrm>
            <a:off x="2395140" y="5017322"/>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B2D45901-477C-BEE7-5E98-27D3690EF73C}"/>
              </a:ext>
            </a:extLst>
          </p:cNvPr>
          <p:cNvSpPr>
            <a:spLocks noGrp="1"/>
          </p:cNvSpPr>
          <p:nvPr>
            <p:ph type="body" sz="quarter" idx="17" hasCustomPrompt="1"/>
          </p:nvPr>
        </p:nvSpPr>
        <p:spPr>
          <a:xfrm>
            <a:off x="2395140" y="7566712"/>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E919167C-6618-335C-CBCF-6C445186E4CE}"/>
              </a:ext>
            </a:extLst>
          </p:cNvPr>
          <p:cNvSpPr>
            <a:spLocks noGrp="1"/>
          </p:cNvSpPr>
          <p:nvPr>
            <p:ph type="body" sz="quarter" idx="18" hasCustomPrompt="1"/>
          </p:nvPr>
        </p:nvSpPr>
        <p:spPr>
          <a:xfrm>
            <a:off x="2395140" y="8236637"/>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5A9550AB-6358-73CA-24DE-4DE464B5C668}"/>
              </a:ext>
            </a:extLst>
          </p:cNvPr>
          <p:cNvSpPr>
            <a:spLocks noGrp="1"/>
          </p:cNvSpPr>
          <p:nvPr>
            <p:ph type="body" sz="quarter" idx="10" hasCustomPrompt="1"/>
          </p:nvPr>
        </p:nvSpPr>
        <p:spPr>
          <a:xfrm>
            <a:off x="9761806" y="1744232"/>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5AA39707-CA27-17D4-B341-F6EC182007FB}"/>
              </a:ext>
            </a:extLst>
          </p:cNvPr>
          <p:cNvSpPr>
            <a:spLocks noGrp="1"/>
          </p:cNvSpPr>
          <p:nvPr>
            <p:ph type="body" sz="quarter" idx="11" hasCustomPrompt="1"/>
          </p:nvPr>
        </p:nvSpPr>
        <p:spPr>
          <a:xfrm>
            <a:off x="9762582" y="4377895"/>
            <a:ext cx="6586537"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171621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Mode Topic With Bullet Points 4">
    <p:bg>
      <p:bgPr>
        <a:solidFill>
          <a:schemeClr val="tx2"/>
        </a:solidFill>
        <a:effectLst/>
      </p:bgPr>
    </p:bg>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843EC3E3-CB3B-B449-2660-FD9ECF8858D6}"/>
              </a:ext>
            </a:extLst>
          </p:cNvPr>
          <p:cNvSpPr/>
          <p:nvPr userDrawn="1"/>
        </p:nvSpPr>
        <p:spPr>
          <a:xfrm>
            <a:off x="1401381" y="1690675"/>
            <a:ext cx="381000" cy="342900"/>
          </a:xfrm>
          <a:prstGeom prst="rect">
            <a:avLst/>
          </a:prstGeom>
          <a:solidFill>
            <a:srgbClr val="373939"/>
          </a:solidFill>
        </p:spPr>
        <p:txBody>
          <a:bodyPr/>
          <a:lstStyle/>
          <a:p>
            <a:endParaRPr lang="en-US"/>
          </a:p>
        </p:txBody>
      </p:sp>
      <p:sp>
        <p:nvSpPr>
          <p:cNvPr id="5" name="AutoShape 4">
            <a:extLst>
              <a:ext uri="{FF2B5EF4-FFF2-40B4-BE49-F238E27FC236}">
                <a16:creationId xmlns:a16="http://schemas.microsoft.com/office/drawing/2014/main" id="{58DF8C03-1AA7-A84B-F129-83981ED50CBF}"/>
              </a:ext>
            </a:extLst>
          </p:cNvPr>
          <p:cNvSpPr/>
          <p:nvPr userDrawn="1"/>
        </p:nvSpPr>
        <p:spPr>
          <a:xfrm>
            <a:off x="1401381" y="4635799"/>
            <a:ext cx="381000" cy="342900"/>
          </a:xfrm>
          <a:prstGeom prst="rect">
            <a:avLst/>
          </a:prstGeom>
          <a:solidFill>
            <a:srgbClr val="373939"/>
          </a:solidFill>
        </p:spPr>
        <p:txBody>
          <a:bodyPr/>
          <a:lstStyle/>
          <a:p>
            <a:endParaRPr lang="en-US"/>
          </a:p>
        </p:txBody>
      </p:sp>
      <p:sp>
        <p:nvSpPr>
          <p:cNvPr id="6" name="AutoShape 5">
            <a:extLst>
              <a:ext uri="{FF2B5EF4-FFF2-40B4-BE49-F238E27FC236}">
                <a16:creationId xmlns:a16="http://schemas.microsoft.com/office/drawing/2014/main" id="{8D363538-FFF3-970D-C35D-796FBA08B1B7}"/>
              </a:ext>
            </a:extLst>
          </p:cNvPr>
          <p:cNvSpPr/>
          <p:nvPr userDrawn="1"/>
        </p:nvSpPr>
        <p:spPr>
          <a:xfrm>
            <a:off x="1401381" y="7649057"/>
            <a:ext cx="381000" cy="342900"/>
          </a:xfrm>
          <a:prstGeom prst="rect">
            <a:avLst/>
          </a:prstGeom>
          <a:solidFill>
            <a:srgbClr val="373939"/>
          </a:solidFill>
        </p:spPr>
        <p:txBody>
          <a:bodyPr/>
          <a:lstStyle/>
          <a:p>
            <a:endParaRPr lang="en-US"/>
          </a:p>
        </p:txBody>
      </p:sp>
      <p:sp>
        <p:nvSpPr>
          <p:cNvPr id="16" name="AutoShape 15">
            <a:extLst>
              <a:ext uri="{FF2B5EF4-FFF2-40B4-BE49-F238E27FC236}">
                <a16:creationId xmlns:a16="http://schemas.microsoft.com/office/drawing/2014/main" id="{3A673E65-468B-D130-0D67-72AE541CF7E4}"/>
              </a:ext>
            </a:extLst>
          </p:cNvPr>
          <p:cNvSpPr/>
          <p:nvPr userDrawn="1"/>
        </p:nvSpPr>
        <p:spPr>
          <a:xfrm>
            <a:off x="9339557" y="1"/>
            <a:ext cx="45719" cy="10287001"/>
          </a:xfrm>
          <a:prstGeom prst="rect">
            <a:avLst/>
          </a:prstGeom>
          <a:solidFill>
            <a:schemeClr val="accent1"/>
          </a:solidFill>
        </p:spPr>
        <p:txBody>
          <a:bodyPr/>
          <a:lstStyle/>
          <a:p>
            <a:endParaRPr lang="en-US"/>
          </a:p>
        </p:txBody>
      </p:sp>
      <p:sp>
        <p:nvSpPr>
          <p:cNvPr id="17" name="AutoShape 17">
            <a:extLst>
              <a:ext uri="{FF2B5EF4-FFF2-40B4-BE49-F238E27FC236}">
                <a16:creationId xmlns:a16="http://schemas.microsoft.com/office/drawing/2014/main" id="{BE590FAE-89F0-25A0-EA31-639280392E4C}"/>
              </a:ext>
            </a:extLst>
          </p:cNvPr>
          <p:cNvSpPr/>
          <p:nvPr userDrawn="1"/>
        </p:nvSpPr>
        <p:spPr>
          <a:xfrm>
            <a:off x="9385274" y="7985581"/>
            <a:ext cx="8902727" cy="2301420"/>
          </a:xfrm>
          <a:prstGeom prst="rect">
            <a:avLst/>
          </a:prstGeom>
          <a:solidFill>
            <a:srgbClr val="373939"/>
          </a:solidFill>
        </p:spPr>
        <p:txBody>
          <a:bodyPr/>
          <a:lstStyle/>
          <a:p>
            <a:endParaRPr lang="en-US"/>
          </a:p>
        </p:txBody>
      </p:sp>
      <p:sp>
        <p:nvSpPr>
          <p:cNvPr id="18" name="AutoShape 19">
            <a:extLst>
              <a:ext uri="{FF2B5EF4-FFF2-40B4-BE49-F238E27FC236}">
                <a16:creationId xmlns:a16="http://schemas.microsoft.com/office/drawing/2014/main" id="{F4138FA6-6BD4-8DFC-51CC-A68A49262C66}"/>
              </a:ext>
            </a:extLst>
          </p:cNvPr>
          <p:cNvSpPr/>
          <p:nvPr userDrawn="1"/>
        </p:nvSpPr>
        <p:spPr>
          <a:xfrm>
            <a:off x="0" y="0"/>
            <a:ext cx="664536" cy="10287000"/>
          </a:xfrm>
          <a:prstGeom prst="rect">
            <a:avLst/>
          </a:prstGeom>
          <a:solidFill>
            <a:schemeClr val="accent1"/>
          </a:solidFill>
        </p:spPr>
        <p:txBody>
          <a:bodyPr/>
          <a:lstStyle/>
          <a:p>
            <a:endParaRPr lang="en-US"/>
          </a:p>
        </p:txBody>
      </p:sp>
      <p:pic>
        <p:nvPicPr>
          <p:cNvPr id="19" name="Picture 5">
            <a:extLst>
              <a:ext uri="{FF2B5EF4-FFF2-40B4-BE49-F238E27FC236}">
                <a16:creationId xmlns:a16="http://schemas.microsoft.com/office/drawing/2014/main" id="{13313669-C673-4065-DFB1-DD179A04C864}"/>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pic>
        <p:nvPicPr>
          <p:cNvPr id="20" name="Picture 19" descr="A white text on a black background&#10;&#10;AI-generated content may be incorrect.">
            <a:extLst>
              <a:ext uri="{FF2B5EF4-FFF2-40B4-BE49-F238E27FC236}">
                <a16:creationId xmlns:a16="http://schemas.microsoft.com/office/drawing/2014/main" id="{5067107E-1EDE-E5CF-A328-FA217D984C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806334" y="8391127"/>
            <a:ext cx="4470977" cy="1490327"/>
          </a:xfrm>
          <a:prstGeom prst="rect">
            <a:avLst/>
          </a:prstGeom>
        </p:spPr>
      </p:pic>
      <p:sp>
        <p:nvSpPr>
          <p:cNvPr id="2" name="Text Placeholder 27">
            <a:extLst>
              <a:ext uri="{FF2B5EF4-FFF2-40B4-BE49-F238E27FC236}">
                <a16:creationId xmlns:a16="http://schemas.microsoft.com/office/drawing/2014/main" id="{F21C6833-59EE-E509-B95C-4605908F8315}"/>
              </a:ext>
            </a:extLst>
          </p:cNvPr>
          <p:cNvSpPr>
            <a:spLocks noGrp="1"/>
          </p:cNvSpPr>
          <p:nvPr>
            <p:ph type="body" sz="quarter" idx="13" hasCustomPrompt="1"/>
          </p:nvPr>
        </p:nvSpPr>
        <p:spPr>
          <a:xfrm>
            <a:off x="2319771" y="889453"/>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21" name="Text Placeholder 29">
            <a:extLst>
              <a:ext uri="{FF2B5EF4-FFF2-40B4-BE49-F238E27FC236}">
                <a16:creationId xmlns:a16="http://schemas.microsoft.com/office/drawing/2014/main" id="{503368AA-4FF9-1A41-2B09-0A8E7E8B8DB5}"/>
              </a:ext>
            </a:extLst>
          </p:cNvPr>
          <p:cNvSpPr>
            <a:spLocks noGrp="1"/>
          </p:cNvSpPr>
          <p:nvPr>
            <p:ph type="body" sz="quarter" idx="14" hasCustomPrompt="1"/>
          </p:nvPr>
        </p:nvSpPr>
        <p:spPr>
          <a:xfrm>
            <a:off x="2319771" y="1559378"/>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2" name="Text Placeholder 27">
            <a:extLst>
              <a:ext uri="{FF2B5EF4-FFF2-40B4-BE49-F238E27FC236}">
                <a16:creationId xmlns:a16="http://schemas.microsoft.com/office/drawing/2014/main" id="{CB139584-7072-8ECB-6C86-0B0973DB5B5F}"/>
              </a:ext>
            </a:extLst>
          </p:cNvPr>
          <p:cNvSpPr>
            <a:spLocks noGrp="1"/>
          </p:cNvSpPr>
          <p:nvPr>
            <p:ph type="body" sz="quarter" idx="15" hasCustomPrompt="1"/>
          </p:nvPr>
        </p:nvSpPr>
        <p:spPr>
          <a:xfrm>
            <a:off x="2319771" y="4131994"/>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23" name="Text Placeholder 29">
            <a:extLst>
              <a:ext uri="{FF2B5EF4-FFF2-40B4-BE49-F238E27FC236}">
                <a16:creationId xmlns:a16="http://schemas.microsoft.com/office/drawing/2014/main" id="{C8A5B8D2-AE97-5492-C1A0-707E1EF0B976}"/>
              </a:ext>
            </a:extLst>
          </p:cNvPr>
          <p:cNvSpPr>
            <a:spLocks noGrp="1"/>
          </p:cNvSpPr>
          <p:nvPr>
            <p:ph type="body" sz="quarter" idx="16" hasCustomPrompt="1"/>
          </p:nvPr>
        </p:nvSpPr>
        <p:spPr>
          <a:xfrm>
            <a:off x="2319771" y="4801919"/>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4" name="Text Placeholder 27">
            <a:extLst>
              <a:ext uri="{FF2B5EF4-FFF2-40B4-BE49-F238E27FC236}">
                <a16:creationId xmlns:a16="http://schemas.microsoft.com/office/drawing/2014/main" id="{1F8940F6-474F-BCAE-3D6D-E3AC71EA5ABB}"/>
              </a:ext>
            </a:extLst>
          </p:cNvPr>
          <p:cNvSpPr>
            <a:spLocks noGrp="1"/>
          </p:cNvSpPr>
          <p:nvPr>
            <p:ph type="body" sz="quarter" idx="17" hasCustomPrompt="1"/>
          </p:nvPr>
        </p:nvSpPr>
        <p:spPr>
          <a:xfrm>
            <a:off x="2319771" y="7427509"/>
            <a:ext cx="6067736"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5" name="Text Placeholder 29">
            <a:extLst>
              <a:ext uri="{FF2B5EF4-FFF2-40B4-BE49-F238E27FC236}">
                <a16:creationId xmlns:a16="http://schemas.microsoft.com/office/drawing/2014/main" id="{D81D18EB-FC26-59D8-314E-37328CADACF9}"/>
              </a:ext>
            </a:extLst>
          </p:cNvPr>
          <p:cNvSpPr>
            <a:spLocks noGrp="1"/>
          </p:cNvSpPr>
          <p:nvPr>
            <p:ph type="body" sz="quarter" idx="18" hasCustomPrompt="1"/>
          </p:nvPr>
        </p:nvSpPr>
        <p:spPr>
          <a:xfrm>
            <a:off x="2319771" y="8097434"/>
            <a:ext cx="6067736"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6" name="Text Placeholder 14">
            <a:extLst>
              <a:ext uri="{FF2B5EF4-FFF2-40B4-BE49-F238E27FC236}">
                <a16:creationId xmlns:a16="http://schemas.microsoft.com/office/drawing/2014/main" id="{223740A1-9E10-6219-7668-7FA72A23D2C7}"/>
              </a:ext>
            </a:extLst>
          </p:cNvPr>
          <p:cNvSpPr>
            <a:spLocks noGrp="1"/>
          </p:cNvSpPr>
          <p:nvPr>
            <p:ph type="body" sz="quarter" idx="10" hasCustomPrompt="1"/>
          </p:nvPr>
        </p:nvSpPr>
        <p:spPr>
          <a:xfrm>
            <a:off x="9695839" y="1537449"/>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7" name="Text Placeholder 16">
            <a:extLst>
              <a:ext uri="{FF2B5EF4-FFF2-40B4-BE49-F238E27FC236}">
                <a16:creationId xmlns:a16="http://schemas.microsoft.com/office/drawing/2014/main" id="{5B3FBA40-9BEE-1018-EA93-947BE599E85E}"/>
              </a:ext>
            </a:extLst>
          </p:cNvPr>
          <p:cNvSpPr>
            <a:spLocks noGrp="1"/>
          </p:cNvSpPr>
          <p:nvPr>
            <p:ph type="body" sz="quarter" idx="11" hasCustomPrompt="1"/>
          </p:nvPr>
        </p:nvSpPr>
        <p:spPr>
          <a:xfrm>
            <a:off x="9696615" y="4171112"/>
            <a:ext cx="6586537" cy="3187341"/>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1141533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pic with Bullet Points Option 5">
    <p:spTree>
      <p:nvGrpSpPr>
        <p:cNvPr id="1" name=""/>
        <p:cNvGrpSpPr/>
        <p:nvPr/>
      </p:nvGrpSpPr>
      <p:grpSpPr>
        <a:xfrm>
          <a:off x="0" y="0"/>
          <a:ext cx="0" cy="0"/>
          <a:chOff x="0" y="0"/>
          <a:chExt cx="0" cy="0"/>
        </a:xfrm>
      </p:grpSpPr>
      <p:sp>
        <p:nvSpPr>
          <p:cNvPr id="11" name="AutoShape 11">
            <a:extLst>
              <a:ext uri="{FF2B5EF4-FFF2-40B4-BE49-F238E27FC236}">
                <a16:creationId xmlns:a16="http://schemas.microsoft.com/office/drawing/2014/main" id="{AD4530DC-BED2-8AD2-88E5-6D054D07AD67}"/>
              </a:ext>
            </a:extLst>
          </p:cNvPr>
          <p:cNvSpPr/>
          <p:nvPr userDrawn="1"/>
        </p:nvSpPr>
        <p:spPr>
          <a:xfrm>
            <a:off x="377329" y="0"/>
            <a:ext cx="62144" cy="10287000"/>
          </a:xfrm>
          <a:prstGeom prst="rect">
            <a:avLst/>
          </a:prstGeom>
          <a:solidFill>
            <a:srgbClr val="111B1E">
              <a:alpha val="29804"/>
            </a:srgbClr>
          </a:solidFill>
        </p:spPr>
        <p:txBody>
          <a:bodyPr/>
          <a:lstStyle/>
          <a:p>
            <a:endParaRPr lang="en-US"/>
          </a:p>
        </p:txBody>
      </p:sp>
      <p:sp>
        <p:nvSpPr>
          <p:cNvPr id="12" name="AutoShape 12">
            <a:extLst>
              <a:ext uri="{FF2B5EF4-FFF2-40B4-BE49-F238E27FC236}">
                <a16:creationId xmlns:a16="http://schemas.microsoft.com/office/drawing/2014/main" id="{27768E11-0C09-6F25-3B2F-3D702B22181A}"/>
              </a:ext>
            </a:extLst>
          </p:cNvPr>
          <p:cNvSpPr/>
          <p:nvPr userDrawn="1"/>
        </p:nvSpPr>
        <p:spPr>
          <a:xfrm>
            <a:off x="15574483" y="24245"/>
            <a:ext cx="2683836" cy="10262755"/>
          </a:xfrm>
          <a:prstGeom prst="rect">
            <a:avLst/>
          </a:prstGeom>
          <a:solidFill>
            <a:srgbClr val="262626"/>
          </a:solidFill>
        </p:spPr>
        <p:txBody>
          <a:bodyPr/>
          <a:lstStyle/>
          <a:p>
            <a:endParaRPr lang="en-US"/>
          </a:p>
        </p:txBody>
      </p:sp>
      <p:pic>
        <p:nvPicPr>
          <p:cNvPr id="13" name="Picture 5">
            <a:extLst>
              <a:ext uri="{FF2B5EF4-FFF2-40B4-BE49-F238E27FC236}">
                <a16:creationId xmlns:a16="http://schemas.microsoft.com/office/drawing/2014/main" id="{59A3493C-C1CB-3930-489D-5D67F85BF466}"/>
              </a:ext>
            </a:extLst>
          </p:cNvPr>
          <p:cNvPicPr>
            <a:picLocks noChangeAspect="1"/>
          </p:cNvPicPr>
          <p:nvPr userDrawn="1"/>
        </p:nvPicPr>
        <p:blipFill>
          <a:blip r:embed="rId2"/>
          <a:srcRect/>
          <a:stretch>
            <a:fillRect/>
          </a:stretch>
        </p:blipFill>
        <p:spPr>
          <a:xfrm>
            <a:off x="17132883" y="110451"/>
            <a:ext cx="856740" cy="1117191"/>
          </a:xfrm>
          <a:prstGeom prst="rect">
            <a:avLst/>
          </a:prstGeom>
        </p:spPr>
      </p:pic>
      <p:sp>
        <p:nvSpPr>
          <p:cNvPr id="14" name="Freeform 24">
            <a:extLst>
              <a:ext uri="{FF2B5EF4-FFF2-40B4-BE49-F238E27FC236}">
                <a16:creationId xmlns:a16="http://schemas.microsoft.com/office/drawing/2014/main" id="{A39E7422-60C0-66CF-BFC8-677AED080545}"/>
              </a:ext>
            </a:extLst>
          </p:cNvPr>
          <p:cNvSpPr/>
          <p:nvPr userDrawn="1"/>
        </p:nvSpPr>
        <p:spPr>
          <a:xfrm>
            <a:off x="16664456" y="669047"/>
            <a:ext cx="853789" cy="1113341"/>
          </a:xfrm>
          <a:custGeom>
            <a:avLst/>
            <a:gdLst/>
            <a:ahLst/>
            <a:cxnLst/>
            <a:rect l="l" t="t" r="r" b="b"/>
            <a:pathLst>
              <a:path w="1068266" h="1393019">
                <a:moveTo>
                  <a:pt x="0" y="0"/>
                </a:moveTo>
                <a:lnTo>
                  <a:pt x="1068266" y="0"/>
                </a:lnTo>
                <a:lnTo>
                  <a:pt x="1068266" y="1393019"/>
                </a:lnTo>
                <a:lnTo>
                  <a:pt x="0" y="1393019"/>
                </a:lnTo>
                <a:lnTo>
                  <a:pt x="0" y="0"/>
                </a:lnTo>
                <a:close/>
              </a:path>
            </a:pathLst>
          </a:custGeom>
          <a:blipFill>
            <a:blip r:embed="rId3"/>
            <a:stretch>
              <a:fillRect/>
            </a:stretch>
          </a:blipFill>
        </p:spPr>
        <p:txBody>
          <a:bodyPr/>
          <a:lstStyle/>
          <a:p>
            <a:endParaRPr lang="en-US"/>
          </a:p>
        </p:txBody>
      </p:sp>
      <p:sp>
        <p:nvSpPr>
          <p:cNvPr id="15" name="AutoShape 11">
            <a:extLst>
              <a:ext uri="{FF2B5EF4-FFF2-40B4-BE49-F238E27FC236}">
                <a16:creationId xmlns:a16="http://schemas.microsoft.com/office/drawing/2014/main" id="{DD59DFC0-2665-5470-B853-C7AB8D93D27B}"/>
              </a:ext>
            </a:extLst>
          </p:cNvPr>
          <p:cNvSpPr/>
          <p:nvPr userDrawn="1"/>
        </p:nvSpPr>
        <p:spPr>
          <a:xfrm>
            <a:off x="8785463" y="0"/>
            <a:ext cx="62144" cy="10287000"/>
          </a:xfrm>
          <a:prstGeom prst="rect">
            <a:avLst/>
          </a:prstGeom>
          <a:solidFill>
            <a:srgbClr val="111B1E">
              <a:alpha val="29804"/>
            </a:srgbClr>
          </a:solidFill>
        </p:spPr>
        <p:txBody>
          <a:bodyPr/>
          <a:lstStyle/>
          <a:p>
            <a:endParaRPr lang="en-US"/>
          </a:p>
        </p:txBody>
      </p:sp>
      <p:sp>
        <p:nvSpPr>
          <p:cNvPr id="2" name="Text Placeholder 27">
            <a:extLst>
              <a:ext uri="{FF2B5EF4-FFF2-40B4-BE49-F238E27FC236}">
                <a16:creationId xmlns:a16="http://schemas.microsoft.com/office/drawing/2014/main" id="{27AF3DC3-B0FF-71F8-F89A-30CBFF42CF61}"/>
              </a:ext>
            </a:extLst>
          </p:cNvPr>
          <p:cNvSpPr>
            <a:spLocks noGrp="1"/>
          </p:cNvSpPr>
          <p:nvPr>
            <p:ph type="body" sz="quarter" idx="13" hasCustomPrompt="1"/>
          </p:nvPr>
        </p:nvSpPr>
        <p:spPr>
          <a:xfrm>
            <a:off x="1212822" y="867988"/>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16" name="Text Placeholder 29">
            <a:extLst>
              <a:ext uri="{FF2B5EF4-FFF2-40B4-BE49-F238E27FC236}">
                <a16:creationId xmlns:a16="http://schemas.microsoft.com/office/drawing/2014/main" id="{7355551C-ACB2-CF9E-18F6-838141DCE4FD}"/>
              </a:ext>
            </a:extLst>
          </p:cNvPr>
          <p:cNvSpPr>
            <a:spLocks noGrp="1"/>
          </p:cNvSpPr>
          <p:nvPr>
            <p:ph type="body" sz="quarter" idx="14" hasCustomPrompt="1"/>
          </p:nvPr>
        </p:nvSpPr>
        <p:spPr>
          <a:xfrm>
            <a:off x="1212822" y="1537913"/>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7" name="Text Placeholder 27">
            <a:extLst>
              <a:ext uri="{FF2B5EF4-FFF2-40B4-BE49-F238E27FC236}">
                <a16:creationId xmlns:a16="http://schemas.microsoft.com/office/drawing/2014/main" id="{EC8EF2B8-F15E-17B5-839B-0B09EEBB24E2}"/>
              </a:ext>
            </a:extLst>
          </p:cNvPr>
          <p:cNvSpPr>
            <a:spLocks noGrp="1"/>
          </p:cNvSpPr>
          <p:nvPr>
            <p:ph type="body" sz="quarter" idx="15" hasCustomPrompt="1"/>
          </p:nvPr>
        </p:nvSpPr>
        <p:spPr>
          <a:xfrm>
            <a:off x="1212822" y="4186729"/>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18" name="Text Placeholder 29">
            <a:extLst>
              <a:ext uri="{FF2B5EF4-FFF2-40B4-BE49-F238E27FC236}">
                <a16:creationId xmlns:a16="http://schemas.microsoft.com/office/drawing/2014/main" id="{F1C8A468-1A1D-8E26-ECFE-DA860AEF351B}"/>
              </a:ext>
            </a:extLst>
          </p:cNvPr>
          <p:cNvSpPr>
            <a:spLocks noGrp="1"/>
          </p:cNvSpPr>
          <p:nvPr>
            <p:ph type="body" sz="quarter" idx="16" hasCustomPrompt="1"/>
          </p:nvPr>
        </p:nvSpPr>
        <p:spPr>
          <a:xfrm>
            <a:off x="1212822" y="4856654"/>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9" name="Text Placeholder 27">
            <a:extLst>
              <a:ext uri="{FF2B5EF4-FFF2-40B4-BE49-F238E27FC236}">
                <a16:creationId xmlns:a16="http://schemas.microsoft.com/office/drawing/2014/main" id="{C22190E0-5CEB-A3DA-B597-3A790C0DFB26}"/>
              </a:ext>
            </a:extLst>
          </p:cNvPr>
          <p:cNvSpPr>
            <a:spLocks noGrp="1"/>
          </p:cNvSpPr>
          <p:nvPr>
            <p:ph type="body" sz="quarter" idx="17" hasCustomPrompt="1"/>
          </p:nvPr>
        </p:nvSpPr>
        <p:spPr>
          <a:xfrm>
            <a:off x="1212822" y="7406044"/>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20" name="Text Placeholder 29">
            <a:extLst>
              <a:ext uri="{FF2B5EF4-FFF2-40B4-BE49-F238E27FC236}">
                <a16:creationId xmlns:a16="http://schemas.microsoft.com/office/drawing/2014/main" id="{FBA699FD-C568-D758-492D-439AEAA93BA5}"/>
              </a:ext>
            </a:extLst>
          </p:cNvPr>
          <p:cNvSpPr>
            <a:spLocks noGrp="1"/>
          </p:cNvSpPr>
          <p:nvPr>
            <p:ph type="body" sz="quarter" idx="18" hasCustomPrompt="1"/>
          </p:nvPr>
        </p:nvSpPr>
        <p:spPr>
          <a:xfrm>
            <a:off x="1212822" y="8075969"/>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1" name="Text Placeholder 14">
            <a:extLst>
              <a:ext uri="{FF2B5EF4-FFF2-40B4-BE49-F238E27FC236}">
                <a16:creationId xmlns:a16="http://schemas.microsoft.com/office/drawing/2014/main" id="{41ADF138-336A-352A-2699-9EB0875FDDBA}"/>
              </a:ext>
            </a:extLst>
          </p:cNvPr>
          <p:cNvSpPr>
            <a:spLocks noGrp="1"/>
          </p:cNvSpPr>
          <p:nvPr>
            <p:ph type="body" sz="quarter" idx="10" hasCustomPrompt="1"/>
          </p:nvPr>
        </p:nvSpPr>
        <p:spPr>
          <a:xfrm>
            <a:off x="9107905" y="2662729"/>
            <a:ext cx="5909454"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2" name="Text Placeholder 16">
            <a:extLst>
              <a:ext uri="{FF2B5EF4-FFF2-40B4-BE49-F238E27FC236}">
                <a16:creationId xmlns:a16="http://schemas.microsoft.com/office/drawing/2014/main" id="{B1C28F0A-DFE5-1AE9-0E84-0E2B465CB11F}"/>
              </a:ext>
            </a:extLst>
          </p:cNvPr>
          <p:cNvSpPr>
            <a:spLocks noGrp="1"/>
          </p:cNvSpPr>
          <p:nvPr>
            <p:ph type="body" sz="quarter" idx="11" hasCustomPrompt="1"/>
          </p:nvPr>
        </p:nvSpPr>
        <p:spPr>
          <a:xfrm>
            <a:off x="9108682" y="5296392"/>
            <a:ext cx="6465802"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21952207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pic with Bullet Points Option 6">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EE03A7BF-FC6A-B7E5-7B3B-49E1537CA0B3}"/>
              </a:ext>
            </a:extLst>
          </p:cNvPr>
          <p:cNvSpPr/>
          <p:nvPr userDrawn="1"/>
        </p:nvSpPr>
        <p:spPr>
          <a:xfrm flipH="1">
            <a:off x="9662921" y="0"/>
            <a:ext cx="45719" cy="10287000"/>
          </a:xfrm>
          <a:prstGeom prst="rect">
            <a:avLst/>
          </a:prstGeom>
          <a:solidFill>
            <a:srgbClr val="111B1E">
              <a:alpha val="29804"/>
            </a:srgbClr>
          </a:solidFill>
        </p:spPr>
        <p:txBody>
          <a:bodyPr/>
          <a:lstStyle/>
          <a:p>
            <a:endParaRPr lang="en-US"/>
          </a:p>
        </p:txBody>
      </p:sp>
      <p:sp>
        <p:nvSpPr>
          <p:cNvPr id="5" name="Freeform 6">
            <a:extLst>
              <a:ext uri="{FF2B5EF4-FFF2-40B4-BE49-F238E27FC236}">
                <a16:creationId xmlns:a16="http://schemas.microsoft.com/office/drawing/2014/main" id="{95528075-0406-C860-B9A5-36DA5964EBE0}"/>
              </a:ext>
            </a:extLst>
          </p:cNvPr>
          <p:cNvSpPr/>
          <p:nvPr userDrawn="1"/>
        </p:nvSpPr>
        <p:spPr>
          <a:xfrm>
            <a:off x="563451" y="793101"/>
            <a:ext cx="8707039" cy="6022427"/>
          </a:xfrm>
          <a:custGeom>
            <a:avLst/>
            <a:gdLst/>
            <a:ahLst/>
            <a:cxnLst/>
            <a:rect l="l" t="t" r="r" b="b"/>
            <a:pathLst>
              <a:path w="8707038" h="6022426">
                <a:moveTo>
                  <a:pt x="0" y="0"/>
                </a:moveTo>
                <a:lnTo>
                  <a:pt x="8707039" y="0"/>
                </a:lnTo>
                <a:lnTo>
                  <a:pt x="8707039" y="6022426"/>
                </a:lnTo>
                <a:lnTo>
                  <a:pt x="0" y="6022426"/>
                </a:lnTo>
                <a:lnTo>
                  <a:pt x="0" y="0"/>
                </a:lnTo>
                <a:close/>
              </a:path>
            </a:pathLst>
          </a:custGeom>
          <a:blipFill>
            <a:blip r:embed="rId2"/>
            <a:stretch>
              <a:fillRect l="-1907" r="-1907"/>
            </a:stretch>
          </a:blipFill>
        </p:spPr>
        <p:txBody>
          <a:bodyPr/>
          <a:lstStyle/>
          <a:p>
            <a:endParaRPr lang="en-US"/>
          </a:p>
        </p:txBody>
      </p:sp>
      <p:sp>
        <p:nvSpPr>
          <p:cNvPr id="13" name="AutoShape 14">
            <a:extLst>
              <a:ext uri="{FF2B5EF4-FFF2-40B4-BE49-F238E27FC236}">
                <a16:creationId xmlns:a16="http://schemas.microsoft.com/office/drawing/2014/main" id="{71AD9D48-A40F-320F-A697-069A151347E5}"/>
              </a:ext>
            </a:extLst>
          </p:cNvPr>
          <p:cNvSpPr/>
          <p:nvPr userDrawn="1"/>
        </p:nvSpPr>
        <p:spPr>
          <a:xfrm>
            <a:off x="17133999" y="0"/>
            <a:ext cx="1181100" cy="10287000"/>
          </a:xfrm>
          <a:prstGeom prst="rect">
            <a:avLst/>
          </a:prstGeom>
          <a:solidFill>
            <a:srgbClr val="111B1E"/>
          </a:solidFill>
        </p:spPr>
        <p:txBody>
          <a:bodyPr/>
          <a:lstStyle/>
          <a:p>
            <a:endParaRPr lang="en-US"/>
          </a:p>
        </p:txBody>
      </p:sp>
      <p:sp>
        <p:nvSpPr>
          <p:cNvPr id="2" name="Text Placeholder 27">
            <a:extLst>
              <a:ext uri="{FF2B5EF4-FFF2-40B4-BE49-F238E27FC236}">
                <a16:creationId xmlns:a16="http://schemas.microsoft.com/office/drawing/2014/main" id="{17A6B35B-464B-9DEE-44EC-5554B3F7B221}"/>
              </a:ext>
            </a:extLst>
          </p:cNvPr>
          <p:cNvSpPr>
            <a:spLocks noGrp="1"/>
          </p:cNvSpPr>
          <p:nvPr>
            <p:ph type="body" sz="quarter" idx="13" hasCustomPrompt="1"/>
          </p:nvPr>
        </p:nvSpPr>
        <p:spPr>
          <a:xfrm>
            <a:off x="10121124" y="1104900"/>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14" name="Text Placeholder 29">
            <a:extLst>
              <a:ext uri="{FF2B5EF4-FFF2-40B4-BE49-F238E27FC236}">
                <a16:creationId xmlns:a16="http://schemas.microsoft.com/office/drawing/2014/main" id="{E96CBC42-3918-9E23-0824-513EB96CA514}"/>
              </a:ext>
            </a:extLst>
          </p:cNvPr>
          <p:cNvSpPr>
            <a:spLocks noGrp="1"/>
          </p:cNvSpPr>
          <p:nvPr>
            <p:ph type="body" sz="quarter" idx="14" hasCustomPrompt="1"/>
          </p:nvPr>
        </p:nvSpPr>
        <p:spPr>
          <a:xfrm>
            <a:off x="10121124" y="1774825"/>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5" name="Text Placeholder 27">
            <a:extLst>
              <a:ext uri="{FF2B5EF4-FFF2-40B4-BE49-F238E27FC236}">
                <a16:creationId xmlns:a16="http://schemas.microsoft.com/office/drawing/2014/main" id="{832A300D-3910-079B-8486-6F19BB74AC2C}"/>
              </a:ext>
            </a:extLst>
          </p:cNvPr>
          <p:cNvSpPr>
            <a:spLocks noGrp="1"/>
          </p:cNvSpPr>
          <p:nvPr>
            <p:ph type="body" sz="quarter" idx="15" hasCustomPrompt="1"/>
          </p:nvPr>
        </p:nvSpPr>
        <p:spPr>
          <a:xfrm>
            <a:off x="10121124" y="4423641"/>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16" name="Text Placeholder 29">
            <a:extLst>
              <a:ext uri="{FF2B5EF4-FFF2-40B4-BE49-F238E27FC236}">
                <a16:creationId xmlns:a16="http://schemas.microsoft.com/office/drawing/2014/main" id="{6F54F5A2-65C5-3C80-E29E-DF8442F9D167}"/>
              </a:ext>
            </a:extLst>
          </p:cNvPr>
          <p:cNvSpPr>
            <a:spLocks noGrp="1"/>
          </p:cNvSpPr>
          <p:nvPr>
            <p:ph type="body" sz="quarter" idx="16" hasCustomPrompt="1"/>
          </p:nvPr>
        </p:nvSpPr>
        <p:spPr>
          <a:xfrm>
            <a:off x="10121124" y="5093566"/>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7" name="Text Placeholder 27">
            <a:extLst>
              <a:ext uri="{FF2B5EF4-FFF2-40B4-BE49-F238E27FC236}">
                <a16:creationId xmlns:a16="http://schemas.microsoft.com/office/drawing/2014/main" id="{B9CFE1D7-58C0-0BDF-D8D7-34E9C9631FD8}"/>
              </a:ext>
            </a:extLst>
          </p:cNvPr>
          <p:cNvSpPr>
            <a:spLocks noGrp="1"/>
          </p:cNvSpPr>
          <p:nvPr>
            <p:ph type="body" sz="quarter" idx="17" hasCustomPrompt="1"/>
          </p:nvPr>
        </p:nvSpPr>
        <p:spPr>
          <a:xfrm>
            <a:off x="10121124" y="7642956"/>
            <a:ext cx="6220136"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18" name="Text Placeholder 29">
            <a:extLst>
              <a:ext uri="{FF2B5EF4-FFF2-40B4-BE49-F238E27FC236}">
                <a16:creationId xmlns:a16="http://schemas.microsoft.com/office/drawing/2014/main" id="{67E61C90-0F56-0264-9798-532AEAA4E348}"/>
              </a:ext>
            </a:extLst>
          </p:cNvPr>
          <p:cNvSpPr>
            <a:spLocks noGrp="1"/>
          </p:cNvSpPr>
          <p:nvPr>
            <p:ph type="body" sz="quarter" idx="18" hasCustomPrompt="1"/>
          </p:nvPr>
        </p:nvSpPr>
        <p:spPr>
          <a:xfrm>
            <a:off x="10121124" y="8312881"/>
            <a:ext cx="6220136"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9" name="Text Placeholder 14">
            <a:extLst>
              <a:ext uri="{FF2B5EF4-FFF2-40B4-BE49-F238E27FC236}">
                <a16:creationId xmlns:a16="http://schemas.microsoft.com/office/drawing/2014/main" id="{04404D99-07EE-A0CF-ABB2-7578E9F29C6E}"/>
              </a:ext>
            </a:extLst>
          </p:cNvPr>
          <p:cNvSpPr>
            <a:spLocks noGrp="1"/>
          </p:cNvSpPr>
          <p:nvPr>
            <p:ph type="body" sz="quarter" idx="10" hasCustomPrompt="1"/>
          </p:nvPr>
        </p:nvSpPr>
        <p:spPr>
          <a:xfrm>
            <a:off x="562675" y="6860236"/>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0" name="Text Placeholder 16">
            <a:extLst>
              <a:ext uri="{FF2B5EF4-FFF2-40B4-BE49-F238E27FC236}">
                <a16:creationId xmlns:a16="http://schemas.microsoft.com/office/drawing/2014/main" id="{B941080D-88F5-77D0-0EFF-FAC197B5004A}"/>
              </a:ext>
            </a:extLst>
          </p:cNvPr>
          <p:cNvSpPr>
            <a:spLocks noGrp="1"/>
          </p:cNvSpPr>
          <p:nvPr>
            <p:ph type="body" sz="quarter" idx="11" hasCustomPrompt="1"/>
          </p:nvPr>
        </p:nvSpPr>
        <p:spPr>
          <a:xfrm>
            <a:off x="562675" y="8282363"/>
            <a:ext cx="8687762" cy="1697393"/>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507865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rk Mode Topic with Bullet Points Option 6">
    <p:bg>
      <p:bgPr>
        <a:solidFill>
          <a:schemeClr val="tx2"/>
        </a:solidFill>
        <a:effectLst/>
      </p:bgPr>
    </p:bg>
    <p:spTree>
      <p:nvGrpSpPr>
        <p:cNvPr id="1" name=""/>
        <p:cNvGrpSpPr/>
        <p:nvPr/>
      </p:nvGrpSpPr>
      <p:grpSpPr>
        <a:xfrm>
          <a:off x="0" y="0"/>
          <a:ext cx="0" cy="0"/>
          <a:chOff x="0" y="0"/>
          <a:chExt cx="0" cy="0"/>
        </a:xfrm>
      </p:grpSpPr>
      <p:sp>
        <p:nvSpPr>
          <p:cNvPr id="4" name="AutoShape 3">
            <a:extLst>
              <a:ext uri="{FF2B5EF4-FFF2-40B4-BE49-F238E27FC236}">
                <a16:creationId xmlns:a16="http://schemas.microsoft.com/office/drawing/2014/main" id="{EE03A7BF-FC6A-B7E5-7B3B-49E1537CA0B3}"/>
              </a:ext>
            </a:extLst>
          </p:cNvPr>
          <p:cNvSpPr/>
          <p:nvPr userDrawn="1"/>
        </p:nvSpPr>
        <p:spPr>
          <a:xfrm flipH="1">
            <a:off x="9662921" y="0"/>
            <a:ext cx="45719" cy="10287000"/>
          </a:xfrm>
          <a:prstGeom prst="rect">
            <a:avLst/>
          </a:prstGeom>
          <a:solidFill>
            <a:schemeClr val="accent1"/>
          </a:solidFill>
        </p:spPr>
        <p:txBody>
          <a:bodyPr/>
          <a:lstStyle/>
          <a:p>
            <a:endParaRPr lang="en-US"/>
          </a:p>
        </p:txBody>
      </p:sp>
      <p:sp>
        <p:nvSpPr>
          <p:cNvPr id="5" name="Freeform 6">
            <a:extLst>
              <a:ext uri="{FF2B5EF4-FFF2-40B4-BE49-F238E27FC236}">
                <a16:creationId xmlns:a16="http://schemas.microsoft.com/office/drawing/2014/main" id="{95528075-0406-C860-B9A5-36DA5964EBE0}"/>
              </a:ext>
            </a:extLst>
          </p:cNvPr>
          <p:cNvSpPr/>
          <p:nvPr userDrawn="1"/>
        </p:nvSpPr>
        <p:spPr>
          <a:xfrm>
            <a:off x="563451" y="793101"/>
            <a:ext cx="8707039" cy="6022427"/>
          </a:xfrm>
          <a:custGeom>
            <a:avLst/>
            <a:gdLst/>
            <a:ahLst/>
            <a:cxnLst/>
            <a:rect l="l" t="t" r="r" b="b"/>
            <a:pathLst>
              <a:path w="8707038" h="6022426">
                <a:moveTo>
                  <a:pt x="0" y="0"/>
                </a:moveTo>
                <a:lnTo>
                  <a:pt x="8707039" y="0"/>
                </a:lnTo>
                <a:lnTo>
                  <a:pt x="8707039" y="6022426"/>
                </a:lnTo>
                <a:lnTo>
                  <a:pt x="0" y="6022426"/>
                </a:lnTo>
                <a:lnTo>
                  <a:pt x="0" y="0"/>
                </a:lnTo>
                <a:close/>
              </a:path>
            </a:pathLst>
          </a:custGeom>
          <a:blipFill>
            <a:blip r:embed="rId2"/>
            <a:stretch>
              <a:fillRect l="-1907" r="-1907"/>
            </a:stretch>
          </a:blipFill>
        </p:spPr>
        <p:txBody>
          <a:bodyPr/>
          <a:lstStyle/>
          <a:p>
            <a:endParaRPr lang="en-US"/>
          </a:p>
        </p:txBody>
      </p:sp>
      <p:sp>
        <p:nvSpPr>
          <p:cNvPr id="13" name="AutoShape 14">
            <a:extLst>
              <a:ext uri="{FF2B5EF4-FFF2-40B4-BE49-F238E27FC236}">
                <a16:creationId xmlns:a16="http://schemas.microsoft.com/office/drawing/2014/main" id="{71AD9D48-A40F-320F-A697-069A151347E5}"/>
              </a:ext>
            </a:extLst>
          </p:cNvPr>
          <p:cNvSpPr/>
          <p:nvPr userDrawn="1"/>
        </p:nvSpPr>
        <p:spPr>
          <a:xfrm>
            <a:off x="17133999" y="0"/>
            <a:ext cx="1181100" cy="10287000"/>
          </a:xfrm>
          <a:prstGeom prst="rect">
            <a:avLst/>
          </a:prstGeom>
          <a:solidFill>
            <a:srgbClr val="373939"/>
          </a:solidFill>
        </p:spPr>
        <p:txBody>
          <a:bodyPr/>
          <a:lstStyle/>
          <a:p>
            <a:endParaRPr lang="en-US"/>
          </a:p>
        </p:txBody>
      </p:sp>
      <p:sp>
        <p:nvSpPr>
          <p:cNvPr id="2" name="Text Placeholder 27">
            <a:extLst>
              <a:ext uri="{FF2B5EF4-FFF2-40B4-BE49-F238E27FC236}">
                <a16:creationId xmlns:a16="http://schemas.microsoft.com/office/drawing/2014/main" id="{B8399710-77FF-9557-E188-972439E8118A}"/>
              </a:ext>
            </a:extLst>
          </p:cNvPr>
          <p:cNvSpPr>
            <a:spLocks noGrp="1"/>
          </p:cNvSpPr>
          <p:nvPr>
            <p:ph type="body" sz="quarter" idx="13" hasCustomPrompt="1"/>
          </p:nvPr>
        </p:nvSpPr>
        <p:spPr>
          <a:xfrm>
            <a:off x="10311987" y="840244"/>
            <a:ext cx="6436773"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14" name="Text Placeholder 29">
            <a:extLst>
              <a:ext uri="{FF2B5EF4-FFF2-40B4-BE49-F238E27FC236}">
                <a16:creationId xmlns:a16="http://schemas.microsoft.com/office/drawing/2014/main" id="{9C08982E-78FC-6966-D1F1-83B65C2A6CF2}"/>
              </a:ext>
            </a:extLst>
          </p:cNvPr>
          <p:cNvSpPr>
            <a:spLocks noGrp="1"/>
          </p:cNvSpPr>
          <p:nvPr>
            <p:ph type="body" sz="quarter" idx="14" hasCustomPrompt="1"/>
          </p:nvPr>
        </p:nvSpPr>
        <p:spPr>
          <a:xfrm>
            <a:off x="10311987" y="1510169"/>
            <a:ext cx="6436773"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5" name="Text Placeholder 27">
            <a:extLst>
              <a:ext uri="{FF2B5EF4-FFF2-40B4-BE49-F238E27FC236}">
                <a16:creationId xmlns:a16="http://schemas.microsoft.com/office/drawing/2014/main" id="{DA746A4B-7F2A-A5B5-BFA6-63DF1900D623}"/>
              </a:ext>
            </a:extLst>
          </p:cNvPr>
          <p:cNvSpPr>
            <a:spLocks noGrp="1"/>
          </p:cNvSpPr>
          <p:nvPr>
            <p:ph type="body" sz="quarter" idx="15" hasCustomPrompt="1"/>
          </p:nvPr>
        </p:nvSpPr>
        <p:spPr>
          <a:xfrm>
            <a:off x="10311987" y="4082785"/>
            <a:ext cx="6436773"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16" name="Text Placeholder 29">
            <a:extLst>
              <a:ext uri="{FF2B5EF4-FFF2-40B4-BE49-F238E27FC236}">
                <a16:creationId xmlns:a16="http://schemas.microsoft.com/office/drawing/2014/main" id="{8CF61855-A787-DEBA-6150-12672F15BDD3}"/>
              </a:ext>
            </a:extLst>
          </p:cNvPr>
          <p:cNvSpPr>
            <a:spLocks noGrp="1"/>
          </p:cNvSpPr>
          <p:nvPr>
            <p:ph type="body" sz="quarter" idx="16" hasCustomPrompt="1"/>
          </p:nvPr>
        </p:nvSpPr>
        <p:spPr>
          <a:xfrm>
            <a:off x="10311987" y="4752710"/>
            <a:ext cx="6436773"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7" name="Text Placeholder 27">
            <a:extLst>
              <a:ext uri="{FF2B5EF4-FFF2-40B4-BE49-F238E27FC236}">
                <a16:creationId xmlns:a16="http://schemas.microsoft.com/office/drawing/2014/main" id="{FDE24B0D-79DA-16A8-EB39-A281F2ED5C04}"/>
              </a:ext>
            </a:extLst>
          </p:cNvPr>
          <p:cNvSpPr>
            <a:spLocks noGrp="1"/>
          </p:cNvSpPr>
          <p:nvPr>
            <p:ph type="body" sz="quarter" idx="17" hasCustomPrompt="1"/>
          </p:nvPr>
        </p:nvSpPr>
        <p:spPr>
          <a:xfrm>
            <a:off x="10311987" y="7378300"/>
            <a:ext cx="6436773"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18" name="Text Placeholder 29">
            <a:extLst>
              <a:ext uri="{FF2B5EF4-FFF2-40B4-BE49-F238E27FC236}">
                <a16:creationId xmlns:a16="http://schemas.microsoft.com/office/drawing/2014/main" id="{F3C39061-CCBC-8F9D-A8ED-6897B416AB39}"/>
              </a:ext>
            </a:extLst>
          </p:cNvPr>
          <p:cNvSpPr>
            <a:spLocks noGrp="1"/>
          </p:cNvSpPr>
          <p:nvPr>
            <p:ph type="body" sz="quarter" idx="18" hasCustomPrompt="1"/>
          </p:nvPr>
        </p:nvSpPr>
        <p:spPr>
          <a:xfrm>
            <a:off x="10311987" y="8048225"/>
            <a:ext cx="6436773"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9" name="Text Placeholder 14">
            <a:extLst>
              <a:ext uri="{FF2B5EF4-FFF2-40B4-BE49-F238E27FC236}">
                <a16:creationId xmlns:a16="http://schemas.microsoft.com/office/drawing/2014/main" id="{70455A45-C43A-617C-1DA2-350A7287AD72}"/>
              </a:ext>
            </a:extLst>
          </p:cNvPr>
          <p:cNvSpPr>
            <a:spLocks noGrp="1"/>
          </p:cNvSpPr>
          <p:nvPr>
            <p:ph type="body" sz="quarter" idx="10" hasCustomPrompt="1"/>
          </p:nvPr>
        </p:nvSpPr>
        <p:spPr>
          <a:xfrm>
            <a:off x="579508" y="7256018"/>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Tree>
    <p:extLst>
      <p:ext uri="{BB962C8B-B14F-4D97-AF65-F5344CB8AC3E}">
        <p14:creationId xmlns:p14="http://schemas.microsoft.com/office/powerpoint/2010/main" val="2793781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17" name="AutoShape 2">
            <a:extLst>
              <a:ext uri="{FF2B5EF4-FFF2-40B4-BE49-F238E27FC236}">
                <a16:creationId xmlns:a16="http://schemas.microsoft.com/office/drawing/2014/main" id="{D14BE4C4-94EB-113D-8E4D-B2BF380BC42F}"/>
              </a:ext>
            </a:extLst>
          </p:cNvPr>
          <p:cNvSpPr/>
          <p:nvPr userDrawn="1"/>
        </p:nvSpPr>
        <p:spPr>
          <a:xfrm>
            <a:off x="6611293" y="5127734"/>
            <a:ext cx="12722867" cy="31535"/>
          </a:xfrm>
          <a:prstGeom prst="rect">
            <a:avLst/>
          </a:prstGeom>
          <a:solidFill>
            <a:srgbClr val="111B1E">
              <a:alpha val="29804"/>
            </a:srgbClr>
          </a:solidFill>
        </p:spPr>
        <p:txBody>
          <a:bodyPr/>
          <a:lstStyle/>
          <a:p>
            <a:endParaRPr lang="en-US"/>
          </a:p>
        </p:txBody>
      </p:sp>
      <p:sp>
        <p:nvSpPr>
          <p:cNvPr id="22" name="AutoShape 7">
            <a:extLst>
              <a:ext uri="{FF2B5EF4-FFF2-40B4-BE49-F238E27FC236}">
                <a16:creationId xmlns:a16="http://schemas.microsoft.com/office/drawing/2014/main" id="{629A510B-940B-3F2C-756E-DF79A8D3D09B}"/>
              </a:ext>
            </a:extLst>
          </p:cNvPr>
          <p:cNvSpPr/>
          <p:nvPr userDrawn="1"/>
        </p:nvSpPr>
        <p:spPr>
          <a:xfrm>
            <a:off x="12388004" y="-602174"/>
            <a:ext cx="25347" cy="11612151"/>
          </a:xfrm>
          <a:prstGeom prst="rect">
            <a:avLst/>
          </a:prstGeom>
          <a:solidFill>
            <a:srgbClr val="111B1E">
              <a:alpha val="29804"/>
            </a:srgbClr>
          </a:solidFill>
        </p:spPr>
        <p:txBody>
          <a:bodyPr/>
          <a:lstStyle/>
          <a:p>
            <a:endParaRPr lang="en-US"/>
          </a:p>
        </p:txBody>
      </p:sp>
      <p:sp>
        <p:nvSpPr>
          <p:cNvPr id="32" name="AutoShape 18">
            <a:extLst>
              <a:ext uri="{FF2B5EF4-FFF2-40B4-BE49-F238E27FC236}">
                <a16:creationId xmlns:a16="http://schemas.microsoft.com/office/drawing/2014/main" id="{34734E80-3ACE-6FE0-4147-51DA4E076724}"/>
              </a:ext>
            </a:extLst>
          </p:cNvPr>
          <p:cNvSpPr/>
          <p:nvPr userDrawn="1"/>
        </p:nvSpPr>
        <p:spPr>
          <a:xfrm>
            <a:off x="-14804" y="9376045"/>
            <a:ext cx="6608136" cy="910955"/>
          </a:xfrm>
          <a:prstGeom prst="rect">
            <a:avLst/>
          </a:prstGeom>
          <a:solidFill>
            <a:srgbClr val="262626"/>
          </a:solidFill>
        </p:spPr>
        <p:txBody>
          <a:bodyPr/>
          <a:lstStyle/>
          <a:p>
            <a:endParaRPr lang="en-US"/>
          </a:p>
        </p:txBody>
      </p:sp>
      <p:sp>
        <p:nvSpPr>
          <p:cNvPr id="33" name="AutoShape 19">
            <a:extLst>
              <a:ext uri="{FF2B5EF4-FFF2-40B4-BE49-F238E27FC236}">
                <a16:creationId xmlns:a16="http://schemas.microsoft.com/office/drawing/2014/main" id="{86C52C3A-542F-6A09-BEFA-E53E418FA09C}"/>
              </a:ext>
            </a:extLst>
          </p:cNvPr>
          <p:cNvSpPr/>
          <p:nvPr userDrawn="1"/>
        </p:nvSpPr>
        <p:spPr>
          <a:xfrm>
            <a:off x="6580660" y="-602174"/>
            <a:ext cx="25347" cy="11612151"/>
          </a:xfrm>
          <a:prstGeom prst="rect">
            <a:avLst/>
          </a:prstGeom>
          <a:solidFill>
            <a:srgbClr val="111B1E">
              <a:alpha val="29804"/>
            </a:srgbClr>
          </a:solidFill>
        </p:spPr>
        <p:txBody>
          <a:bodyPr/>
          <a:lstStyle/>
          <a:p>
            <a:endParaRPr lang="en-US"/>
          </a:p>
        </p:txBody>
      </p:sp>
      <p:sp>
        <p:nvSpPr>
          <p:cNvPr id="2" name="Text Placeholder 14">
            <a:extLst>
              <a:ext uri="{FF2B5EF4-FFF2-40B4-BE49-F238E27FC236}">
                <a16:creationId xmlns:a16="http://schemas.microsoft.com/office/drawing/2014/main" id="{AC761640-D21F-07F1-94D2-2FA67C752CAC}"/>
              </a:ext>
            </a:extLst>
          </p:cNvPr>
          <p:cNvSpPr>
            <a:spLocks noGrp="1"/>
          </p:cNvSpPr>
          <p:nvPr>
            <p:ph type="body" sz="quarter" idx="10" hasCustomPrompt="1"/>
          </p:nvPr>
        </p:nvSpPr>
        <p:spPr>
          <a:xfrm>
            <a:off x="305094" y="2120068"/>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3" name="Text Placeholder 16">
            <a:extLst>
              <a:ext uri="{FF2B5EF4-FFF2-40B4-BE49-F238E27FC236}">
                <a16:creationId xmlns:a16="http://schemas.microsoft.com/office/drawing/2014/main" id="{4EBD13E8-56D6-1A29-BB58-D2D9710F7445}"/>
              </a:ext>
            </a:extLst>
          </p:cNvPr>
          <p:cNvSpPr>
            <a:spLocks noGrp="1"/>
          </p:cNvSpPr>
          <p:nvPr>
            <p:ph type="body" sz="quarter" idx="11" hasCustomPrompt="1"/>
          </p:nvPr>
        </p:nvSpPr>
        <p:spPr>
          <a:xfrm>
            <a:off x="305871" y="4753731"/>
            <a:ext cx="6016044" cy="3187341"/>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4" name="Text Placeholder 27">
            <a:extLst>
              <a:ext uri="{FF2B5EF4-FFF2-40B4-BE49-F238E27FC236}">
                <a16:creationId xmlns:a16="http://schemas.microsoft.com/office/drawing/2014/main" id="{8AB36197-C3F2-2183-1753-AAD0AD27E18E}"/>
              </a:ext>
            </a:extLst>
          </p:cNvPr>
          <p:cNvSpPr>
            <a:spLocks noGrp="1"/>
          </p:cNvSpPr>
          <p:nvPr>
            <p:ph type="body" sz="quarter" idx="13" hasCustomPrompt="1"/>
          </p:nvPr>
        </p:nvSpPr>
        <p:spPr>
          <a:xfrm>
            <a:off x="6787668" y="1490962"/>
            <a:ext cx="5448254"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5" name="Text Placeholder 29">
            <a:extLst>
              <a:ext uri="{FF2B5EF4-FFF2-40B4-BE49-F238E27FC236}">
                <a16:creationId xmlns:a16="http://schemas.microsoft.com/office/drawing/2014/main" id="{81DC6893-700C-F313-E3A7-1E7778B6E51F}"/>
              </a:ext>
            </a:extLst>
          </p:cNvPr>
          <p:cNvSpPr>
            <a:spLocks noGrp="1"/>
          </p:cNvSpPr>
          <p:nvPr>
            <p:ph type="body" sz="quarter" idx="14" hasCustomPrompt="1"/>
          </p:nvPr>
        </p:nvSpPr>
        <p:spPr>
          <a:xfrm>
            <a:off x="6787668" y="2160887"/>
            <a:ext cx="5448254"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6" name="Text Placeholder 27">
            <a:extLst>
              <a:ext uri="{FF2B5EF4-FFF2-40B4-BE49-F238E27FC236}">
                <a16:creationId xmlns:a16="http://schemas.microsoft.com/office/drawing/2014/main" id="{EDCD1AAB-DC9A-0DA8-1BFC-D9482AE240CA}"/>
              </a:ext>
            </a:extLst>
          </p:cNvPr>
          <p:cNvSpPr>
            <a:spLocks noGrp="1"/>
          </p:cNvSpPr>
          <p:nvPr>
            <p:ph type="body" sz="quarter" idx="15" hasCustomPrompt="1"/>
          </p:nvPr>
        </p:nvSpPr>
        <p:spPr>
          <a:xfrm>
            <a:off x="12589496" y="1468904"/>
            <a:ext cx="5448254"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7" name="Text Placeholder 29">
            <a:extLst>
              <a:ext uri="{FF2B5EF4-FFF2-40B4-BE49-F238E27FC236}">
                <a16:creationId xmlns:a16="http://schemas.microsoft.com/office/drawing/2014/main" id="{C7AC1FB1-BEAD-F94B-4535-B42A7EB68420}"/>
              </a:ext>
            </a:extLst>
          </p:cNvPr>
          <p:cNvSpPr>
            <a:spLocks noGrp="1"/>
          </p:cNvSpPr>
          <p:nvPr>
            <p:ph type="body" sz="quarter" idx="16" hasCustomPrompt="1"/>
          </p:nvPr>
        </p:nvSpPr>
        <p:spPr>
          <a:xfrm>
            <a:off x="12589496" y="2138829"/>
            <a:ext cx="5448254"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8" name="Text Placeholder 27">
            <a:extLst>
              <a:ext uri="{FF2B5EF4-FFF2-40B4-BE49-F238E27FC236}">
                <a16:creationId xmlns:a16="http://schemas.microsoft.com/office/drawing/2014/main" id="{5CC82110-7504-1B2F-81C4-85EA0CAE3531}"/>
              </a:ext>
            </a:extLst>
          </p:cNvPr>
          <p:cNvSpPr>
            <a:spLocks noGrp="1"/>
          </p:cNvSpPr>
          <p:nvPr>
            <p:ph type="body" sz="quarter" idx="17" hasCustomPrompt="1"/>
          </p:nvPr>
        </p:nvSpPr>
        <p:spPr>
          <a:xfrm>
            <a:off x="6794184" y="6246298"/>
            <a:ext cx="5448254"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9" name="Text Placeholder 29">
            <a:extLst>
              <a:ext uri="{FF2B5EF4-FFF2-40B4-BE49-F238E27FC236}">
                <a16:creationId xmlns:a16="http://schemas.microsoft.com/office/drawing/2014/main" id="{0635BDD7-9C3F-7309-E649-B31ACFA2724F}"/>
              </a:ext>
            </a:extLst>
          </p:cNvPr>
          <p:cNvSpPr>
            <a:spLocks noGrp="1"/>
          </p:cNvSpPr>
          <p:nvPr>
            <p:ph type="body" sz="quarter" idx="18" hasCustomPrompt="1"/>
          </p:nvPr>
        </p:nvSpPr>
        <p:spPr>
          <a:xfrm>
            <a:off x="6794184" y="6916223"/>
            <a:ext cx="5448254"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0" name="Text Placeholder 27">
            <a:extLst>
              <a:ext uri="{FF2B5EF4-FFF2-40B4-BE49-F238E27FC236}">
                <a16:creationId xmlns:a16="http://schemas.microsoft.com/office/drawing/2014/main" id="{FA97542C-E741-E588-F65C-BBC2974C9C6C}"/>
              </a:ext>
            </a:extLst>
          </p:cNvPr>
          <p:cNvSpPr>
            <a:spLocks noGrp="1"/>
          </p:cNvSpPr>
          <p:nvPr>
            <p:ph type="body" sz="quarter" idx="19" hasCustomPrompt="1"/>
          </p:nvPr>
        </p:nvSpPr>
        <p:spPr>
          <a:xfrm>
            <a:off x="12597517" y="6246298"/>
            <a:ext cx="5448254" cy="914400"/>
          </a:xfrm>
          <a:prstGeom prst="rect">
            <a:avLst/>
          </a:prstGeom>
        </p:spPr>
        <p:txBody>
          <a:bodyPr/>
          <a:lstStyle>
            <a:lvl1pPr marL="0" indent="0">
              <a:buNone/>
              <a:defRPr sz="30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Four</a:t>
            </a:r>
          </a:p>
        </p:txBody>
      </p:sp>
      <p:sp>
        <p:nvSpPr>
          <p:cNvPr id="11" name="Text Placeholder 29">
            <a:extLst>
              <a:ext uri="{FF2B5EF4-FFF2-40B4-BE49-F238E27FC236}">
                <a16:creationId xmlns:a16="http://schemas.microsoft.com/office/drawing/2014/main" id="{F5776F49-FE57-0EC1-4E74-7BDDEA036354}"/>
              </a:ext>
            </a:extLst>
          </p:cNvPr>
          <p:cNvSpPr>
            <a:spLocks noGrp="1"/>
          </p:cNvSpPr>
          <p:nvPr>
            <p:ph type="body" sz="quarter" idx="20" hasCustomPrompt="1"/>
          </p:nvPr>
        </p:nvSpPr>
        <p:spPr>
          <a:xfrm>
            <a:off x="12597517" y="6916223"/>
            <a:ext cx="5448254" cy="1666875"/>
          </a:xfrm>
          <a:prstGeom prst="rect">
            <a:avLst/>
          </a:prstGeom>
        </p:spPr>
        <p:txBody>
          <a:bodyPr/>
          <a:lstStyle>
            <a:lvl1pPr marL="0" indent="0">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Tree>
    <p:extLst>
      <p:ext uri="{BB962C8B-B14F-4D97-AF65-F5344CB8AC3E}">
        <p14:creationId xmlns:p14="http://schemas.microsoft.com/office/powerpoint/2010/main" val="28260740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rk Mode Quadrant">
    <p:bg>
      <p:bgPr>
        <a:solidFill>
          <a:schemeClr val="tx2"/>
        </a:solidFill>
        <a:effectLst/>
      </p:bgPr>
    </p:bg>
    <p:spTree>
      <p:nvGrpSpPr>
        <p:cNvPr id="1" name=""/>
        <p:cNvGrpSpPr/>
        <p:nvPr/>
      </p:nvGrpSpPr>
      <p:grpSpPr>
        <a:xfrm>
          <a:off x="0" y="0"/>
          <a:ext cx="0" cy="0"/>
          <a:chOff x="0" y="0"/>
          <a:chExt cx="0" cy="0"/>
        </a:xfrm>
      </p:grpSpPr>
      <p:sp>
        <p:nvSpPr>
          <p:cNvPr id="17" name="AutoShape 2">
            <a:extLst>
              <a:ext uri="{FF2B5EF4-FFF2-40B4-BE49-F238E27FC236}">
                <a16:creationId xmlns:a16="http://schemas.microsoft.com/office/drawing/2014/main" id="{D14BE4C4-94EB-113D-8E4D-B2BF380BC42F}"/>
              </a:ext>
            </a:extLst>
          </p:cNvPr>
          <p:cNvSpPr/>
          <p:nvPr userDrawn="1"/>
        </p:nvSpPr>
        <p:spPr>
          <a:xfrm>
            <a:off x="6611293" y="5127734"/>
            <a:ext cx="12722867" cy="31535"/>
          </a:xfrm>
          <a:prstGeom prst="rect">
            <a:avLst/>
          </a:prstGeom>
          <a:solidFill>
            <a:schemeClr val="accent1"/>
          </a:solidFill>
        </p:spPr>
        <p:txBody>
          <a:bodyPr/>
          <a:lstStyle/>
          <a:p>
            <a:endParaRPr lang="en-US"/>
          </a:p>
        </p:txBody>
      </p:sp>
      <p:sp>
        <p:nvSpPr>
          <p:cNvPr id="22" name="AutoShape 7">
            <a:extLst>
              <a:ext uri="{FF2B5EF4-FFF2-40B4-BE49-F238E27FC236}">
                <a16:creationId xmlns:a16="http://schemas.microsoft.com/office/drawing/2014/main" id="{629A510B-940B-3F2C-756E-DF79A8D3D09B}"/>
              </a:ext>
            </a:extLst>
          </p:cNvPr>
          <p:cNvSpPr/>
          <p:nvPr userDrawn="1"/>
        </p:nvSpPr>
        <p:spPr>
          <a:xfrm>
            <a:off x="12388004" y="-602174"/>
            <a:ext cx="25347" cy="11612151"/>
          </a:xfrm>
          <a:prstGeom prst="rect">
            <a:avLst/>
          </a:prstGeom>
          <a:solidFill>
            <a:schemeClr val="accent1"/>
          </a:solidFill>
        </p:spPr>
        <p:txBody>
          <a:bodyPr/>
          <a:lstStyle/>
          <a:p>
            <a:endParaRPr lang="en-US"/>
          </a:p>
        </p:txBody>
      </p:sp>
      <p:sp>
        <p:nvSpPr>
          <p:cNvPr id="32" name="AutoShape 18">
            <a:extLst>
              <a:ext uri="{FF2B5EF4-FFF2-40B4-BE49-F238E27FC236}">
                <a16:creationId xmlns:a16="http://schemas.microsoft.com/office/drawing/2014/main" id="{34734E80-3ACE-6FE0-4147-51DA4E076724}"/>
              </a:ext>
            </a:extLst>
          </p:cNvPr>
          <p:cNvSpPr/>
          <p:nvPr userDrawn="1"/>
        </p:nvSpPr>
        <p:spPr>
          <a:xfrm>
            <a:off x="-14804" y="9376045"/>
            <a:ext cx="6608136" cy="910955"/>
          </a:xfrm>
          <a:prstGeom prst="rect">
            <a:avLst/>
          </a:prstGeom>
          <a:solidFill>
            <a:srgbClr val="373939"/>
          </a:solidFill>
        </p:spPr>
        <p:txBody>
          <a:bodyPr/>
          <a:lstStyle/>
          <a:p>
            <a:endParaRPr lang="en-US"/>
          </a:p>
        </p:txBody>
      </p:sp>
      <p:sp>
        <p:nvSpPr>
          <p:cNvPr id="33" name="AutoShape 19">
            <a:extLst>
              <a:ext uri="{FF2B5EF4-FFF2-40B4-BE49-F238E27FC236}">
                <a16:creationId xmlns:a16="http://schemas.microsoft.com/office/drawing/2014/main" id="{86C52C3A-542F-6A09-BEFA-E53E418FA09C}"/>
              </a:ext>
            </a:extLst>
          </p:cNvPr>
          <p:cNvSpPr/>
          <p:nvPr userDrawn="1"/>
        </p:nvSpPr>
        <p:spPr>
          <a:xfrm>
            <a:off x="6580660" y="-602174"/>
            <a:ext cx="25347" cy="11612151"/>
          </a:xfrm>
          <a:prstGeom prst="rect">
            <a:avLst/>
          </a:prstGeom>
          <a:solidFill>
            <a:schemeClr val="accent1"/>
          </a:solidFill>
        </p:spPr>
        <p:txBody>
          <a:bodyPr/>
          <a:lstStyle/>
          <a:p>
            <a:endParaRPr lang="en-US"/>
          </a:p>
        </p:txBody>
      </p:sp>
      <p:sp>
        <p:nvSpPr>
          <p:cNvPr id="2" name="Text Placeholder 14">
            <a:extLst>
              <a:ext uri="{FF2B5EF4-FFF2-40B4-BE49-F238E27FC236}">
                <a16:creationId xmlns:a16="http://schemas.microsoft.com/office/drawing/2014/main" id="{90A75383-9B3D-3EA0-9CB1-840158FA0B71}"/>
              </a:ext>
            </a:extLst>
          </p:cNvPr>
          <p:cNvSpPr>
            <a:spLocks noGrp="1"/>
          </p:cNvSpPr>
          <p:nvPr>
            <p:ph type="body" sz="quarter" idx="10" hasCustomPrompt="1"/>
          </p:nvPr>
        </p:nvSpPr>
        <p:spPr>
          <a:xfrm>
            <a:off x="305094" y="2120068"/>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3" name="Text Placeholder 16">
            <a:extLst>
              <a:ext uri="{FF2B5EF4-FFF2-40B4-BE49-F238E27FC236}">
                <a16:creationId xmlns:a16="http://schemas.microsoft.com/office/drawing/2014/main" id="{FFEB30F2-0F01-ABB6-F456-AC1B77914C47}"/>
              </a:ext>
            </a:extLst>
          </p:cNvPr>
          <p:cNvSpPr>
            <a:spLocks noGrp="1"/>
          </p:cNvSpPr>
          <p:nvPr>
            <p:ph type="body" sz="quarter" idx="11" hasCustomPrompt="1"/>
          </p:nvPr>
        </p:nvSpPr>
        <p:spPr>
          <a:xfrm>
            <a:off x="305871" y="4753731"/>
            <a:ext cx="6016044" cy="3187341"/>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
        <p:nvSpPr>
          <p:cNvPr id="4" name="Text Placeholder 27">
            <a:extLst>
              <a:ext uri="{FF2B5EF4-FFF2-40B4-BE49-F238E27FC236}">
                <a16:creationId xmlns:a16="http://schemas.microsoft.com/office/drawing/2014/main" id="{DE093746-2C4E-A7F5-5FA9-C0D1E3356CDF}"/>
              </a:ext>
            </a:extLst>
          </p:cNvPr>
          <p:cNvSpPr>
            <a:spLocks noGrp="1"/>
          </p:cNvSpPr>
          <p:nvPr>
            <p:ph type="body" sz="quarter" idx="13" hasCustomPrompt="1"/>
          </p:nvPr>
        </p:nvSpPr>
        <p:spPr>
          <a:xfrm>
            <a:off x="6787668" y="1490962"/>
            <a:ext cx="5448254"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5" name="Text Placeholder 29">
            <a:extLst>
              <a:ext uri="{FF2B5EF4-FFF2-40B4-BE49-F238E27FC236}">
                <a16:creationId xmlns:a16="http://schemas.microsoft.com/office/drawing/2014/main" id="{740251BA-CCEA-44D6-8755-51550FB691C4}"/>
              </a:ext>
            </a:extLst>
          </p:cNvPr>
          <p:cNvSpPr>
            <a:spLocks noGrp="1"/>
          </p:cNvSpPr>
          <p:nvPr>
            <p:ph type="body" sz="quarter" idx="14" hasCustomPrompt="1"/>
          </p:nvPr>
        </p:nvSpPr>
        <p:spPr>
          <a:xfrm>
            <a:off x="6787668" y="2160887"/>
            <a:ext cx="5448254"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6" name="Text Placeholder 27">
            <a:extLst>
              <a:ext uri="{FF2B5EF4-FFF2-40B4-BE49-F238E27FC236}">
                <a16:creationId xmlns:a16="http://schemas.microsoft.com/office/drawing/2014/main" id="{BE76231B-FCDC-1531-B661-C06671B18BFA}"/>
              </a:ext>
            </a:extLst>
          </p:cNvPr>
          <p:cNvSpPr>
            <a:spLocks noGrp="1"/>
          </p:cNvSpPr>
          <p:nvPr>
            <p:ph type="body" sz="quarter" idx="15" hasCustomPrompt="1"/>
          </p:nvPr>
        </p:nvSpPr>
        <p:spPr>
          <a:xfrm>
            <a:off x="12589496" y="1468904"/>
            <a:ext cx="5448254"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7" name="Text Placeholder 29">
            <a:extLst>
              <a:ext uri="{FF2B5EF4-FFF2-40B4-BE49-F238E27FC236}">
                <a16:creationId xmlns:a16="http://schemas.microsoft.com/office/drawing/2014/main" id="{50D1CD4A-B0E1-07BB-C9E9-5BA4BE67BD08}"/>
              </a:ext>
            </a:extLst>
          </p:cNvPr>
          <p:cNvSpPr>
            <a:spLocks noGrp="1"/>
          </p:cNvSpPr>
          <p:nvPr>
            <p:ph type="body" sz="quarter" idx="16" hasCustomPrompt="1"/>
          </p:nvPr>
        </p:nvSpPr>
        <p:spPr>
          <a:xfrm>
            <a:off x="12589496" y="2138829"/>
            <a:ext cx="5448254"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8" name="Text Placeholder 27">
            <a:extLst>
              <a:ext uri="{FF2B5EF4-FFF2-40B4-BE49-F238E27FC236}">
                <a16:creationId xmlns:a16="http://schemas.microsoft.com/office/drawing/2014/main" id="{B2324A9E-B483-0F45-1282-E68F2C1DCEFF}"/>
              </a:ext>
            </a:extLst>
          </p:cNvPr>
          <p:cNvSpPr>
            <a:spLocks noGrp="1"/>
          </p:cNvSpPr>
          <p:nvPr>
            <p:ph type="body" sz="quarter" idx="17" hasCustomPrompt="1"/>
          </p:nvPr>
        </p:nvSpPr>
        <p:spPr>
          <a:xfrm>
            <a:off x="6794184" y="6246298"/>
            <a:ext cx="5448254"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Three</a:t>
            </a:r>
          </a:p>
        </p:txBody>
      </p:sp>
      <p:sp>
        <p:nvSpPr>
          <p:cNvPr id="9" name="Text Placeholder 29">
            <a:extLst>
              <a:ext uri="{FF2B5EF4-FFF2-40B4-BE49-F238E27FC236}">
                <a16:creationId xmlns:a16="http://schemas.microsoft.com/office/drawing/2014/main" id="{22AE3710-2742-5F39-F64F-CF3EDCC62112}"/>
              </a:ext>
            </a:extLst>
          </p:cNvPr>
          <p:cNvSpPr>
            <a:spLocks noGrp="1"/>
          </p:cNvSpPr>
          <p:nvPr>
            <p:ph type="body" sz="quarter" idx="18" hasCustomPrompt="1"/>
          </p:nvPr>
        </p:nvSpPr>
        <p:spPr>
          <a:xfrm>
            <a:off x="6794184" y="6916223"/>
            <a:ext cx="5448254"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0" name="Text Placeholder 27">
            <a:extLst>
              <a:ext uri="{FF2B5EF4-FFF2-40B4-BE49-F238E27FC236}">
                <a16:creationId xmlns:a16="http://schemas.microsoft.com/office/drawing/2014/main" id="{0BA7F9CD-7A41-3516-9D25-ED3BB2DCA214}"/>
              </a:ext>
            </a:extLst>
          </p:cNvPr>
          <p:cNvSpPr>
            <a:spLocks noGrp="1"/>
          </p:cNvSpPr>
          <p:nvPr>
            <p:ph type="body" sz="quarter" idx="19" hasCustomPrompt="1"/>
          </p:nvPr>
        </p:nvSpPr>
        <p:spPr>
          <a:xfrm>
            <a:off x="12597517" y="6246298"/>
            <a:ext cx="5448254" cy="914400"/>
          </a:xfrm>
          <a:prstGeom prst="rect">
            <a:avLst/>
          </a:prstGeom>
        </p:spPr>
        <p:txBody>
          <a:bodyPr/>
          <a:lstStyle>
            <a:lvl1pPr marL="0" indent="0">
              <a:buNone/>
              <a:defRPr sz="30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Four</a:t>
            </a:r>
          </a:p>
        </p:txBody>
      </p:sp>
      <p:sp>
        <p:nvSpPr>
          <p:cNvPr id="11" name="Text Placeholder 29">
            <a:extLst>
              <a:ext uri="{FF2B5EF4-FFF2-40B4-BE49-F238E27FC236}">
                <a16:creationId xmlns:a16="http://schemas.microsoft.com/office/drawing/2014/main" id="{D9CA8AE1-329F-562C-D3E2-3D14E3A73769}"/>
              </a:ext>
            </a:extLst>
          </p:cNvPr>
          <p:cNvSpPr>
            <a:spLocks noGrp="1"/>
          </p:cNvSpPr>
          <p:nvPr>
            <p:ph type="body" sz="quarter" idx="20" hasCustomPrompt="1"/>
          </p:nvPr>
        </p:nvSpPr>
        <p:spPr>
          <a:xfrm>
            <a:off x="12597517" y="6916223"/>
            <a:ext cx="5448254"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Tree>
    <p:extLst>
      <p:ext uri="{BB962C8B-B14F-4D97-AF65-F5344CB8AC3E}">
        <p14:creationId xmlns:p14="http://schemas.microsoft.com/office/powerpoint/2010/main" val="26921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6DC02F70-370A-FC50-0F94-E5AC22C5C373}"/>
              </a:ext>
            </a:extLst>
          </p:cNvPr>
          <p:cNvSpPr/>
          <p:nvPr userDrawn="1"/>
        </p:nvSpPr>
        <p:spPr>
          <a:xfrm flipH="1">
            <a:off x="9144001" y="0"/>
            <a:ext cx="88953" cy="10287000"/>
          </a:xfrm>
          <a:prstGeom prst="rect">
            <a:avLst/>
          </a:prstGeom>
          <a:solidFill>
            <a:srgbClr val="111B1E">
              <a:alpha val="29804"/>
            </a:srgbClr>
          </a:solidFill>
        </p:spPr>
        <p:txBody>
          <a:bodyPr/>
          <a:lstStyle/>
          <a:p>
            <a:endParaRPr lang="en-US"/>
          </a:p>
        </p:txBody>
      </p:sp>
      <p:sp>
        <p:nvSpPr>
          <p:cNvPr id="8" name="AutoShape 3">
            <a:extLst>
              <a:ext uri="{FF2B5EF4-FFF2-40B4-BE49-F238E27FC236}">
                <a16:creationId xmlns:a16="http://schemas.microsoft.com/office/drawing/2014/main" id="{C2A996CD-34E7-200B-C159-2770E317176A}"/>
              </a:ext>
            </a:extLst>
          </p:cNvPr>
          <p:cNvSpPr/>
          <p:nvPr userDrawn="1"/>
        </p:nvSpPr>
        <p:spPr>
          <a:xfrm flipH="1">
            <a:off x="457201" y="0"/>
            <a:ext cx="88953" cy="10287000"/>
          </a:xfrm>
          <a:prstGeom prst="rect">
            <a:avLst/>
          </a:prstGeom>
          <a:solidFill>
            <a:srgbClr val="111B1E">
              <a:alpha val="29804"/>
            </a:srgbClr>
          </a:solidFill>
        </p:spPr>
        <p:txBody>
          <a:bodyPr/>
          <a:lstStyle/>
          <a:p>
            <a:endParaRPr lang="en-US"/>
          </a:p>
        </p:txBody>
      </p:sp>
      <p:sp>
        <p:nvSpPr>
          <p:cNvPr id="9" name="Freeform 4">
            <a:extLst>
              <a:ext uri="{FF2B5EF4-FFF2-40B4-BE49-F238E27FC236}">
                <a16:creationId xmlns:a16="http://schemas.microsoft.com/office/drawing/2014/main" id="{7F06319F-778D-3FA4-650B-7A9D23123864}"/>
              </a:ext>
            </a:extLst>
          </p:cNvPr>
          <p:cNvSpPr/>
          <p:nvPr userDrawn="1"/>
        </p:nvSpPr>
        <p:spPr>
          <a:xfrm>
            <a:off x="962334" y="1"/>
            <a:ext cx="7810500" cy="8534023"/>
          </a:xfrm>
          <a:custGeom>
            <a:avLst/>
            <a:gdLst/>
            <a:ahLst/>
            <a:cxnLst/>
            <a:rect l="l" t="t" r="r" b="b"/>
            <a:pathLst>
              <a:path w="7810500" h="8712938">
                <a:moveTo>
                  <a:pt x="0" y="0"/>
                </a:moveTo>
                <a:lnTo>
                  <a:pt x="7810500" y="0"/>
                </a:lnTo>
                <a:lnTo>
                  <a:pt x="7810500" y="8712939"/>
                </a:lnTo>
                <a:lnTo>
                  <a:pt x="0" y="8712939"/>
                </a:lnTo>
                <a:lnTo>
                  <a:pt x="0" y="0"/>
                </a:lnTo>
                <a:close/>
              </a:path>
            </a:pathLst>
          </a:custGeom>
          <a:blipFill>
            <a:blip r:embed="rId2"/>
            <a:stretch>
              <a:fillRect l="-29503" r="-37932"/>
            </a:stretch>
          </a:blipFill>
        </p:spPr>
        <p:txBody>
          <a:bodyPr/>
          <a:lstStyle/>
          <a:p>
            <a:endParaRPr lang="en-US"/>
          </a:p>
        </p:txBody>
      </p:sp>
      <p:sp>
        <p:nvSpPr>
          <p:cNvPr id="11" name="AutoShape 6">
            <a:extLst>
              <a:ext uri="{FF2B5EF4-FFF2-40B4-BE49-F238E27FC236}">
                <a16:creationId xmlns:a16="http://schemas.microsoft.com/office/drawing/2014/main" id="{2224D440-4F6F-BCE1-400F-369546CA246A}"/>
              </a:ext>
            </a:extLst>
          </p:cNvPr>
          <p:cNvSpPr/>
          <p:nvPr/>
        </p:nvSpPr>
        <p:spPr>
          <a:xfrm>
            <a:off x="2" y="8526104"/>
            <a:ext cx="18287999" cy="1760896"/>
          </a:xfrm>
          <a:prstGeom prst="rect">
            <a:avLst/>
          </a:prstGeom>
          <a:solidFill>
            <a:srgbClr val="262626"/>
          </a:solidFill>
        </p:spPr>
        <p:txBody>
          <a:bodyPr/>
          <a:lstStyle/>
          <a:p>
            <a:endParaRPr lang="en-US"/>
          </a:p>
        </p:txBody>
      </p:sp>
      <p:pic>
        <p:nvPicPr>
          <p:cNvPr id="16" name="Picture 15" descr="A white text on a black background&#10;&#10;AI-generated content may be incorrect.">
            <a:extLst>
              <a:ext uri="{FF2B5EF4-FFF2-40B4-BE49-F238E27FC236}">
                <a16:creationId xmlns:a16="http://schemas.microsoft.com/office/drawing/2014/main" id="{35E8CF62-659D-4B10-41F2-240A597A82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17025" y="8682374"/>
            <a:ext cx="4470977" cy="1490327"/>
          </a:xfrm>
          <a:prstGeom prst="rect">
            <a:avLst/>
          </a:prstGeom>
        </p:spPr>
      </p:pic>
      <p:sp>
        <p:nvSpPr>
          <p:cNvPr id="2" name="Text Placeholder 2">
            <a:extLst>
              <a:ext uri="{FF2B5EF4-FFF2-40B4-BE49-F238E27FC236}">
                <a16:creationId xmlns:a16="http://schemas.microsoft.com/office/drawing/2014/main" id="{ECF571FB-7E04-FB4D-C6AD-A9E6F2DF0DBF}"/>
              </a:ext>
            </a:extLst>
          </p:cNvPr>
          <p:cNvSpPr>
            <a:spLocks noGrp="1"/>
          </p:cNvSpPr>
          <p:nvPr>
            <p:ph type="body" sz="quarter" idx="10" hasCustomPrompt="1"/>
          </p:nvPr>
        </p:nvSpPr>
        <p:spPr>
          <a:xfrm>
            <a:off x="9817127" y="2708059"/>
            <a:ext cx="7886700" cy="2654300"/>
          </a:xfrm>
          <a:prstGeom prst="rect">
            <a:avLst/>
          </a:prstGeom>
        </p:spPr>
        <p:txBody>
          <a:bodyPr/>
          <a:lstStyle>
            <a:lvl1pPr marL="0" indent="0">
              <a:buNone/>
              <a:defRPr sz="8000" b="1" i="0">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3" name="Text Placeholder 4">
            <a:extLst>
              <a:ext uri="{FF2B5EF4-FFF2-40B4-BE49-F238E27FC236}">
                <a16:creationId xmlns:a16="http://schemas.microsoft.com/office/drawing/2014/main" id="{F4EC9386-2C1B-C64E-150F-7D0DC543C062}"/>
              </a:ext>
            </a:extLst>
          </p:cNvPr>
          <p:cNvSpPr>
            <a:spLocks noGrp="1"/>
          </p:cNvSpPr>
          <p:nvPr>
            <p:ph type="body" sz="quarter" idx="11" hasCustomPrompt="1"/>
          </p:nvPr>
        </p:nvSpPr>
        <p:spPr>
          <a:xfrm>
            <a:off x="9817127" y="5487379"/>
            <a:ext cx="7886700" cy="1143000"/>
          </a:xfrm>
          <a:prstGeom prst="rect">
            <a:avLst/>
          </a:prstGeom>
        </p:spPr>
        <p:txBody>
          <a:bodyPr/>
          <a:lstStyle>
            <a:lvl1pPr marL="0" indent="0">
              <a:buNone/>
              <a:defRPr sz="2800">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4" name="Text Placeholder 14">
            <a:extLst>
              <a:ext uri="{FF2B5EF4-FFF2-40B4-BE49-F238E27FC236}">
                <a16:creationId xmlns:a16="http://schemas.microsoft.com/office/drawing/2014/main" id="{13E0ED5D-4818-8EB3-AC05-2CA72324CB13}"/>
              </a:ext>
            </a:extLst>
          </p:cNvPr>
          <p:cNvSpPr>
            <a:spLocks noGrp="1"/>
          </p:cNvSpPr>
          <p:nvPr>
            <p:ph type="body" sz="quarter" idx="12" hasCustomPrompt="1"/>
          </p:nvPr>
        </p:nvSpPr>
        <p:spPr>
          <a:xfrm>
            <a:off x="1028701" y="916683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istics ">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E014D2D-EFBF-8CF4-15D7-36EC55A516AF}"/>
              </a:ext>
            </a:extLst>
          </p:cNvPr>
          <p:cNvSpPr/>
          <p:nvPr userDrawn="1"/>
        </p:nvSpPr>
        <p:spPr>
          <a:xfrm>
            <a:off x="0" y="-266700"/>
            <a:ext cx="5943600" cy="10820400"/>
          </a:xfrm>
          <a:custGeom>
            <a:avLst/>
            <a:gdLst/>
            <a:ahLst/>
            <a:cxnLst/>
            <a:rect l="l" t="t" r="r" b="b"/>
            <a:pathLst>
              <a:path w="5943600" h="10820400">
                <a:moveTo>
                  <a:pt x="0" y="0"/>
                </a:moveTo>
                <a:lnTo>
                  <a:pt x="5943600" y="0"/>
                </a:lnTo>
                <a:lnTo>
                  <a:pt x="5943600" y="10820400"/>
                </a:lnTo>
                <a:lnTo>
                  <a:pt x="0" y="10820400"/>
                </a:lnTo>
                <a:lnTo>
                  <a:pt x="0" y="0"/>
                </a:lnTo>
                <a:close/>
              </a:path>
            </a:pathLst>
          </a:custGeom>
          <a:blipFill>
            <a:blip r:embed="rId2"/>
            <a:stretch>
              <a:fillRect l="-112009" r="-60726"/>
            </a:stretch>
          </a:blipFill>
        </p:spPr>
        <p:txBody>
          <a:bodyPr/>
          <a:lstStyle/>
          <a:p>
            <a:endParaRPr lang="en-US"/>
          </a:p>
        </p:txBody>
      </p:sp>
      <p:sp>
        <p:nvSpPr>
          <p:cNvPr id="4" name="AutoShape 3">
            <a:extLst>
              <a:ext uri="{FF2B5EF4-FFF2-40B4-BE49-F238E27FC236}">
                <a16:creationId xmlns:a16="http://schemas.microsoft.com/office/drawing/2014/main" id="{4732AB6A-7AC0-CEFC-E41A-B4670724AE94}"/>
              </a:ext>
            </a:extLst>
          </p:cNvPr>
          <p:cNvSpPr/>
          <p:nvPr userDrawn="1"/>
        </p:nvSpPr>
        <p:spPr>
          <a:xfrm flipH="1">
            <a:off x="6202683" y="0"/>
            <a:ext cx="45719" cy="10287000"/>
          </a:xfrm>
          <a:prstGeom prst="rect">
            <a:avLst/>
          </a:prstGeom>
          <a:solidFill>
            <a:srgbClr val="111B1E">
              <a:alpha val="29804"/>
            </a:srgbClr>
          </a:solidFill>
        </p:spPr>
        <p:txBody>
          <a:bodyPr/>
          <a:lstStyle/>
          <a:p>
            <a:endParaRPr lang="en-US"/>
          </a:p>
        </p:txBody>
      </p:sp>
      <p:sp>
        <p:nvSpPr>
          <p:cNvPr id="10" name="AutoShape 9">
            <a:extLst>
              <a:ext uri="{FF2B5EF4-FFF2-40B4-BE49-F238E27FC236}">
                <a16:creationId xmlns:a16="http://schemas.microsoft.com/office/drawing/2014/main" id="{C365B5EC-E6FA-02DA-192D-AE3452DF9C50}"/>
              </a:ext>
            </a:extLst>
          </p:cNvPr>
          <p:cNvSpPr/>
          <p:nvPr userDrawn="1"/>
        </p:nvSpPr>
        <p:spPr>
          <a:xfrm flipH="1">
            <a:off x="16037335" y="-60401"/>
            <a:ext cx="45719" cy="10287000"/>
          </a:xfrm>
          <a:prstGeom prst="rect">
            <a:avLst/>
          </a:prstGeom>
          <a:solidFill>
            <a:srgbClr val="111B1E">
              <a:alpha val="29804"/>
            </a:srgbClr>
          </a:solidFill>
        </p:spPr>
        <p:txBody>
          <a:bodyPr/>
          <a:lstStyle/>
          <a:p>
            <a:endParaRPr lang="en-US"/>
          </a:p>
        </p:txBody>
      </p:sp>
      <p:sp>
        <p:nvSpPr>
          <p:cNvPr id="11" name="AutoShape 10">
            <a:extLst>
              <a:ext uri="{FF2B5EF4-FFF2-40B4-BE49-F238E27FC236}">
                <a16:creationId xmlns:a16="http://schemas.microsoft.com/office/drawing/2014/main" id="{339F7D89-DD00-125C-6056-8C04EEC1D94B}"/>
              </a:ext>
            </a:extLst>
          </p:cNvPr>
          <p:cNvSpPr/>
          <p:nvPr userDrawn="1"/>
        </p:nvSpPr>
        <p:spPr>
          <a:xfrm>
            <a:off x="16037335" y="8526104"/>
            <a:ext cx="2250667" cy="1760896"/>
          </a:xfrm>
          <a:prstGeom prst="rect">
            <a:avLst/>
          </a:prstGeom>
          <a:solidFill>
            <a:srgbClr val="262626"/>
          </a:solidFill>
        </p:spPr>
        <p:txBody>
          <a:bodyPr/>
          <a:lstStyle/>
          <a:p>
            <a:endParaRPr lang="en-US"/>
          </a:p>
        </p:txBody>
      </p:sp>
      <p:sp>
        <p:nvSpPr>
          <p:cNvPr id="14" name="Text Placeholder 13">
            <a:extLst>
              <a:ext uri="{FF2B5EF4-FFF2-40B4-BE49-F238E27FC236}">
                <a16:creationId xmlns:a16="http://schemas.microsoft.com/office/drawing/2014/main" id="{D070B32B-273B-1ED0-C5AD-195C98DB1C61}"/>
              </a:ext>
            </a:extLst>
          </p:cNvPr>
          <p:cNvSpPr>
            <a:spLocks noGrp="1"/>
          </p:cNvSpPr>
          <p:nvPr>
            <p:ph type="body" sz="quarter" idx="11" hasCustomPrompt="1"/>
          </p:nvPr>
        </p:nvSpPr>
        <p:spPr>
          <a:xfrm>
            <a:off x="7239000" y="1333500"/>
            <a:ext cx="7772400" cy="5257800"/>
          </a:xfrm>
          <a:prstGeom prst="rect">
            <a:avLst/>
          </a:prstGeom>
        </p:spPr>
        <p:txBody>
          <a:bodyPr/>
          <a:lstStyle>
            <a:lvl1pPr>
              <a:defRPr sz="20000" b="1" i="0">
                <a:solidFill>
                  <a:schemeClr val="accent1"/>
                </a:solidFill>
                <a:latin typeface="Avenir Black" panose="02000503020000020003" pitchFamily="2" charset="0"/>
              </a:defRPr>
            </a:lvl1pPr>
            <a:lvl2pPr marL="457188" indent="0">
              <a:buNone/>
              <a:defRPr sz="20000" b="1" i="0">
                <a:solidFill>
                  <a:schemeClr val="accent1"/>
                </a:solidFill>
                <a:latin typeface="Avenir Black" panose="02000503020000020003" pitchFamily="2" charset="0"/>
              </a:defRPr>
            </a:lvl2pPr>
            <a:lvl3pPr>
              <a:defRPr sz="20000" b="1" i="0">
                <a:solidFill>
                  <a:schemeClr val="accent1"/>
                </a:solidFill>
                <a:latin typeface="Avenir Black" panose="02000503020000020003" pitchFamily="2" charset="0"/>
              </a:defRPr>
            </a:lvl3pPr>
            <a:lvl4pPr>
              <a:defRPr sz="20000" b="1" i="0">
                <a:solidFill>
                  <a:schemeClr val="accent1"/>
                </a:solidFill>
                <a:latin typeface="Avenir Black" panose="02000503020000020003" pitchFamily="2" charset="0"/>
              </a:defRPr>
            </a:lvl4pPr>
            <a:lvl5pPr>
              <a:defRPr sz="20000" b="1" i="0">
                <a:solidFill>
                  <a:schemeClr val="accent1"/>
                </a:solidFill>
                <a:latin typeface="Avenir Black" panose="02000503020000020003" pitchFamily="2" charset="0"/>
              </a:defRPr>
            </a:lvl5pPr>
          </a:lstStyle>
          <a:p>
            <a:pPr lvl="1"/>
            <a:r>
              <a:rPr lang="en-US" dirty="0"/>
              <a:t>55%</a:t>
            </a:r>
          </a:p>
        </p:txBody>
      </p:sp>
      <p:sp>
        <p:nvSpPr>
          <p:cNvPr id="16" name="Text Placeholder 15">
            <a:extLst>
              <a:ext uri="{FF2B5EF4-FFF2-40B4-BE49-F238E27FC236}">
                <a16:creationId xmlns:a16="http://schemas.microsoft.com/office/drawing/2014/main" id="{D5627CED-85FA-55E6-6249-46F975A35F91}"/>
              </a:ext>
            </a:extLst>
          </p:cNvPr>
          <p:cNvSpPr>
            <a:spLocks noGrp="1"/>
          </p:cNvSpPr>
          <p:nvPr>
            <p:ph type="body" sz="quarter" idx="12" hasCustomPrompt="1"/>
          </p:nvPr>
        </p:nvSpPr>
        <p:spPr>
          <a:xfrm>
            <a:off x="7239000" y="5143500"/>
            <a:ext cx="8229600" cy="2209800"/>
          </a:xfrm>
          <a:prstGeom prst="rect">
            <a:avLst/>
          </a:prstGeom>
        </p:spPr>
        <p:txBody>
          <a:bodyPr/>
          <a:lstStyle>
            <a:lvl1pPr marL="0" indent="0">
              <a:buNone/>
              <a:defRPr>
                <a:latin typeface="Avenir Book" panose="02000503020000020003" pitchFamily="2" charset="0"/>
              </a:defRPr>
            </a:lvl1pPr>
          </a:lstStyle>
          <a:p>
            <a:pPr lvl="0"/>
            <a:r>
              <a:rPr lang="en-US" dirty="0"/>
              <a:t>Statement</a:t>
            </a:r>
          </a:p>
        </p:txBody>
      </p:sp>
      <p:sp>
        <p:nvSpPr>
          <p:cNvPr id="17" name="Text Placeholder 15">
            <a:extLst>
              <a:ext uri="{FF2B5EF4-FFF2-40B4-BE49-F238E27FC236}">
                <a16:creationId xmlns:a16="http://schemas.microsoft.com/office/drawing/2014/main" id="{EA8FBA3B-D561-09C1-67AD-9A36C2BF8DB2}"/>
              </a:ext>
            </a:extLst>
          </p:cNvPr>
          <p:cNvSpPr>
            <a:spLocks noGrp="1"/>
          </p:cNvSpPr>
          <p:nvPr>
            <p:ph type="body" sz="quarter" idx="13" hasCustomPrompt="1"/>
          </p:nvPr>
        </p:nvSpPr>
        <p:spPr>
          <a:xfrm>
            <a:off x="7226968" y="7561655"/>
            <a:ext cx="8229600" cy="2209800"/>
          </a:xfrm>
          <a:prstGeom prst="rect">
            <a:avLst/>
          </a:prstGeom>
        </p:spPr>
        <p:txBody>
          <a:bodyPr/>
          <a:lstStyle>
            <a:lvl1pPr marL="0" indent="0">
              <a:buNone/>
              <a:defRPr>
                <a:latin typeface="Avenir Book" panose="02000503020000020003" pitchFamily="2" charset="0"/>
              </a:defRPr>
            </a:lvl1pPr>
          </a:lstStyle>
          <a:p>
            <a:pPr lvl="0"/>
            <a:r>
              <a:rPr lang="en-US" dirty="0"/>
              <a:t>Statement</a:t>
            </a:r>
          </a:p>
        </p:txBody>
      </p:sp>
      <p:sp>
        <p:nvSpPr>
          <p:cNvPr id="18" name="Text Placeholder 15">
            <a:extLst>
              <a:ext uri="{FF2B5EF4-FFF2-40B4-BE49-F238E27FC236}">
                <a16:creationId xmlns:a16="http://schemas.microsoft.com/office/drawing/2014/main" id="{ADC9AA20-F6C5-487D-1767-2660CA509432}"/>
              </a:ext>
            </a:extLst>
          </p:cNvPr>
          <p:cNvSpPr>
            <a:spLocks noGrp="1"/>
          </p:cNvSpPr>
          <p:nvPr>
            <p:ph type="body" sz="quarter" idx="14" hasCustomPrompt="1"/>
          </p:nvPr>
        </p:nvSpPr>
        <p:spPr>
          <a:xfrm>
            <a:off x="16128772" y="1333500"/>
            <a:ext cx="1311611" cy="6629400"/>
          </a:xfrm>
          <a:prstGeom prst="rect">
            <a:avLst/>
          </a:prstGeom>
        </p:spPr>
        <p:txBody>
          <a:bodyPr vert="vert"/>
          <a:lstStyle>
            <a:lvl1pPr marL="0" indent="0">
              <a:buNone/>
              <a:defRPr>
                <a:latin typeface="Avenir Book" panose="02000503020000020003" pitchFamily="2" charset="0"/>
              </a:defRPr>
            </a:lvl1pPr>
          </a:lstStyle>
          <a:p>
            <a:pPr lvl="0"/>
            <a:r>
              <a:rPr lang="en-US" dirty="0"/>
              <a:t>STATEMENT</a:t>
            </a:r>
          </a:p>
        </p:txBody>
      </p:sp>
    </p:spTree>
    <p:extLst>
      <p:ext uri="{BB962C8B-B14F-4D97-AF65-F5344CB8AC3E}">
        <p14:creationId xmlns:p14="http://schemas.microsoft.com/office/powerpoint/2010/main" val="822517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ark Mode Statistics ">
    <p:bg>
      <p:bgPr>
        <a:solidFill>
          <a:schemeClr val="tx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1E014D2D-EFBF-8CF4-15D7-36EC55A516AF}"/>
              </a:ext>
            </a:extLst>
          </p:cNvPr>
          <p:cNvSpPr/>
          <p:nvPr userDrawn="1"/>
        </p:nvSpPr>
        <p:spPr>
          <a:xfrm>
            <a:off x="0" y="-266700"/>
            <a:ext cx="5943600" cy="10820400"/>
          </a:xfrm>
          <a:custGeom>
            <a:avLst/>
            <a:gdLst/>
            <a:ahLst/>
            <a:cxnLst/>
            <a:rect l="l" t="t" r="r" b="b"/>
            <a:pathLst>
              <a:path w="5943600" h="10820400">
                <a:moveTo>
                  <a:pt x="0" y="0"/>
                </a:moveTo>
                <a:lnTo>
                  <a:pt x="5943600" y="0"/>
                </a:lnTo>
                <a:lnTo>
                  <a:pt x="5943600" y="10820400"/>
                </a:lnTo>
                <a:lnTo>
                  <a:pt x="0" y="10820400"/>
                </a:lnTo>
                <a:lnTo>
                  <a:pt x="0" y="0"/>
                </a:lnTo>
                <a:close/>
              </a:path>
            </a:pathLst>
          </a:custGeom>
          <a:blipFill>
            <a:blip r:embed="rId2"/>
            <a:stretch>
              <a:fillRect l="-112009" r="-60726"/>
            </a:stretch>
          </a:blipFill>
        </p:spPr>
        <p:txBody>
          <a:bodyPr/>
          <a:lstStyle/>
          <a:p>
            <a:endParaRPr lang="en-US"/>
          </a:p>
        </p:txBody>
      </p:sp>
      <p:sp>
        <p:nvSpPr>
          <p:cNvPr id="4" name="AutoShape 3">
            <a:extLst>
              <a:ext uri="{FF2B5EF4-FFF2-40B4-BE49-F238E27FC236}">
                <a16:creationId xmlns:a16="http://schemas.microsoft.com/office/drawing/2014/main" id="{4732AB6A-7AC0-CEFC-E41A-B4670724AE94}"/>
              </a:ext>
            </a:extLst>
          </p:cNvPr>
          <p:cNvSpPr/>
          <p:nvPr userDrawn="1"/>
        </p:nvSpPr>
        <p:spPr>
          <a:xfrm flipH="1">
            <a:off x="6202683" y="0"/>
            <a:ext cx="45719" cy="10287000"/>
          </a:xfrm>
          <a:prstGeom prst="rect">
            <a:avLst/>
          </a:prstGeom>
          <a:solidFill>
            <a:schemeClr val="accent1"/>
          </a:solidFill>
        </p:spPr>
        <p:txBody>
          <a:bodyPr/>
          <a:lstStyle/>
          <a:p>
            <a:endParaRPr lang="en-US"/>
          </a:p>
        </p:txBody>
      </p:sp>
      <p:sp>
        <p:nvSpPr>
          <p:cNvPr id="10" name="AutoShape 9">
            <a:extLst>
              <a:ext uri="{FF2B5EF4-FFF2-40B4-BE49-F238E27FC236}">
                <a16:creationId xmlns:a16="http://schemas.microsoft.com/office/drawing/2014/main" id="{C365B5EC-E6FA-02DA-192D-AE3452DF9C50}"/>
              </a:ext>
            </a:extLst>
          </p:cNvPr>
          <p:cNvSpPr/>
          <p:nvPr userDrawn="1"/>
        </p:nvSpPr>
        <p:spPr>
          <a:xfrm flipH="1">
            <a:off x="16037335" y="-60401"/>
            <a:ext cx="45719" cy="10287000"/>
          </a:xfrm>
          <a:prstGeom prst="rect">
            <a:avLst/>
          </a:prstGeom>
          <a:solidFill>
            <a:schemeClr val="accent1"/>
          </a:solidFill>
        </p:spPr>
        <p:txBody>
          <a:bodyPr/>
          <a:lstStyle/>
          <a:p>
            <a:endParaRPr lang="en-US"/>
          </a:p>
        </p:txBody>
      </p:sp>
      <p:sp>
        <p:nvSpPr>
          <p:cNvPr id="11" name="AutoShape 10">
            <a:extLst>
              <a:ext uri="{FF2B5EF4-FFF2-40B4-BE49-F238E27FC236}">
                <a16:creationId xmlns:a16="http://schemas.microsoft.com/office/drawing/2014/main" id="{339F7D89-DD00-125C-6056-8C04EEC1D94B}"/>
              </a:ext>
            </a:extLst>
          </p:cNvPr>
          <p:cNvSpPr/>
          <p:nvPr userDrawn="1"/>
        </p:nvSpPr>
        <p:spPr>
          <a:xfrm>
            <a:off x="16037335" y="8526104"/>
            <a:ext cx="2250667" cy="1760896"/>
          </a:xfrm>
          <a:prstGeom prst="rect">
            <a:avLst/>
          </a:prstGeom>
          <a:solidFill>
            <a:srgbClr val="373939"/>
          </a:solidFill>
        </p:spPr>
        <p:txBody>
          <a:bodyPr/>
          <a:lstStyle/>
          <a:p>
            <a:endParaRPr lang="en-US"/>
          </a:p>
        </p:txBody>
      </p:sp>
      <p:sp>
        <p:nvSpPr>
          <p:cNvPr id="12" name="Text Placeholder 13">
            <a:extLst>
              <a:ext uri="{FF2B5EF4-FFF2-40B4-BE49-F238E27FC236}">
                <a16:creationId xmlns:a16="http://schemas.microsoft.com/office/drawing/2014/main" id="{5A2E74E7-6A60-DC5A-A757-6F5BB5CA666E}"/>
              </a:ext>
            </a:extLst>
          </p:cNvPr>
          <p:cNvSpPr>
            <a:spLocks noGrp="1"/>
          </p:cNvSpPr>
          <p:nvPr>
            <p:ph type="body" sz="quarter" idx="11" hasCustomPrompt="1"/>
          </p:nvPr>
        </p:nvSpPr>
        <p:spPr>
          <a:xfrm>
            <a:off x="7239000" y="1333500"/>
            <a:ext cx="7772400" cy="5257800"/>
          </a:xfrm>
          <a:prstGeom prst="rect">
            <a:avLst/>
          </a:prstGeom>
        </p:spPr>
        <p:txBody>
          <a:bodyPr/>
          <a:lstStyle>
            <a:lvl1pPr>
              <a:defRPr sz="20000" b="1" i="0">
                <a:solidFill>
                  <a:schemeClr val="accent1"/>
                </a:solidFill>
                <a:latin typeface="Avenir Black" panose="02000503020000020003" pitchFamily="2" charset="0"/>
              </a:defRPr>
            </a:lvl1pPr>
            <a:lvl2pPr marL="457188" indent="0">
              <a:buNone/>
              <a:defRPr sz="20000" b="1" i="0">
                <a:solidFill>
                  <a:schemeClr val="accent1"/>
                </a:solidFill>
                <a:latin typeface="Avenir Black" panose="02000503020000020003" pitchFamily="2" charset="0"/>
              </a:defRPr>
            </a:lvl2pPr>
            <a:lvl3pPr>
              <a:defRPr sz="20000" b="1" i="0">
                <a:solidFill>
                  <a:schemeClr val="accent1"/>
                </a:solidFill>
                <a:latin typeface="Avenir Black" panose="02000503020000020003" pitchFamily="2" charset="0"/>
              </a:defRPr>
            </a:lvl3pPr>
            <a:lvl4pPr>
              <a:defRPr sz="20000" b="1" i="0">
                <a:solidFill>
                  <a:schemeClr val="accent1"/>
                </a:solidFill>
                <a:latin typeface="Avenir Black" panose="02000503020000020003" pitchFamily="2" charset="0"/>
              </a:defRPr>
            </a:lvl4pPr>
            <a:lvl5pPr>
              <a:defRPr sz="20000" b="1" i="0">
                <a:solidFill>
                  <a:schemeClr val="accent1"/>
                </a:solidFill>
                <a:latin typeface="Avenir Black" panose="02000503020000020003" pitchFamily="2" charset="0"/>
              </a:defRPr>
            </a:lvl5pPr>
          </a:lstStyle>
          <a:p>
            <a:pPr lvl="1"/>
            <a:r>
              <a:rPr lang="en-US" dirty="0"/>
              <a:t>55%</a:t>
            </a:r>
          </a:p>
        </p:txBody>
      </p:sp>
      <p:sp>
        <p:nvSpPr>
          <p:cNvPr id="13" name="Text Placeholder 15">
            <a:extLst>
              <a:ext uri="{FF2B5EF4-FFF2-40B4-BE49-F238E27FC236}">
                <a16:creationId xmlns:a16="http://schemas.microsoft.com/office/drawing/2014/main" id="{6FDBA334-346B-7564-813D-9D15CF712713}"/>
              </a:ext>
            </a:extLst>
          </p:cNvPr>
          <p:cNvSpPr>
            <a:spLocks noGrp="1"/>
          </p:cNvSpPr>
          <p:nvPr>
            <p:ph type="body" sz="quarter" idx="12" hasCustomPrompt="1"/>
          </p:nvPr>
        </p:nvSpPr>
        <p:spPr>
          <a:xfrm>
            <a:off x="7239000" y="5143500"/>
            <a:ext cx="8229600" cy="2209800"/>
          </a:xfrm>
          <a:prstGeom prst="rect">
            <a:avLst/>
          </a:prstGeom>
        </p:spPr>
        <p:txBody>
          <a:bodyPr/>
          <a:lstStyle>
            <a:lvl1pPr marL="0" indent="0">
              <a:buNone/>
              <a:defRPr>
                <a:solidFill>
                  <a:schemeClr val="bg1"/>
                </a:solidFill>
                <a:latin typeface="Avenir Book" panose="02000503020000020003" pitchFamily="2" charset="0"/>
              </a:defRPr>
            </a:lvl1pPr>
          </a:lstStyle>
          <a:p>
            <a:pPr lvl="0"/>
            <a:r>
              <a:rPr lang="en-US" dirty="0"/>
              <a:t>Statement</a:t>
            </a:r>
          </a:p>
        </p:txBody>
      </p:sp>
      <p:sp>
        <p:nvSpPr>
          <p:cNvPr id="14" name="Text Placeholder 15">
            <a:extLst>
              <a:ext uri="{FF2B5EF4-FFF2-40B4-BE49-F238E27FC236}">
                <a16:creationId xmlns:a16="http://schemas.microsoft.com/office/drawing/2014/main" id="{4087E008-1FC8-9B6A-4EE1-8E55FF3D7E94}"/>
              </a:ext>
            </a:extLst>
          </p:cNvPr>
          <p:cNvSpPr>
            <a:spLocks noGrp="1"/>
          </p:cNvSpPr>
          <p:nvPr>
            <p:ph type="body" sz="quarter" idx="13" hasCustomPrompt="1"/>
          </p:nvPr>
        </p:nvSpPr>
        <p:spPr>
          <a:xfrm>
            <a:off x="7226968" y="7561655"/>
            <a:ext cx="8229600" cy="2209800"/>
          </a:xfrm>
          <a:prstGeom prst="rect">
            <a:avLst/>
          </a:prstGeom>
        </p:spPr>
        <p:txBody>
          <a:bodyPr/>
          <a:lstStyle>
            <a:lvl1pPr marL="0" indent="0">
              <a:buNone/>
              <a:defRPr>
                <a:solidFill>
                  <a:schemeClr val="bg1"/>
                </a:solidFill>
                <a:latin typeface="Avenir Book" panose="02000503020000020003" pitchFamily="2" charset="0"/>
              </a:defRPr>
            </a:lvl1pPr>
          </a:lstStyle>
          <a:p>
            <a:pPr lvl="0"/>
            <a:r>
              <a:rPr lang="en-US" dirty="0"/>
              <a:t>Statement</a:t>
            </a:r>
          </a:p>
        </p:txBody>
      </p:sp>
      <p:sp>
        <p:nvSpPr>
          <p:cNvPr id="15" name="Text Placeholder 15">
            <a:extLst>
              <a:ext uri="{FF2B5EF4-FFF2-40B4-BE49-F238E27FC236}">
                <a16:creationId xmlns:a16="http://schemas.microsoft.com/office/drawing/2014/main" id="{4DDB2523-7908-9BEC-66EC-AE155C52B444}"/>
              </a:ext>
            </a:extLst>
          </p:cNvPr>
          <p:cNvSpPr>
            <a:spLocks noGrp="1"/>
          </p:cNvSpPr>
          <p:nvPr>
            <p:ph type="body" sz="quarter" idx="14" hasCustomPrompt="1"/>
          </p:nvPr>
        </p:nvSpPr>
        <p:spPr>
          <a:xfrm>
            <a:off x="16128772" y="1333500"/>
            <a:ext cx="1311611" cy="6629400"/>
          </a:xfrm>
          <a:prstGeom prst="rect">
            <a:avLst/>
          </a:prstGeom>
        </p:spPr>
        <p:txBody>
          <a:bodyPr vert="vert"/>
          <a:lstStyle>
            <a:lvl1pPr marL="0" indent="0">
              <a:buNone/>
              <a:defRPr>
                <a:solidFill>
                  <a:schemeClr val="bg1"/>
                </a:solidFill>
                <a:latin typeface="Avenir Book" panose="02000503020000020003" pitchFamily="2" charset="0"/>
              </a:defRPr>
            </a:lvl1pPr>
          </a:lstStyle>
          <a:p>
            <a:pPr lvl="0"/>
            <a:r>
              <a:rPr lang="en-US" dirty="0"/>
              <a:t>STATEMENT</a:t>
            </a:r>
          </a:p>
        </p:txBody>
      </p:sp>
    </p:spTree>
    <p:extLst>
      <p:ext uri="{BB962C8B-B14F-4D97-AF65-F5344CB8AC3E}">
        <p14:creationId xmlns:p14="http://schemas.microsoft.com/office/powerpoint/2010/main" val="39046962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tatistics 2">
    <p:spTree>
      <p:nvGrpSpPr>
        <p:cNvPr id="1" name=""/>
        <p:cNvGrpSpPr/>
        <p:nvPr/>
      </p:nvGrpSpPr>
      <p:grpSpPr>
        <a:xfrm>
          <a:off x="0" y="0"/>
          <a:ext cx="0" cy="0"/>
          <a:chOff x="0" y="0"/>
          <a:chExt cx="0" cy="0"/>
        </a:xfrm>
      </p:grpSpPr>
      <p:sp>
        <p:nvSpPr>
          <p:cNvPr id="6" name="AutoShape 5">
            <a:extLst>
              <a:ext uri="{FF2B5EF4-FFF2-40B4-BE49-F238E27FC236}">
                <a16:creationId xmlns:a16="http://schemas.microsoft.com/office/drawing/2014/main" id="{75259293-96AB-40E4-6C3E-E56F1B3C9F7D}"/>
              </a:ext>
            </a:extLst>
          </p:cNvPr>
          <p:cNvSpPr/>
          <p:nvPr userDrawn="1"/>
        </p:nvSpPr>
        <p:spPr>
          <a:xfrm flipH="1">
            <a:off x="6590842" y="0"/>
            <a:ext cx="45719" cy="10096501"/>
          </a:xfrm>
          <a:prstGeom prst="rect">
            <a:avLst/>
          </a:prstGeom>
          <a:solidFill>
            <a:srgbClr val="111B1E">
              <a:alpha val="29804"/>
            </a:srgbClr>
          </a:solidFill>
        </p:spPr>
        <p:txBody>
          <a:bodyPr/>
          <a:lstStyle/>
          <a:p>
            <a:endParaRPr lang="en-US"/>
          </a:p>
        </p:txBody>
      </p:sp>
      <p:sp>
        <p:nvSpPr>
          <p:cNvPr id="10" name="AutoShape 9">
            <a:extLst>
              <a:ext uri="{FF2B5EF4-FFF2-40B4-BE49-F238E27FC236}">
                <a16:creationId xmlns:a16="http://schemas.microsoft.com/office/drawing/2014/main" id="{1B226329-F733-594F-C5E7-6D762D648F15}"/>
              </a:ext>
            </a:extLst>
          </p:cNvPr>
          <p:cNvSpPr/>
          <p:nvPr userDrawn="1"/>
        </p:nvSpPr>
        <p:spPr>
          <a:xfrm flipH="1">
            <a:off x="12710735" y="0"/>
            <a:ext cx="45719" cy="10096501"/>
          </a:xfrm>
          <a:prstGeom prst="rect">
            <a:avLst/>
          </a:prstGeom>
          <a:solidFill>
            <a:srgbClr val="111B1E">
              <a:alpha val="29804"/>
            </a:srgbClr>
          </a:solidFill>
        </p:spPr>
        <p:txBody>
          <a:bodyPr/>
          <a:lstStyle/>
          <a:p>
            <a:endParaRPr lang="en-US"/>
          </a:p>
        </p:txBody>
      </p:sp>
      <p:sp>
        <p:nvSpPr>
          <p:cNvPr id="11" name="Freeform 10">
            <a:extLst>
              <a:ext uri="{FF2B5EF4-FFF2-40B4-BE49-F238E27FC236}">
                <a16:creationId xmlns:a16="http://schemas.microsoft.com/office/drawing/2014/main" id="{A5D1C79E-74DA-7B6A-D1D2-B8991CB40E75}"/>
              </a:ext>
            </a:extLst>
          </p:cNvPr>
          <p:cNvSpPr/>
          <p:nvPr userDrawn="1"/>
        </p:nvSpPr>
        <p:spPr>
          <a:xfrm>
            <a:off x="13075461" y="-247651"/>
            <a:ext cx="5212539" cy="10534651"/>
          </a:xfrm>
          <a:custGeom>
            <a:avLst/>
            <a:gdLst/>
            <a:ahLst/>
            <a:cxnLst/>
            <a:rect l="l" t="t" r="r" b="b"/>
            <a:pathLst>
              <a:path w="5212538" h="10782300">
                <a:moveTo>
                  <a:pt x="0" y="0"/>
                </a:moveTo>
                <a:lnTo>
                  <a:pt x="5212538" y="0"/>
                </a:lnTo>
                <a:lnTo>
                  <a:pt x="5212538" y="10782300"/>
                </a:lnTo>
                <a:lnTo>
                  <a:pt x="0" y="10782300"/>
                </a:lnTo>
                <a:lnTo>
                  <a:pt x="0" y="0"/>
                </a:lnTo>
                <a:close/>
              </a:path>
            </a:pathLst>
          </a:custGeom>
          <a:blipFill>
            <a:blip r:embed="rId2"/>
            <a:stretch>
              <a:fillRect l="-112876" r="-112876"/>
            </a:stretch>
          </a:blipFill>
        </p:spPr>
        <p:txBody>
          <a:bodyPr/>
          <a:lstStyle/>
          <a:p>
            <a:endParaRPr lang="en-US"/>
          </a:p>
        </p:txBody>
      </p:sp>
      <p:sp>
        <p:nvSpPr>
          <p:cNvPr id="13" name="AutoShape 12">
            <a:extLst>
              <a:ext uri="{FF2B5EF4-FFF2-40B4-BE49-F238E27FC236}">
                <a16:creationId xmlns:a16="http://schemas.microsoft.com/office/drawing/2014/main" id="{96ABE0AA-8317-C0C3-151E-D693BE389599}"/>
              </a:ext>
            </a:extLst>
          </p:cNvPr>
          <p:cNvSpPr/>
          <p:nvPr/>
        </p:nvSpPr>
        <p:spPr>
          <a:xfrm>
            <a:off x="-32310" y="7985581"/>
            <a:ext cx="13123236" cy="2301420"/>
          </a:xfrm>
          <a:prstGeom prst="rect">
            <a:avLst/>
          </a:prstGeom>
          <a:solidFill>
            <a:srgbClr val="262626"/>
          </a:solidFill>
        </p:spPr>
        <p:txBody>
          <a:bodyPr/>
          <a:lstStyle/>
          <a:p>
            <a:endParaRPr lang="en-US"/>
          </a:p>
        </p:txBody>
      </p:sp>
      <p:sp>
        <p:nvSpPr>
          <p:cNvPr id="16" name="Text Placeholder 15">
            <a:extLst>
              <a:ext uri="{FF2B5EF4-FFF2-40B4-BE49-F238E27FC236}">
                <a16:creationId xmlns:a16="http://schemas.microsoft.com/office/drawing/2014/main" id="{A0B37793-991D-081A-9297-A69F6D67AA3C}"/>
              </a:ext>
            </a:extLst>
          </p:cNvPr>
          <p:cNvSpPr>
            <a:spLocks noGrp="1"/>
          </p:cNvSpPr>
          <p:nvPr>
            <p:ph type="body" sz="quarter" idx="11" hasCustomPrompt="1"/>
          </p:nvPr>
        </p:nvSpPr>
        <p:spPr>
          <a:xfrm>
            <a:off x="747820" y="1677829"/>
            <a:ext cx="5393858" cy="2667000"/>
          </a:xfrm>
          <a:prstGeom prst="rect">
            <a:avLst/>
          </a:prstGeom>
        </p:spPr>
        <p:txBody>
          <a:bodyPr/>
          <a:lstStyle>
            <a:lvl1pPr>
              <a:defRPr sz="11500" b="1" i="0">
                <a:solidFill>
                  <a:schemeClr val="accent1"/>
                </a:solidFill>
                <a:latin typeface="Avenir Heavy" panose="02000503020000020003" pitchFamily="2" charset="0"/>
              </a:defRPr>
            </a:lvl1pPr>
            <a:lvl2pPr marL="457188" indent="0">
              <a:buNone/>
              <a:defRPr sz="11500" b="1" i="0">
                <a:solidFill>
                  <a:schemeClr val="accent1"/>
                </a:solidFill>
                <a:latin typeface="Avenir Heavy" panose="02000503020000020003" pitchFamily="2" charset="0"/>
              </a:defRPr>
            </a:lvl2pPr>
            <a:lvl3pPr>
              <a:defRPr sz="11500" b="1" i="0">
                <a:solidFill>
                  <a:schemeClr val="accent1"/>
                </a:solidFill>
                <a:latin typeface="Avenir Heavy" panose="02000503020000020003" pitchFamily="2" charset="0"/>
              </a:defRPr>
            </a:lvl3pPr>
            <a:lvl4pPr>
              <a:defRPr sz="11500" b="1" i="0">
                <a:solidFill>
                  <a:schemeClr val="accent1"/>
                </a:solidFill>
                <a:latin typeface="Avenir Heavy" panose="02000503020000020003" pitchFamily="2" charset="0"/>
              </a:defRPr>
            </a:lvl4pPr>
            <a:lvl5pPr>
              <a:defRPr sz="11500" b="1" i="0">
                <a:solidFill>
                  <a:schemeClr val="accent1"/>
                </a:solidFill>
                <a:latin typeface="Avenir Heavy" panose="02000503020000020003" pitchFamily="2" charset="0"/>
              </a:defRPr>
            </a:lvl5pPr>
          </a:lstStyle>
          <a:p>
            <a:pPr lvl="1"/>
            <a:r>
              <a:rPr lang="en-US" dirty="0"/>
              <a:t>60%</a:t>
            </a:r>
          </a:p>
        </p:txBody>
      </p:sp>
      <p:sp>
        <p:nvSpPr>
          <p:cNvPr id="18" name="Text Placeholder 17">
            <a:extLst>
              <a:ext uri="{FF2B5EF4-FFF2-40B4-BE49-F238E27FC236}">
                <a16:creationId xmlns:a16="http://schemas.microsoft.com/office/drawing/2014/main" id="{A15974A9-924A-20F5-82CB-169CA9989D1D}"/>
              </a:ext>
            </a:extLst>
          </p:cNvPr>
          <p:cNvSpPr>
            <a:spLocks noGrp="1"/>
          </p:cNvSpPr>
          <p:nvPr>
            <p:ph type="body" sz="quarter" idx="12" hasCustomPrompt="1"/>
          </p:nvPr>
        </p:nvSpPr>
        <p:spPr>
          <a:xfrm>
            <a:off x="747819" y="3659029"/>
            <a:ext cx="5544126" cy="1530350"/>
          </a:xfrm>
          <a:prstGeom prst="rect">
            <a:avLst/>
          </a:prstGeom>
        </p:spPr>
        <p:txBody>
          <a:bodyPr/>
          <a:lstStyle>
            <a:lvl1pPr>
              <a:defRPr sz="8000" b="1" i="0">
                <a:solidFill>
                  <a:schemeClr val="tx1"/>
                </a:solidFill>
                <a:latin typeface="Avenir Heavy" panose="02000503020000020003" pitchFamily="2" charset="0"/>
              </a:defRPr>
            </a:lvl1pPr>
            <a:lvl2pPr marL="457188" indent="0">
              <a:buNone/>
              <a:defRPr sz="8000" b="1" i="0">
                <a:solidFill>
                  <a:schemeClr val="tx1"/>
                </a:solidFill>
                <a:latin typeface="Avenir Heavy" panose="02000503020000020003" pitchFamily="2" charset="0"/>
              </a:defRPr>
            </a:lvl2pPr>
            <a:lvl3pPr>
              <a:defRPr sz="8000" b="1" i="0">
                <a:solidFill>
                  <a:schemeClr val="tx1"/>
                </a:solidFill>
                <a:latin typeface="Avenir Heavy" panose="02000503020000020003" pitchFamily="2" charset="0"/>
              </a:defRPr>
            </a:lvl3pPr>
            <a:lvl4pPr>
              <a:defRPr sz="8000" b="1" i="0">
                <a:solidFill>
                  <a:schemeClr val="tx1"/>
                </a:solidFill>
                <a:latin typeface="Avenir Heavy" panose="02000503020000020003" pitchFamily="2" charset="0"/>
              </a:defRPr>
            </a:lvl4pPr>
            <a:lvl5pPr>
              <a:defRPr sz="8000" b="1" i="0">
                <a:solidFill>
                  <a:schemeClr val="tx1"/>
                </a:solidFill>
                <a:latin typeface="Avenir Heavy" panose="02000503020000020003" pitchFamily="2" charset="0"/>
              </a:defRPr>
            </a:lvl5pPr>
          </a:lstStyle>
          <a:p>
            <a:pPr lvl="1"/>
            <a:r>
              <a:rPr lang="en-US" dirty="0"/>
              <a:t>of users</a:t>
            </a:r>
          </a:p>
        </p:txBody>
      </p:sp>
      <p:sp>
        <p:nvSpPr>
          <p:cNvPr id="20" name="Text Placeholder 19">
            <a:extLst>
              <a:ext uri="{FF2B5EF4-FFF2-40B4-BE49-F238E27FC236}">
                <a16:creationId xmlns:a16="http://schemas.microsoft.com/office/drawing/2014/main" id="{FDFA8964-7A83-1E5E-E8FD-A54B991A24B6}"/>
              </a:ext>
            </a:extLst>
          </p:cNvPr>
          <p:cNvSpPr>
            <a:spLocks noGrp="1"/>
          </p:cNvSpPr>
          <p:nvPr>
            <p:ph type="body" sz="quarter" idx="13" hasCustomPrompt="1"/>
          </p:nvPr>
        </p:nvSpPr>
        <p:spPr>
          <a:xfrm>
            <a:off x="1028700" y="5676900"/>
            <a:ext cx="5218113" cy="1600200"/>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
        <p:nvSpPr>
          <p:cNvPr id="21" name="Text Placeholder 15">
            <a:extLst>
              <a:ext uri="{FF2B5EF4-FFF2-40B4-BE49-F238E27FC236}">
                <a16:creationId xmlns:a16="http://schemas.microsoft.com/office/drawing/2014/main" id="{D0775265-3E7C-5D13-5CC1-0C7BDFE91F25}"/>
              </a:ext>
            </a:extLst>
          </p:cNvPr>
          <p:cNvSpPr>
            <a:spLocks noGrp="1"/>
          </p:cNvSpPr>
          <p:nvPr>
            <p:ph type="body" sz="quarter" idx="14" hasCustomPrompt="1"/>
          </p:nvPr>
        </p:nvSpPr>
        <p:spPr>
          <a:xfrm>
            <a:off x="6852643" y="1677829"/>
            <a:ext cx="5393858" cy="2667000"/>
          </a:xfrm>
          <a:prstGeom prst="rect">
            <a:avLst/>
          </a:prstGeom>
        </p:spPr>
        <p:txBody>
          <a:bodyPr/>
          <a:lstStyle>
            <a:lvl1pPr>
              <a:defRPr sz="11500" b="1" i="0">
                <a:solidFill>
                  <a:schemeClr val="accent1"/>
                </a:solidFill>
                <a:latin typeface="Avenir Heavy" panose="02000503020000020003" pitchFamily="2" charset="0"/>
              </a:defRPr>
            </a:lvl1pPr>
            <a:lvl2pPr marL="457188" indent="0">
              <a:buNone/>
              <a:defRPr sz="11500" b="1" i="0">
                <a:solidFill>
                  <a:schemeClr val="accent1"/>
                </a:solidFill>
                <a:latin typeface="Avenir Heavy" panose="02000503020000020003" pitchFamily="2" charset="0"/>
              </a:defRPr>
            </a:lvl2pPr>
            <a:lvl3pPr>
              <a:defRPr sz="11500" b="1" i="0">
                <a:solidFill>
                  <a:schemeClr val="accent1"/>
                </a:solidFill>
                <a:latin typeface="Avenir Heavy" panose="02000503020000020003" pitchFamily="2" charset="0"/>
              </a:defRPr>
            </a:lvl3pPr>
            <a:lvl4pPr>
              <a:defRPr sz="11500" b="1" i="0">
                <a:solidFill>
                  <a:schemeClr val="accent1"/>
                </a:solidFill>
                <a:latin typeface="Avenir Heavy" panose="02000503020000020003" pitchFamily="2" charset="0"/>
              </a:defRPr>
            </a:lvl4pPr>
            <a:lvl5pPr>
              <a:defRPr sz="11500" b="1" i="0">
                <a:solidFill>
                  <a:schemeClr val="accent1"/>
                </a:solidFill>
                <a:latin typeface="Avenir Heavy" panose="02000503020000020003" pitchFamily="2" charset="0"/>
              </a:defRPr>
            </a:lvl5pPr>
          </a:lstStyle>
          <a:p>
            <a:pPr lvl="1"/>
            <a:r>
              <a:rPr lang="en-US" dirty="0"/>
              <a:t>60%</a:t>
            </a:r>
          </a:p>
        </p:txBody>
      </p:sp>
      <p:sp>
        <p:nvSpPr>
          <p:cNvPr id="22" name="Text Placeholder 17">
            <a:extLst>
              <a:ext uri="{FF2B5EF4-FFF2-40B4-BE49-F238E27FC236}">
                <a16:creationId xmlns:a16="http://schemas.microsoft.com/office/drawing/2014/main" id="{1EFC41EA-EC4F-960F-E0E8-7AE4B7786F6C}"/>
              </a:ext>
            </a:extLst>
          </p:cNvPr>
          <p:cNvSpPr>
            <a:spLocks noGrp="1"/>
          </p:cNvSpPr>
          <p:nvPr>
            <p:ph type="body" sz="quarter" idx="15" hasCustomPrompt="1"/>
          </p:nvPr>
        </p:nvSpPr>
        <p:spPr>
          <a:xfrm>
            <a:off x="6852642" y="3659029"/>
            <a:ext cx="5544126" cy="1530350"/>
          </a:xfrm>
          <a:prstGeom prst="rect">
            <a:avLst/>
          </a:prstGeom>
        </p:spPr>
        <p:txBody>
          <a:bodyPr/>
          <a:lstStyle>
            <a:lvl1pPr>
              <a:defRPr sz="8000" b="1" i="0">
                <a:solidFill>
                  <a:schemeClr val="tx1"/>
                </a:solidFill>
                <a:latin typeface="Avenir Heavy" panose="02000503020000020003" pitchFamily="2" charset="0"/>
              </a:defRPr>
            </a:lvl1pPr>
            <a:lvl2pPr marL="457188" indent="0">
              <a:buNone/>
              <a:defRPr sz="8000" b="1" i="0">
                <a:solidFill>
                  <a:schemeClr val="tx1"/>
                </a:solidFill>
                <a:latin typeface="Avenir Heavy" panose="02000503020000020003" pitchFamily="2" charset="0"/>
              </a:defRPr>
            </a:lvl2pPr>
            <a:lvl3pPr>
              <a:defRPr sz="8000" b="1" i="0">
                <a:solidFill>
                  <a:schemeClr val="tx1"/>
                </a:solidFill>
                <a:latin typeface="Avenir Heavy" panose="02000503020000020003" pitchFamily="2" charset="0"/>
              </a:defRPr>
            </a:lvl3pPr>
            <a:lvl4pPr>
              <a:defRPr sz="8000" b="1" i="0">
                <a:solidFill>
                  <a:schemeClr val="tx1"/>
                </a:solidFill>
                <a:latin typeface="Avenir Heavy" panose="02000503020000020003" pitchFamily="2" charset="0"/>
              </a:defRPr>
            </a:lvl4pPr>
            <a:lvl5pPr>
              <a:defRPr sz="8000" b="1" i="0">
                <a:solidFill>
                  <a:schemeClr val="tx1"/>
                </a:solidFill>
                <a:latin typeface="Avenir Heavy" panose="02000503020000020003" pitchFamily="2" charset="0"/>
              </a:defRPr>
            </a:lvl5pPr>
          </a:lstStyle>
          <a:p>
            <a:pPr lvl="1"/>
            <a:r>
              <a:rPr lang="en-US" dirty="0"/>
              <a:t>of users</a:t>
            </a:r>
          </a:p>
        </p:txBody>
      </p:sp>
      <p:sp>
        <p:nvSpPr>
          <p:cNvPr id="23" name="Text Placeholder 19">
            <a:extLst>
              <a:ext uri="{FF2B5EF4-FFF2-40B4-BE49-F238E27FC236}">
                <a16:creationId xmlns:a16="http://schemas.microsoft.com/office/drawing/2014/main" id="{C36CE4CF-4C43-F0F4-EEAF-1E8C6A615F6C}"/>
              </a:ext>
            </a:extLst>
          </p:cNvPr>
          <p:cNvSpPr>
            <a:spLocks noGrp="1"/>
          </p:cNvSpPr>
          <p:nvPr>
            <p:ph type="body" sz="quarter" idx="16" hasCustomPrompt="1"/>
          </p:nvPr>
        </p:nvSpPr>
        <p:spPr>
          <a:xfrm>
            <a:off x="7133523" y="5676900"/>
            <a:ext cx="5218113" cy="1600200"/>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
        <p:nvSpPr>
          <p:cNvPr id="24" name="Text Placeholder 19">
            <a:extLst>
              <a:ext uri="{FF2B5EF4-FFF2-40B4-BE49-F238E27FC236}">
                <a16:creationId xmlns:a16="http://schemas.microsoft.com/office/drawing/2014/main" id="{00AE7C41-13FF-ABBF-7523-805674B71A6E}"/>
              </a:ext>
            </a:extLst>
          </p:cNvPr>
          <p:cNvSpPr>
            <a:spLocks noGrp="1"/>
          </p:cNvSpPr>
          <p:nvPr>
            <p:ph type="body" sz="quarter" idx="17" hasCustomPrompt="1"/>
          </p:nvPr>
        </p:nvSpPr>
        <p:spPr>
          <a:xfrm>
            <a:off x="1024689" y="8450755"/>
            <a:ext cx="11594608" cy="1600200"/>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Tree>
    <p:extLst>
      <p:ext uri="{BB962C8B-B14F-4D97-AF65-F5344CB8AC3E}">
        <p14:creationId xmlns:p14="http://schemas.microsoft.com/office/powerpoint/2010/main" val="33315175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 Mode Statistics 2">
    <p:bg>
      <p:bgPr>
        <a:solidFill>
          <a:schemeClr val="tx2"/>
        </a:solidFill>
        <a:effectLst/>
      </p:bgPr>
    </p:bg>
    <p:spTree>
      <p:nvGrpSpPr>
        <p:cNvPr id="1" name=""/>
        <p:cNvGrpSpPr/>
        <p:nvPr/>
      </p:nvGrpSpPr>
      <p:grpSpPr>
        <a:xfrm>
          <a:off x="0" y="0"/>
          <a:ext cx="0" cy="0"/>
          <a:chOff x="0" y="0"/>
          <a:chExt cx="0" cy="0"/>
        </a:xfrm>
      </p:grpSpPr>
      <p:sp>
        <p:nvSpPr>
          <p:cNvPr id="6" name="AutoShape 5">
            <a:extLst>
              <a:ext uri="{FF2B5EF4-FFF2-40B4-BE49-F238E27FC236}">
                <a16:creationId xmlns:a16="http://schemas.microsoft.com/office/drawing/2014/main" id="{75259293-96AB-40E4-6C3E-E56F1B3C9F7D}"/>
              </a:ext>
            </a:extLst>
          </p:cNvPr>
          <p:cNvSpPr/>
          <p:nvPr userDrawn="1"/>
        </p:nvSpPr>
        <p:spPr>
          <a:xfrm flipH="1">
            <a:off x="6590842" y="0"/>
            <a:ext cx="45719" cy="10096501"/>
          </a:xfrm>
          <a:prstGeom prst="rect">
            <a:avLst/>
          </a:prstGeom>
          <a:solidFill>
            <a:schemeClr val="accent1"/>
          </a:solidFill>
        </p:spPr>
        <p:txBody>
          <a:bodyPr/>
          <a:lstStyle/>
          <a:p>
            <a:endParaRPr lang="en-US"/>
          </a:p>
        </p:txBody>
      </p:sp>
      <p:sp>
        <p:nvSpPr>
          <p:cNvPr id="10" name="AutoShape 9">
            <a:extLst>
              <a:ext uri="{FF2B5EF4-FFF2-40B4-BE49-F238E27FC236}">
                <a16:creationId xmlns:a16="http://schemas.microsoft.com/office/drawing/2014/main" id="{1B226329-F733-594F-C5E7-6D762D648F15}"/>
              </a:ext>
            </a:extLst>
          </p:cNvPr>
          <p:cNvSpPr/>
          <p:nvPr userDrawn="1"/>
        </p:nvSpPr>
        <p:spPr>
          <a:xfrm flipH="1">
            <a:off x="12710735" y="0"/>
            <a:ext cx="45719" cy="10096501"/>
          </a:xfrm>
          <a:prstGeom prst="rect">
            <a:avLst/>
          </a:prstGeom>
          <a:solidFill>
            <a:schemeClr val="accent1"/>
          </a:solidFill>
        </p:spPr>
        <p:txBody>
          <a:bodyPr/>
          <a:lstStyle/>
          <a:p>
            <a:endParaRPr lang="en-US"/>
          </a:p>
        </p:txBody>
      </p:sp>
      <p:sp>
        <p:nvSpPr>
          <p:cNvPr id="13" name="AutoShape 12">
            <a:extLst>
              <a:ext uri="{FF2B5EF4-FFF2-40B4-BE49-F238E27FC236}">
                <a16:creationId xmlns:a16="http://schemas.microsoft.com/office/drawing/2014/main" id="{96ABE0AA-8317-C0C3-151E-D693BE389599}"/>
              </a:ext>
            </a:extLst>
          </p:cNvPr>
          <p:cNvSpPr/>
          <p:nvPr/>
        </p:nvSpPr>
        <p:spPr>
          <a:xfrm>
            <a:off x="-32310" y="7985581"/>
            <a:ext cx="13123236" cy="2301420"/>
          </a:xfrm>
          <a:prstGeom prst="rect">
            <a:avLst/>
          </a:prstGeom>
          <a:solidFill>
            <a:srgbClr val="373939"/>
          </a:solidFill>
        </p:spPr>
        <p:txBody>
          <a:bodyPr/>
          <a:lstStyle/>
          <a:p>
            <a:endParaRPr lang="en-US" dirty="0"/>
          </a:p>
        </p:txBody>
      </p:sp>
      <p:sp>
        <p:nvSpPr>
          <p:cNvPr id="11" name="Freeform 10">
            <a:extLst>
              <a:ext uri="{FF2B5EF4-FFF2-40B4-BE49-F238E27FC236}">
                <a16:creationId xmlns:a16="http://schemas.microsoft.com/office/drawing/2014/main" id="{A5D1C79E-74DA-7B6A-D1D2-B8991CB40E75}"/>
              </a:ext>
            </a:extLst>
          </p:cNvPr>
          <p:cNvSpPr/>
          <p:nvPr userDrawn="1"/>
        </p:nvSpPr>
        <p:spPr>
          <a:xfrm>
            <a:off x="13075461" y="-247651"/>
            <a:ext cx="5212539" cy="10534651"/>
          </a:xfrm>
          <a:custGeom>
            <a:avLst/>
            <a:gdLst/>
            <a:ahLst/>
            <a:cxnLst/>
            <a:rect l="l" t="t" r="r" b="b"/>
            <a:pathLst>
              <a:path w="5212538" h="10782300">
                <a:moveTo>
                  <a:pt x="0" y="0"/>
                </a:moveTo>
                <a:lnTo>
                  <a:pt x="5212538" y="0"/>
                </a:lnTo>
                <a:lnTo>
                  <a:pt x="5212538" y="10782300"/>
                </a:lnTo>
                <a:lnTo>
                  <a:pt x="0" y="10782300"/>
                </a:lnTo>
                <a:lnTo>
                  <a:pt x="0" y="0"/>
                </a:lnTo>
                <a:close/>
              </a:path>
            </a:pathLst>
          </a:custGeom>
          <a:blipFill>
            <a:blip r:embed="rId2"/>
            <a:stretch>
              <a:fillRect l="-112876" r="-112876"/>
            </a:stretch>
          </a:blipFill>
        </p:spPr>
        <p:txBody>
          <a:bodyPr/>
          <a:lstStyle/>
          <a:p>
            <a:endParaRPr lang="en-US"/>
          </a:p>
        </p:txBody>
      </p:sp>
      <p:sp>
        <p:nvSpPr>
          <p:cNvPr id="22" name="Text Placeholder 15">
            <a:extLst>
              <a:ext uri="{FF2B5EF4-FFF2-40B4-BE49-F238E27FC236}">
                <a16:creationId xmlns:a16="http://schemas.microsoft.com/office/drawing/2014/main" id="{626F0995-CA35-661A-A3F9-ABF5C3845DCF}"/>
              </a:ext>
            </a:extLst>
          </p:cNvPr>
          <p:cNvSpPr>
            <a:spLocks noGrp="1"/>
          </p:cNvSpPr>
          <p:nvPr>
            <p:ph type="body" sz="quarter" idx="11" hasCustomPrompt="1"/>
          </p:nvPr>
        </p:nvSpPr>
        <p:spPr>
          <a:xfrm>
            <a:off x="747820" y="1677829"/>
            <a:ext cx="5393858" cy="2667000"/>
          </a:xfrm>
          <a:prstGeom prst="rect">
            <a:avLst/>
          </a:prstGeom>
        </p:spPr>
        <p:txBody>
          <a:bodyPr/>
          <a:lstStyle>
            <a:lvl1pPr>
              <a:defRPr sz="11500" b="1" i="0">
                <a:solidFill>
                  <a:schemeClr val="accent1"/>
                </a:solidFill>
                <a:latin typeface="Avenir Heavy" panose="02000503020000020003" pitchFamily="2" charset="0"/>
              </a:defRPr>
            </a:lvl1pPr>
            <a:lvl2pPr marL="457188" indent="0">
              <a:buNone/>
              <a:defRPr sz="11500" b="1" i="0">
                <a:solidFill>
                  <a:schemeClr val="accent1"/>
                </a:solidFill>
                <a:latin typeface="Avenir Heavy" panose="02000503020000020003" pitchFamily="2" charset="0"/>
              </a:defRPr>
            </a:lvl2pPr>
            <a:lvl3pPr>
              <a:defRPr sz="11500" b="1" i="0">
                <a:solidFill>
                  <a:schemeClr val="accent1"/>
                </a:solidFill>
                <a:latin typeface="Avenir Heavy" panose="02000503020000020003" pitchFamily="2" charset="0"/>
              </a:defRPr>
            </a:lvl3pPr>
            <a:lvl4pPr>
              <a:defRPr sz="11500" b="1" i="0">
                <a:solidFill>
                  <a:schemeClr val="accent1"/>
                </a:solidFill>
                <a:latin typeface="Avenir Heavy" panose="02000503020000020003" pitchFamily="2" charset="0"/>
              </a:defRPr>
            </a:lvl4pPr>
            <a:lvl5pPr>
              <a:defRPr sz="11500" b="1" i="0">
                <a:solidFill>
                  <a:schemeClr val="accent1"/>
                </a:solidFill>
                <a:latin typeface="Avenir Heavy" panose="02000503020000020003" pitchFamily="2" charset="0"/>
              </a:defRPr>
            </a:lvl5pPr>
          </a:lstStyle>
          <a:p>
            <a:pPr lvl="1"/>
            <a:r>
              <a:rPr lang="en-US" dirty="0"/>
              <a:t>60%</a:t>
            </a:r>
          </a:p>
        </p:txBody>
      </p:sp>
      <p:sp>
        <p:nvSpPr>
          <p:cNvPr id="23" name="Text Placeholder 17">
            <a:extLst>
              <a:ext uri="{FF2B5EF4-FFF2-40B4-BE49-F238E27FC236}">
                <a16:creationId xmlns:a16="http://schemas.microsoft.com/office/drawing/2014/main" id="{2A341AD8-6D6E-26F4-12E9-63AB2C5049CD}"/>
              </a:ext>
            </a:extLst>
          </p:cNvPr>
          <p:cNvSpPr>
            <a:spLocks noGrp="1"/>
          </p:cNvSpPr>
          <p:nvPr>
            <p:ph type="body" sz="quarter" idx="12" hasCustomPrompt="1"/>
          </p:nvPr>
        </p:nvSpPr>
        <p:spPr>
          <a:xfrm>
            <a:off x="747819" y="3659029"/>
            <a:ext cx="5544126" cy="1530350"/>
          </a:xfrm>
          <a:prstGeom prst="rect">
            <a:avLst/>
          </a:prstGeom>
        </p:spPr>
        <p:txBody>
          <a:bodyPr/>
          <a:lstStyle>
            <a:lvl1pPr>
              <a:defRPr sz="8000" b="1" i="0">
                <a:solidFill>
                  <a:schemeClr val="tx1"/>
                </a:solidFill>
                <a:latin typeface="Avenir Heavy" panose="02000503020000020003" pitchFamily="2" charset="0"/>
              </a:defRPr>
            </a:lvl1pPr>
            <a:lvl2pPr marL="457188" indent="0">
              <a:buNone/>
              <a:defRPr sz="8000" b="1" i="0">
                <a:solidFill>
                  <a:schemeClr val="bg1"/>
                </a:solidFill>
                <a:latin typeface="Avenir Heavy" panose="02000503020000020003" pitchFamily="2" charset="0"/>
              </a:defRPr>
            </a:lvl2pPr>
            <a:lvl3pPr>
              <a:defRPr sz="8000" b="1" i="0">
                <a:solidFill>
                  <a:schemeClr val="tx1"/>
                </a:solidFill>
                <a:latin typeface="Avenir Heavy" panose="02000503020000020003" pitchFamily="2" charset="0"/>
              </a:defRPr>
            </a:lvl3pPr>
            <a:lvl4pPr>
              <a:defRPr sz="8000" b="1" i="0">
                <a:solidFill>
                  <a:schemeClr val="tx1"/>
                </a:solidFill>
                <a:latin typeface="Avenir Heavy" panose="02000503020000020003" pitchFamily="2" charset="0"/>
              </a:defRPr>
            </a:lvl4pPr>
            <a:lvl5pPr>
              <a:defRPr sz="8000" b="1" i="0">
                <a:solidFill>
                  <a:schemeClr val="tx1"/>
                </a:solidFill>
                <a:latin typeface="Avenir Heavy" panose="02000503020000020003" pitchFamily="2" charset="0"/>
              </a:defRPr>
            </a:lvl5pPr>
          </a:lstStyle>
          <a:p>
            <a:pPr lvl="1"/>
            <a:r>
              <a:rPr lang="en-US" dirty="0"/>
              <a:t>of users</a:t>
            </a:r>
          </a:p>
        </p:txBody>
      </p:sp>
      <p:sp>
        <p:nvSpPr>
          <p:cNvPr id="24" name="Text Placeholder 19">
            <a:extLst>
              <a:ext uri="{FF2B5EF4-FFF2-40B4-BE49-F238E27FC236}">
                <a16:creationId xmlns:a16="http://schemas.microsoft.com/office/drawing/2014/main" id="{9A8F4805-B32D-1A30-CBE8-74D94401EF3C}"/>
              </a:ext>
            </a:extLst>
          </p:cNvPr>
          <p:cNvSpPr>
            <a:spLocks noGrp="1"/>
          </p:cNvSpPr>
          <p:nvPr>
            <p:ph type="body" sz="quarter" idx="13" hasCustomPrompt="1"/>
          </p:nvPr>
        </p:nvSpPr>
        <p:spPr>
          <a:xfrm>
            <a:off x="1028700" y="5676900"/>
            <a:ext cx="5218113" cy="1600200"/>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
        <p:nvSpPr>
          <p:cNvPr id="25" name="Text Placeholder 15">
            <a:extLst>
              <a:ext uri="{FF2B5EF4-FFF2-40B4-BE49-F238E27FC236}">
                <a16:creationId xmlns:a16="http://schemas.microsoft.com/office/drawing/2014/main" id="{4DAED245-3C0A-4308-0E7A-354DC8DD5C5B}"/>
              </a:ext>
            </a:extLst>
          </p:cNvPr>
          <p:cNvSpPr>
            <a:spLocks noGrp="1"/>
          </p:cNvSpPr>
          <p:nvPr>
            <p:ph type="body" sz="quarter" idx="14" hasCustomPrompt="1"/>
          </p:nvPr>
        </p:nvSpPr>
        <p:spPr>
          <a:xfrm>
            <a:off x="6852643" y="1677829"/>
            <a:ext cx="5393858" cy="2667000"/>
          </a:xfrm>
          <a:prstGeom prst="rect">
            <a:avLst/>
          </a:prstGeom>
        </p:spPr>
        <p:txBody>
          <a:bodyPr/>
          <a:lstStyle>
            <a:lvl1pPr>
              <a:defRPr sz="11500" b="1" i="0">
                <a:solidFill>
                  <a:schemeClr val="accent1"/>
                </a:solidFill>
                <a:latin typeface="Avenir Heavy" panose="02000503020000020003" pitchFamily="2" charset="0"/>
              </a:defRPr>
            </a:lvl1pPr>
            <a:lvl2pPr marL="457188" indent="0">
              <a:buNone/>
              <a:defRPr sz="11500" b="1" i="0">
                <a:solidFill>
                  <a:schemeClr val="accent1"/>
                </a:solidFill>
                <a:latin typeface="Avenir Heavy" panose="02000503020000020003" pitchFamily="2" charset="0"/>
              </a:defRPr>
            </a:lvl2pPr>
            <a:lvl3pPr>
              <a:defRPr sz="11500" b="1" i="0">
                <a:solidFill>
                  <a:schemeClr val="accent1"/>
                </a:solidFill>
                <a:latin typeface="Avenir Heavy" panose="02000503020000020003" pitchFamily="2" charset="0"/>
              </a:defRPr>
            </a:lvl3pPr>
            <a:lvl4pPr>
              <a:defRPr sz="11500" b="1" i="0">
                <a:solidFill>
                  <a:schemeClr val="accent1"/>
                </a:solidFill>
                <a:latin typeface="Avenir Heavy" panose="02000503020000020003" pitchFamily="2" charset="0"/>
              </a:defRPr>
            </a:lvl4pPr>
            <a:lvl5pPr>
              <a:defRPr sz="11500" b="1" i="0">
                <a:solidFill>
                  <a:schemeClr val="accent1"/>
                </a:solidFill>
                <a:latin typeface="Avenir Heavy" panose="02000503020000020003" pitchFamily="2" charset="0"/>
              </a:defRPr>
            </a:lvl5pPr>
          </a:lstStyle>
          <a:p>
            <a:pPr lvl="1"/>
            <a:r>
              <a:rPr lang="en-US" dirty="0"/>
              <a:t>60%</a:t>
            </a:r>
          </a:p>
        </p:txBody>
      </p:sp>
      <p:sp>
        <p:nvSpPr>
          <p:cNvPr id="26" name="Text Placeholder 17">
            <a:extLst>
              <a:ext uri="{FF2B5EF4-FFF2-40B4-BE49-F238E27FC236}">
                <a16:creationId xmlns:a16="http://schemas.microsoft.com/office/drawing/2014/main" id="{1F791B44-017D-A8B5-D88A-206FA97917C6}"/>
              </a:ext>
            </a:extLst>
          </p:cNvPr>
          <p:cNvSpPr>
            <a:spLocks noGrp="1"/>
          </p:cNvSpPr>
          <p:nvPr>
            <p:ph type="body" sz="quarter" idx="15" hasCustomPrompt="1"/>
          </p:nvPr>
        </p:nvSpPr>
        <p:spPr>
          <a:xfrm>
            <a:off x="6852642" y="3659029"/>
            <a:ext cx="5544126" cy="1530350"/>
          </a:xfrm>
          <a:prstGeom prst="rect">
            <a:avLst/>
          </a:prstGeom>
        </p:spPr>
        <p:txBody>
          <a:bodyPr/>
          <a:lstStyle>
            <a:lvl1pPr>
              <a:defRPr sz="8000" b="1" i="0">
                <a:solidFill>
                  <a:schemeClr val="tx1"/>
                </a:solidFill>
                <a:latin typeface="Avenir Heavy" panose="02000503020000020003" pitchFamily="2" charset="0"/>
              </a:defRPr>
            </a:lvl1pPr>
            <a:lvl2pPr marL="457188" indent="0">
              <a:buNone/>
              <a:defRPr sz="8000" b="1" i="0">
                <a:solidFill>
                  <a:schemeClr val="bg1"/>
                </a:solidFill>
                <a:latin typeface="Avenir Heavy" panose="02000503020000020003" pitchFamily="2" charset="0"/>
              </a:defRPr>
            </a:lvl2pPr>
            <a:lvl3pPr>
              <a:defRPr sz="8000" b="1" i="0">
                <a:solidFill>
                  <a:schemeClr val="tx1"/>
                </a:solidFill>
                <a:latin typeface="Avenir Heavy" panose="02000503020000020003" pitchFamily="2" charset="0"/>
              </a:defRPr>
            </a:lvl3pPr>
            <a:lvl4pPr>
              <a:defRPr sz="8000" b="1" i="0">
                <a:solidFill>
                  <a:schemeClr val="tx1"/>
                </a:solidFill>
                <a:latin typeface="Avenir Heavy" panose="02000503020000020003" pitchFamily="2" charset="0"/>
              </a:defRPr>
            </a:lvl4pPr>
            <a:lvl5pPr>
              <a:defRPr sz="8000" b="1" i="0">
                <a:solidFill>
                  <a:schemeClr val="tx1"/>
                </a:solidFill>
                <a:latin typeface="Avenir Heavy" panose="02000503020000020003" pitchFamily="2" charset="0"/>
              </a:defRPr>
            </a:lvl5pPr>
          </a:lstStyle>
          <a:p>
            <a:pPr lvl="1"/>
            <a:r>
              <a:rPr lang="en-US" dirty="0"/>
              <a:t>of users</a:t>
            </a:r>
          </a:p>
        </p:txBody>
      </p:sp>
      <p:sp>
        <p:nvSpPr>
          <p:cNvPr id="27" name="Text Placeholder 19">
            <a:extLst>
              <a:ext uri="{FF2B5EF4-FFF2-40B4-BE49-F238E27FC236}">
                <a16:creationId xmlns:a16="http://schemas.microsoft.com/office/drawing/2014/main" id="{745B1382-59BE-2D7B-ECE9-59FCFB959BFD}"/>
              </a:ext>
            </a:extLst>
          </p:cNvPr>
          <p:cNvSpPr>
            <a:spLocks noGrp="1"/>
          </p:cNvSpPr>
          <p:nvPr>
            <p:ph type="body" sz="quarter" idx="16" hasCustomPrompt="1"/>
          </p:nvPr>
        </p:nvSpPr>
        <p:spPr>
          <a:xfrm>
            <a:off x="7133523" y="5676900"/>
            <a:ext cx="5218113" cy="1600200"/>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
        <p:nvSpPr>
          <p:cNvPr id="28" name="Text Placeholder 19">
            <a:extLst>
              <a:ext uri="{FF2B5EF4-FFF2-40B4-BE49-F238E27FC236}">
                <a16:creationId xmlns:a16="http://schemas.microsoft.com/office/drawing/2014/main" id="{499E3D58-D52E-29A1-1C04-7DDD0A909C62}"/>
              </a:ext>
            </a:extLst>
          </p:cNvPr>
          <p:cNvSpPr>
            <a:spLocks noGrp="1"/>
          </p:cNvSpPr>
          <p:nvPr>
            <p:ph type="body" sz="quarter" idx="17" hasCustomPrompt="1"/>
          </p:nvPr>
        </p:nvSpPr>
        <p:spPr>
          <a:xfrm>
            <a:off x="1024689" y="8450755"/>
            <a:ext cx="11594608" cy="1600200"/>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Statement</a:t>
            </a:r>
          </a:p>
        </p:txBody>
      </p:sp>
    </p:spTree>
    <p:extLst>
      <p:ext uri="{BB962C8B-B14F-4D97-AF65-F5344CB8AC3E}">
        <p14:creationId xmlns:p14="http://schemas.microsoft.com/office/powerpoint/2010/main" val="38789001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Points">
    <p:spTree>
      <p:nvGrpSpPr>
        <p:cNvPr id="1" name=""/>
        <p:cNvGrpSpPr/>
        <p:nvPr/>
      </p:nvGrpSpPr>
      <p:grpSpPr>
        <a:xfrm>
          <a:off x="0" y="0"/>
          <a:ext cx="0" cy="0"/>
          <a:chOff x="0" y="0"/>
          <a:chExt cx="0" cy="0"/>
        </a:xfrm>
      </p:grpSpPr>
      <p:sp>
        <p:nvSpPr>
          <p:cNvPr id="7" name="AutoShape 6">
            <a:extLst>
              <a:ext uri="{FF2B5EF4-FFF2-40B4-BE49-F238E27FC236}">
                <a16:creationId xmlns:a16="http://schemas.microsoft.com/office/drawing/2014/main" id="{03436719-B5E1-1BDB-0F87-C9D47F996842}"/>
              </a:ext>
            </a:extLst>
          </p:cNvPr>
          <p:cNvSpPr/>
          <p:nvPr userDrawn="1"/>
        </p:nvSpPr>
        <p:spPr>
          <a:xfrm>
            <a:off x="16072410" y="1"/>
            <a:ext cx="45719" cy="10287001"/>
          </a:xfrm>
          <a:prstGeom prst="rect">
            <a:avLst/>
          </a:prstGeom>
          <a:solidFill>
            <a:srgbClr val="111B1E">
              <a:alpha val="29804"/>
            </a:srgbClr>
          </a:solidFill>
        </p:spPr>
        <p:txBody>
          <a:bodyPr/>
          <a:lstStyle/>
          <a:p>
            <a:endParaRPr lang="en-US"/>
          </a:p>
        </p:txBody>
      </p:sp>
      <p:sp>
        <p:nvSpPr>
          <p:cNvPr id="8" name="AutoShape 8">
            <a:extLst>
              <a:ext uri="{FF2B5EF4-FFF2-40B4-BE49-F238E27FC236}">
                <a16:creationId xmlns:a16="http://schemas.microsoft.com/office/drawing/2014/main" id="{E61B6C5A-B626-988A-165A-3644AE19831E}"/>
              </a:ext>
            </a:extLst>
          </p:cNvPr>
          <p:cNvSpPr/>
          <p:nvPr userDrawn="1"/>
        </p:nvSpPr>
        <p:spPr>
          <a:xfrm>
            <a:off x="16110513" y="8526104"/>
            <a:ext cx="2177489" cy="1760896"/>
          </a:xfrm>
          <a:prstGeom prst="rect">
            <a:avLst/>
          </a:prstGeom>
          <a:solidFill>
            <a:schemeClr val="accent1"/>
          </a:solidFill>
        </p:spPr>
        <p:txBody>
          <a:bodyPr/>
          <a:lstStyle/>
          <a:p>
            <a:endParaRPr lang="en-US"/>
          </a:p>
        </p:txBody>
      </p:sp>
      <p:sp>
        <p:nvSpPr>
          <p:cNvPr id="9" name="AutoShape 9">
            <a:extLst>
              <a:ext uri="{FF2B5EF4-FFF2-40B4-BE49-F238E27FC236}">
                <a16:creationId xmlns:a16="http://schemas.microsoft.com/office/drawing/2014/main" id="{DA005C45-A996-1C4A-1295-EEFD474AC67F}"/>
              </a:ext>
            </a:extLst>
          </p:cNvPr>
          <p:cNvSpPr/>
          <p:nvPr userDrawn="1"/>
        </p:nvSpPr>
        <p:spPr>
          <a:xfrm>
            <a:off x="7314061" y="2764079"/>
            <a:ext cx="1310939" cy="1196492"/>
          </a:xfrm>
          <a:prstGeom prst="rect">
            <a:avLst/>
          </a:prstGeom>
          <a:solidFill>
            <a:srgbClr val="111B1E"/>
          </a:solidFill>
        </p:spPr>
        <p:txBody>
          <a:bodyPr/>
          <a:lstStyle/>
          <a:p>
            <a:endParaRPr lang="en-US"/>
          </a:p>
        </p:txBody>
      </p:sp>
      <p:sp>
        <p:nvSpPr>
          <p:cNvPr id="10" name="Freeform 10">
            <a:extLst>
              <a:ext uri="{FF2B5EF4-FFF2-40B4-BE49-F238E27FC236}">
                <a16:creationId xmlns:a16="http://schemas.microsoft.com/office/drawing/2014/main" id="{B9FCE435-5F22-8F0A-CA12-25984238AF51}"/>
              </a:ext>
            </a:extLst>
          </p:cNvPr>
          <p:cNvSpPr/>
          <p:nvPr userDrawn="1"/>
        </p:nvSpPr>
        <p:spPr>
          <a:xfrm>
            <a:off x="7540905" y="2933700"/>
            <a:ext cx="857251" cy="857251"/>
          </a:xfrm>
          <a:custGeom>
            <a:avLst/>
            <a:gdLst/>
            <a:ahLst/>
            <a:cxnLst/>
            <a:rect l="l" t="t" r="r" b="b"/>
            <a:pathLst>
              <a:path w="857250" h="857250">
                <a:moveTo>
                  <a:pt x="0" y="0"/>
                </a:moveTo>
                <a:lnTo>
                  <a:pt x="857250" y="0"/>
                </a:lnTo>
                <a:lnTo>
                  <a:pt x="857250" y="857250"/>
                </a:lnTo>
                <a:lnTo>
                  <a:pt x="0" y="8572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4" name="Picture 5">
            <a:extLst>
              <a:ext uri="{FF2B5EF4-FFF2-40B4-BE49-F238E27FC236}">
                <a16:creationId xmlns:a16="http://schemas.microsoft.com/office/drawing/2014/main" id="{7AA9C2EF-CB82-88A6-9A54-EF66C9A25F2F}"/>
              </a:ext>
            </a:extLst>
          </p:cNvPr>
          <p:cNvPicPr>
            <a:picLocks noChangeAspect="1"/>
          </p:cNvPicPr>
          <p:nvPr userDrawn="1"/>
        </p:nvPicPr>
        <p:blipFill>
          <a:blip r:embed="rId4"/>
          <a:srcRect/>
          <a:stretch>
            <a:fillRect/>
          </a:stretch>
        </p:blipFill>
        <p:spPr>
          <a:xfrm>
            <a:off x="16830931" y="580687"/>
            <a:ext cx="856740" cy="1117191"/>
          </a:xfrm>
          <a:prstGeom prst="rect">
            <a:avLst/>
          </a:prstGeom>
        </p:spPr>
      </p:pic>
      <p:sp>
        <p:nvSpPr>
          <p:cNvPr id="2" name="Text Placeholder 27">
            <a:extLst>
              <a:ext uri="{FF2B5EF4-FFF2-40B4-BE49-F238E27FC236}">
                <a16:creationId xmlns:a16="http://schemas.microsoft.com/office/drawing/2014/main" id="{CD095062-8344-0738-8B72-F3D30EAB1D00}"/>
              </a:ext>
            </a:extLst>
          </p:cNvPr>
          <p:cNvSpPr>
            <a:spLocks noGrp="1"/>
          </p:cNvSpPr>
          <p:nvPr>
            <p:ph type="body" sz="quarter" idx="13" hasCustomPrompt="1"/>
          </p:nvPr>
        </p:nvSpPr>
        <p:spPr>
          <a:xfrm>
            <a:off x="1346807" y="2019300"/>
            <a:ext cx="5448254" cy="914400"/>
          </a:xfrm>
          <a:prstGeom prst="rect">
            <a:avLst/>
          </a:prstGeom>
        </p:spPr>
        <p:txBody>
          <a:bodyPr/>
          <a:lstStyle>
            <a:lvl1pPr marL="0" indent="0">
              <a:buNone/>
              <a:defRPr sz="36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15" name="Text Placeholder 29">
            <a:extLst>
              <a:ext uri="{FF2B5EF4-FFF2-40B4-BE49-F238E27FC236}">
                <a16:creationId xmlns:a16="http://schemas.microsoft.com/office/drawing/2014/main" id="{E57B1F3C-E752-33EB-FBAA-54A6D488E399}"/>
              </a:ext>
            </a:extLst>
          </p:cNvPr>
          <p:cNvSpPr>
            <a:spLocks noGrp="1"/>
          </p:cNvSpPr>
          <p:nvPr>
            <p:ph type="body" sz="quarter" idx="14" hasCustomPrompt="1"/>
          </p:nvPr>
        </p:nvSpPr>
        <p:spPr>
          <a:xfrm>
            <a:off x="1346807" y="2689225"/>
            <a:ext cx="5448254" cy="2835275"/>
          </a:xfrm>
          <a:prstGeom prst="rect">
            <a:avLst/>
          </a:prstGeom>
        </p:spPr>
        <p:txBody>
          <a:bodyPr/>
          <a:lstStyle>
            <a:lvl1pPr marL="0" indent="0">
              <a:buNone/>
              <a:defRPr sz="32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6" name="Text Placeholder 27">
            <a:extLst>
              <a:ext uri="{FF2B5EF4-FFF2-40B4-BE49-F238E27FC236}">
                <a16:creationId xmlns:a16="http://schemas.microsoft.com/office/drawing/2014/main" id="{9B018E6F-C1F3-8FBD-0A77-9E71C63BBD58}"/>
              </a:ext>
            </a:extLst>
          </p:cNvPr>
          <p:cNvSpPr>
            <a:spLocks noGrp="1"/>
          </p:cNvSpPr>
          <p:nvPr>
            <p:ph type="body" sz="quarter" idx="15" hasCustomPrompt="1"/>
          </p:nvPr>
        </p:nvSpPr>
        <p:spPr>
          <a:xfrm>
            <a:off x="9144000" y="2019300"/>
            <a:ext cx="5448254" cy="914400"/>
          </a:xfrm>
          <a:prstGeom prst="rect">
            <a:avLst/>
          </a:prstGeom>
        </p:spPr>
        <p:txBody>
          <a:bodyPr/>
          <a:lstStyle>
            <a:lvl1pPr marL="0" indent="0">
              <a:buNone/>
              <a:defRPr sz="3600" b="1" i="0">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17" name="Text Placeholder 29">
            <a:extLst>
              <a:ext uri="{FF2B5EF4-FFF2-40B4-BE49-F238E27FC236}">
                <a16:creationId xmlns:a16="http://schemas.microsoft.com/office/drawing/2014/main" id="{6C788FA6-29F0-80F7-369F-3D4DE279E6B8}"/>
              </a:ext>
            </a:extLst>
          </p:cNvPr>
          <p:cNvSpPr>
            <a:spLocks noGrp="1"/>
          </p:cNvSpPr>
          <p:nvPr>
            <p:ph type="body" sz="quarter" idx="16" hasCustomPrompt="1"/>
          </p:nvPr>
        </p:nvSpPr>
        <p:spPr>
          <a:xfrm>
            <a:off x="9144000" y="2689225"/>
            <a:ext cx="5448254" cy="2835275"/>
          </a:xfrm>
          <a:prstGeom prst="rect">
            <a:avLst/>
          </a:prstGeom>
        </p:spPr>
        <p:txBody>
          <a:bodyPr/>
          <a:lstStyle>
            <a:lvl1pPr marL="0" indent="0">
              <a:buNone/>
              <a:defRPr sz="32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8" name="Text Placeholder 14">
            <a:extLst>
              <a:ext uri="{FF2B5EF4-FFF2-40B4-BE49-F238E27FC236}">
                <a16:creationId xmlns:a16="http://schemas.microsoft.com/office/drawing/2014/main" id="{7FD2EEF6-1BD9-3F34-4AFB-670543905E8E}"/>
              </a:ext>
            </a:extLst>
          </p:cNvPr>
          <p:cNvSpPr>
            <a:spLocks noGrp="1"/>
          </p:cNvSpPr>
          <p:nvPr>
            <p:ph type="body" sz="quarter" idx="10" hasCustomPrompt="1"/>
          </p:nvPr>
        </p:nvSpPr>
        <p:spPr>
          <a:xfrm>
            <a:off x="879812" y="6994220"/>
            <a:ext cx="6019800" cy="2438400"/>
          </a:xfrm>
          <a:prstGeom prst="rect">
            <a:avLst/>
          </a:prstGeom>
        </p:spPr>
        <p:txBody>
          <a:bodyPr/>
          <a:lstStyle>
            <a:lvl1pPr marL="0" indent="0">
              <a:buNone/>
              <a:defRPr sz="6000" b="1" i="0">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19" name="Text Placeholder 16">
            <a:extLst>
              <a:ext uri="{FF2B5EF4-FFF2-40B4-BE49-F238E27FC236}">
                <a16:creationId xmlns:a16="http://schemas.microsoft.com/office/drawing/2014/main" id="{AE9D21C8-7803-4D62-63D1-D039EA11AE79}"/>
              </a:ext>
            </a:extLst>
          </p:cNvPr>
          <p:cNvSpPr>
            <a:spLocks noGrp="1"/>
          </p:cNvSpPr>
          <p:nvPr>
            <p:ph type="body" sz="quarter" idx="11" hasCustomPrompt="1"/>
          </p:nvPr>
        </p:nvSpPr>
        <p:spPr>
          <a:xfrm>
            <a:off x="879811" y="8411339"/>
            <a:ext cx="13887749" cy="1666875"/>
          </a:xfrm>
          <a:prstGeom prst="rect">
            <a:avLst/>
          </a:prstGeom>
        </p:spPr>
        <p:txBody>
          <a:bodyPr/>
          <a:lstStyle>
            <a:lvl1pPr marL="0" indent="0">
              <a:buNone/>
              <a:defRPr sz="30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14951356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rk Mode Two Points">
    <p:bg>
      <p:bgPr>
        <a:solidFill>
          <a:schemeClr val="tx2"/>
        </a:solidFill>
        <a:effectLst/>
      </p:bgPr>
    </p:bg>
    <p:spTree>
      <p:nvGrpSpPr>
        <p:cNvPr id="1" name=""/>
        <p:cNvGrpSpPr/>
        <p:nvPr/>
      </p:nvGrpSpPr>
      <p:grpSpPr>
        <a:xfrm>
          <a:off x="0" y="0"/>
          <a:ext cx="0" cy="0"/>
          <a:chOff x="0" y="0"/>
          <a:chExt cx="0" cy="0"/>
        </a:xfrm>
      </p:grpSpPr>
      <p:sp>
        <p:nvSpPr>
          <p:cNvPr id="7" name="AutoShape 6">
            <a:extLst>
              <a:ext uri="{FF2B5EF4-FFF2-40B4-BE49-F238E27FC236}">
                <a16:creationId xmlns:a16="http://schemas.microsoft.com/office/drawing/2014/main" id="{03436719-B5E1-1BDB-0F87-C9D47F996842}"/>
              </a:ext>
            </a:extLst>
          </p:cNvPr>
          <p:cNvSpPr/>
          <p:nvPr userDrawn="1"/>
        </p:nvSpPr>
        <p:spPr>
          <a:xfrm>
            <a:off x="16072410" y="1"/>
            <a:ext cx="45719" cy="10287001"/>
          </a:xfrm>
          <a:prstGeom prst="rect">
            <a:avLst/>
          </a:prstGeom>
          <a:solidFill>
            <a:schemeClr val="accent1"/>
          </a:solidFill>
        </p:spPr>
        <p:txBody>
          <a:bodyPr/>
          <a:lstStyle/>
          <a:p>
            <a:endParaRPr lang="en-US"/>
          </a:p>
        </p:txBody>
      </p:sp>
      <p:sp>
        <p:nvSpPr>
          <p:cNvPr id="8" name="AutoShape 8">
            <a:extLst>
              <a:ext uri="{FF2B5EF4-FFF2-40B4-BE49-F238E27FC236}">
                <a16:creationId xmlns:a16="http://schemas.microsoft.com/office/drawing/2014/main" id="{E61B6C5A-B626-988A-165A-3644AE19831E}"/>
              </a:ext>
            </a:extLst>
          </p:cNvPr>
          <p:cNvSpPr/>
          <p:nvPr userDrawn="1"/>
        </p:nvSpPr>
        <p:spPr>
          <a:xfrm>
            <a:off x="16110513" y="8526104"/>
            <a:ext cx="2177489" cy="1760896"/>
          </a:xfrm>
          <a:prstGeom prst="rect">
            <a:avLst/>
          </a:prstGeom>
          <a:solidFill>
            <a:srgbClr val="373939"/>
          </a:solidFill>
        </p:spPr>
        <p:txBody>
          <a:bodyPr/>
          <a:lstStyle/>
          <a:p>
            <a:endParaRPr lang="en-US"/>
          </a:p>
        </p:txBody>
      </p:sp>
      <p:pic>
        <p:nvPicPr>
          <p:cNvPr id="14" name="Picture 5">
            <a:extLst>
              <a:ext uri="{FF2B5EF4-FFF2-40B4-BE49-F238E27FC236}">
                <a16:creationId xmlns:a16="http://schemas.microsoft.com/office/drawing/2014/main" id="{7AA9C2EF-CB82-88A6-9A54-EF66C9A25F2F}"/>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rcRect/>
          <a:stretch>
            <a:fillRect/>
          </a:stretch>
        </p:blipFill>
        <p:spPr>
          <a:xfrm>
            <a:off x="16830931" y="580687"/>
            <a:ext cx="856740" cy="1117191"/>
          </a:xfrm>
          <a:prstGeom prst="rect">
            <a:avLst/>
          </a:prstGeom>
        </p:spPr>
      </p:pic>
      <p:sp>
        <p:nvSpPr>
          <p:cNvPr id="2" name="AutoShape 9">
            <a:extLst>
              <a:ext uri="{FF2B5EF4-FFF2-40B4-BE49-F238E27FC236}">
                <a16:creationId xmlns:a16="http://schemas.microsoft.com/office/drawing/2014/main" id="{816B381F-5715-435F-3E7F-DA482C9887F5}"/>
              </a:ext>
            </a:extLst>
          </p:cNvPr>
          <p:cNvSpPr/>
          <p:nvPr userDrawn="1"/>
        </p:nvSpPr>
        <p:spPr>
          <a:xfrm>
            <a:off x="7314061" y="2764079"/>
            <a:ext cx="1310939" cy="1196492"/>
          </a:xfrm>
          <a:prstGeom prst="rect">
            <a:avLst/>
          </a:prstGeom>
          <a:solidFill>
            <a:srgbClr val="111B1E"/>
          </a:solidFill>
        </p:spPr>
        <p:txBody>
          <a:bodyPr/>
          <a:lstStyle/>
          <a:p>
            <a:endParaRPr lang="en-US">
              <a:solidFill>
                <a:schemeClr val="bg1"/>
              </a:solidFill>
            </a:endParaRPr>
          </a:p>
        </p:txBody>
      </p:sp>
      <p:sp>
        <p:nvSpPr>
          <p:cNvPr id="15" name="Freeform 10">
            <a:extLst>
              <a:ext uri="{FF2B5EF4-FFF2-40B4-BE49-F238E27FC236}">
                <a16:creationId xmlns:a16="http://schemas.microsoft.com/office/drawing/2014/main" id="{11E777DD-9A4B-E562-1A22-F7D04AD6FD07}"/>
              </a:ext>
            </a:extLst>
          </p:cNvPr>
          <p:cNvSpPr/>
          <p:nvPr userDrawn="1"/>
        </p:nvSpPr>
        <p:spPr>
          <a:xfrm>
            <a:off x="7540905" y="2933700"/>
            <a:ext cx="857251" cy="857251"/>
          </a:xfrm>
          <a:custGeom>
            <a:avLst/>
            <a:gdLst/>
            <a:ahLst/>
            <a:cxnLst/>
            <a:rect l="l" t="t" r="r" b="b"/>
            <a:pathLst>
              <a:path w="857250" h="857250">
                <a:moveTo>
                  <a:pt x="0" y="0"/>
                </a:moveTo>
                <a:lnTo>
                  <a:pt x="857250" y="0"/>
                </a:lnTo>
                <a:lnTo>
                  <a:pt x="857250" y="857250"/>
                </a:lnTo>
                <a:lnTo>
                  <a:pt x="0" y="857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solidFill>
                <a:schemeClr val="bg1"/>
              </a:solidFill>
            </a:endParaRPr>
          </a:p>
        </p:txBody>
      </p:sp>
      <p:sp>
        <p:nvSpPr>
          <p:cNvPr id="16" name="Text Placeholder 27">
            <a:extLst>
              <a:ext uri="{FF2B5EF4-FFF2-40B4-BE49-F238E27FC236}">
                <a16:creationId xmlns:a16="http://schemas.microsoft.com/office/drawing/2014/main" id="{F8663C13-133B-8B78-257D-C646A22C568C}"/>
              </a:ext>
            </a:extLst>
          </p:cNvPr>
          <p:cNvSpPr>
            <a:spLocks noGrp="1"/>
          </p:cNvSpPr>
          <p:nvPr>
            <p:ph type="body" sz="quarter" idx="13" hasCustomPrompt="1"/>
          </p:nvPr>
        </p:nvSpPr>
        <p:spPr>
          <a:xfrm>
            <a:off x="1346807" y="2019300"/>
            <a:ext cx="5448254" cy="914400"/>
          </a:xfrm>
          <a:prstGeom prst="rect">
            <a:avLst/>
          </a:prstGeom>
        </p:spPr>
        <p:txBody>
          <a:bodyPr/>
          <a:lstStyle>
            <a:lvl1pPr marL="0" indent="0">
              <a:buNone/>
              <a:defRPr sz="36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One</a:t>
            </a:r>
          </a:p>
        </p:txBody>
      </p:sp>
      <p:sp>
        <p:nvSpPr>
          <p:cNvPr id="17" name="Text Placeholder 29">
            <a:extLst>
              <a:ext uri="{FF2B5EF4-FFF2-40B4-BE49-F238E27FC236}">
                <a16:creationId xmlns:a16="http://schemas.microsoft.com/office/drawing/2014/main" id="{1D51D02C-335F-651F-668B-848693627D66}"/>
              </a:ext>
            </a:extLst>
          </p:cNvPr>
          <p:cNvSpPr>
            <a:spLocks noGrp="1"/>
          </p:cNvSpPr>
          <p:nvPr>
            <p:ph type="body" sz="quarter" idx="14" hasCustomPrompt="1"/>
          </p:nvPr>
        </p:nvSpPr>
        <p:spPr>
          <a:xfrm>
            <a:off x="1346807" y="2689225"/>
            <a:ext cx="5448254" cy="2835275"/>
          </a:xfrm>
          <a:prstGeom prst="rect">
            <a:avLst/>
          </a:prstGeom>
        </p:spPr>
        <p:txBody>
          <a:bodyPr/>
          <a:lstStyle>
            <a:lvl1pPr marL="0" indent="0">
              <a:buNone/>
              <a:defRPr sz="32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18" name="Text Placeholder 27">
            <a:extLst>
              <a:ext uri="{FF2B5EF4-FFF2-40B4-BE49-F238E27FC236}">
                <a16:creationId xmlns:a16="http://schemas.microsoft.com/office/drawing/2014/main" id="{2E4692CE-5F8C-3753-4B06-18921D49B581}"/>
              </a:ext>
            </a:extLst>
          </p:cNvPr>
          <p:cNvSpPr>
            <a:spLocks noGrp="1"/>
          </p:cNvSpPr>
          <p:nvPr>
            <p:ph type="body" sz="quarter" idx="15" hasCustomPrompt="1"/>
          </p:nvPr>
        </p:nvSpPr>
        <p:spPr>
          <a:xfrm>
            <a:off x="9144000" y="2019300"/>
            <a:ext cx="5448254" cy="914400"/>
          </a:xfrm>
          <a:prstGeom prst="rect">
            <a:avLst/>
          </a:prstGeom>
        </p:spPr>
        <p:txBody>
          <a:bodyPr/>
          <a:lstStyle>
            <a:lvl1pPr marL="0" indent="0">
              <a:buNone/>
              <a:defRPr sz="3600" b="1" i="0">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Point Two</a:t>
            </a:r>
          </a:p>
        </p:txBody>
      </p:sp>
      <p:sp>
        <p:nvSpPr>
          <p:cNvPr id="19" name="Text Placeholder 29">
            <a:extLst>
              <a:ext uri="{FF2B5EF4-FFF2-40B4-BE49-F238E27FC236}">
                <a16:creationId xmlns:a16="http://schemas.microsoft.com/office/drawing/2014/main" id="{F029D5A2-D160-5E6A-8671-ED4049ECE4F9}"/>
              </a:ext>
            </a:extLst>
          </p:cNvPr>
          <p:cNvSpPr>
            <a:spLocks noGrp="1"/>
          </p:cNvSpPr>
          <p:nvPr>
            <p:ph type="body" sz="quarter" idx="16" hasCustomPrompt="1"/>
          </p:nvPr>
        </p:nvSpPr>
        <p:spPr>
          <a:xfrm>
            <a:off x="9144000" y="2689225"/>
            <a:ext cx="5448254" cy="2835275"/>
          </a:xfrm>
          <a:prstGeom prst="rect">
            <a:avLst/>
          </a:prstGeom>
        </p:spPr>
        <p:txBody>
          <a:bodyPr/>
          <a:lstStyle>
            <a:lvl1pPr marL="0" indent="0">
              <a:buNone/>
              <a:defRPr sz="32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lvl="0"/>
            <a:r>
              <a:rPr lang="en-US" dirty="0"/>
              <a:t>Explanation</a:t>
            </a:r>
          </a:p>
        </p:txBody>
      </p:sp>
      <p:sp>
        <p:nvSpPr>
          <p:cNvPr id="20" name="Text Placeholder 14">
            <a:extLst>
              <a:ext uri="{FF2B5EF4-FFF2-40B4-BE49-F238E27FC236}">
                <a16:creationId xmlns:a16="http://schemas.microsoft.com/office/drawing/2014/main" id="{AF765922-7757-C9FF-49D3-A068EE7CE107}"/>
              </a:ext>
            </a:extLst>
          </p:cNvPr>
          <p:cNvSpPr>
            <a:spLocks noGrp="1"/>
          </p:cNvSpPr>
          <p:nvPr>
            <p:ph type="body" sz="quarter" idx="10" hasCustomPrompt="1"/>
          </p:nvPr>
        </p:nvSpPr>
        <p:spPr>
          <a:xfrm>
            <a:off x="879812" y="6994220"/>
            <a:ext cx="6019800" cy="2438400"/>
          </a:xfrm>
          <a:prstGeom prst="rect">
            <a:avLst/>
          </a:prstGeom>
        </p:spPr>
        <p:txBody>
          <a:bodyPr/>
          <a:lstStyle>
            <a:lvl1pPr marL="0" indent="0">
              <a:buNone/>
              <a:defRPr sz="6000" b="1" i="0">
                <a:solidFill>
                  <a:schemeClr val="bg1"/>
                </a:solidFill>
                <a:latin typeface="Avenir Heavy" panose="02000503020000020003" pitchFamily="2" charset="0"/>
              </a:defRPr>
            </a:lvl1pPr>
            <a:lvl2pPr marL="457188" indent="0">
              <a:buNone/>
              <a:defRPr sz="6000" b="1" i="0">
                <a:latin typeface="Avenir Heavy" panose="02000503020000020003" pitchFamily="2" charset="0"/>
              </a:defRPr>
            </a:lvl2pPr>
            <a:lvl3pPr marL="914377" indent="0">
              <a:buNone/>
              <a:defRPr sz="6000" b="1" i="0">
                <a:latin typeface="Avenir Heavy" panose="02000503020000020003" pitchFamily="2" charset="0"/>
              </a:defRPr>
            </a:lvl3pPr>
            <a:lvl4pPr marL="1371566" indent="0">
              <a:buNone/>
              <a:defRPr sz="6000" b="1" i="0">
                <a:latin typeface="Avenir Heavy" panose="02000503020000020003" pitchFamily="2" charset="0"/>
              </a:defRPr>
            </a:lvl4pPr>
            <a:lvl5pPr marL="1828755" indent="0">
              <a:buNone/>
              <a:defRPr sz="6000" b="1" i="0">
                <a:latin typeface="Avenir Heavy" panose="02000503020000020003" pitchFamily="2" charset="0"/>
              </a:defRPr>
            </a:lvl5pPr>
          </a:lstStyle>
          <a:p>
            <a:pPr lvl="0"/>
            <a:r>
              <a:rPr lang="en-US" dirty="0"/>
              <a:t>Section Topic</a:t>
            </a:r>
          </a:p>
        </p:txBody>
      </p:sp>
      <p:sp>
        <p:nvSpPr>
          <p:cNvPr id="21" name="Text Placeholder 16">
            <a:extLst>
              <a:ext uri="{FF2B5EF4-FFF2-40B4-BE49-F238E27FC236}">
                <a16:creationId xmlns:a16="http://schemas.microsoft.com/office/drawing/2014/main" id="{A4A42F47-11F9-37C2-8E62-B461D1A87C70}"/>
              </a:ext>
            </a:extLst>
          </p:cNvPr>
          <p:cNvSpPr>
            <a:spLocks noGrp="1"/>
          </p:cNvSpPr>
          <p:nvPr>
            <p:ph type="body" sz="quarter" idx="11" hasCustomPrompt="1"/>
          </p:nvPr>
        </p:nvSpPr>
        <p:spPr>
          <a:xfrm>
            <a:off x="879811" y="8411339"/>
            <a:ext cx="13887749" cy="1666875"/>
          </a:xfrm>
          <a:prstGeom prst="rect">
            <a:avLst/>
          </a:prstGeom>
        </p:spPr>
        <p:txBody>
          <a:bodyPr/>
          <a:lstStyle>
            <a:lvl1pPr marL="0" indent="0">
              <a:buNone/>
              <a:defRPr sz="30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lvl="0"/>
            <a:r>
              <a:rPr lang="en-US" dirty="0"/>
              <a:t>Supporting Info</a:t>
            </a:r>
          </a:p>
        </p:txBody>
      </p:sp>
    </p:spTree>
    <p:extLst>
      <p:ext uri="{BB962C8B-B14F-4D97-AF65-F5344CB8AC3E}">
        <p14:creationId xmlns:p14="http://schemas.microsoft.com/office/powerpoint/2010/main" val="35785754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
    <p:bg>
      <p:bgPr>
        <a:solidFill>
          <a:schemeClr val="accent1"/>
        </a:solidFill>
        <a:effectLst/>
      </p:bgPr>
    </p:bg>
    <p:spTree>
      <p:nvGrpSpPr>
        <p:cNvPr id="1" name=""/>
        <p:cNvGrpSpPr/>
        <p:nvPr/>
      </p:nvGrpSpPr>
      <p:grpSpPr>
        <a:xfrm>
          <a:off x="0" y="0"/>
          <a:ext cx="0" cy="0"/>
          <a:chOff x="0" y="0"/>
          <a:chExt cx="0" cy="0"/>
        </a:xfrm>
      </p:grpSpPr>
      <p:pic>
        <p:nvPicPr>
          <p:cNvPr id="3" name="Graphic 2" descr="Open quotation mark with solid fill">
            <a:extLst>
              <a:ext uri="{FF2B5EF4-FFF2-40B4-BE49-F238E27FC236}">
                <a16:creationId xmlns:a16="http://schemas.microsoft.com/office/drawing/2014/main" id="{374EC2DC-1DCC-2FF4-6DDB-66AB9743FF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2308" y="-190500"/>
            <a:ext cx="6096000" cy="6096000"/>
          </a:xfrm>
          <a:prstGeom prst="rect">
            <a:avLst/>
          </a:prstGeom>
        </p:spPr>
      </p:pic>
      <p:pic>
        <p:nvPicPr>
          <p:cNvPr id="4" name="Graphic 3" descr="Open quotation mark with solid fill">
            <a:extLst>
              <a:ext uri="{FF2B5EF4-FFF2-40B4-BE49-F238E27FC236}">
                <a16:creationId xmlns:a16="http://schemas.microsoft.com/office/drawing/2014/main" id="{71A86B43-5203-DAAB-E27C-6BA76D66E5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550215" y="3248651"/>
            <a:ext cx="6096000" cy="6096000"/>
          </a:xfrm>
          <a:prstGeom prst="rect">
            <a:avLst/>
          </a:prstGeom>
        </p:spPr>
      </p:pic>
      <p:sp>
        <p:nvSpPr>
          <p:cNvPr id="6" name="Object 1">
            <a:extLst>
              <a:ext uri="{FF2B5EF4-FFF2-40B4-BE49-F238E27FC236}">
                <a16:creationId xmlns:a16="http://schemas.microsoft.com/office/drawing/2014/main" id="{1361A42E-A0C4-602A-BD1E-643832386477}"/>
              </a:ext>
            </a:extLst>
          </p:cNvPr>
          <p:cNvSpPr/>
          <p:nvPr userDrawn="1"/>
        </p:nvSpPr>
        <p:spPr>
          <a:xfrm>
            <a:off x="1981200" y="3086100"/>
            <a:ext cx="14711492" cy="3579936"/>
          </a:xfrm>
          <a:prstGeom prst="rect">
            <a:avLst/>
          </a:prstGeom>
          <a:noFill/>
        </p:spPr>
        <p:txBody>
          <a:bodyPr wrap="square" lIns="0" tIns="0" rIns="0" bIns="0" rtlCol="0" anchor="ctr"/>
          <a:lstStyle/>
          <a:p>
            <a:pPr marL="0" marR="0" lvl="0" indent="0" algn="ctr" defTabSz="914400" rtl="0" eaLnBrk="1" fontAlgn="auto" latinLnBrk="0" hangingPunct="1">
              <a:lnSpc>
                <a:spcPts val="5999"/>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Avenir Book" panose="02000503020000020003" pitchFamily="2" charset="0"/>
            </a:endParaRPr>
          </a:p>
        </p:txBody>
      </p:sp>
      <p:sp>
        <p:nvSpPr>
          <p:cNvPr id="9" name="Text Placeholder 8">
            <a:extLst>
              <a:ext uri="{FF2B5EF4-FFF2-40B4-BE49-F238E27FC236}">
                <a16:creationId xmlns:a16="http://schemas.microsoft.com/office/drawing/2014/main" id="{E9C1B518-5900-29C2-4483-CEB4667E3A06}"/>
              </a:ext>
            </a:extLst>
          </p:cNvPr>
          <p:cNvSpPr>
            <a:spLocks noGrp="1"/>
          </p:cNvSpPr>
          <p:nvPr>
            <p:ph type="body" sz="quarter" idx="11" hasCustomPrompt="1"/>
          </p:nvPr>
        </p:nvSpPr>
        <p:spPr>
          <a:xfrm>
            <a:off x="2495038" y="2324100"/>
            <a:ext cx="13297923" cy="2819400"/>
          </a:xfrm>
          <a:prstGeom prst="rect">
            <a:avLst/>
          </a:prstGeom>
        </p:spPr>
        <p:txBody>
          <a:bodyPr/>
          <a:lstStyle>
            <a:lvl1pPr marL="0" indent="0" algn="ctr">
              <a:buNone/>
              <a:defRPr sz="4800" b="1" i="0">
                <a:solidFill>
                  <a:schemeClr val="bg1"/>
                </a:solidFill>
                <a:latin typeface="Avenir Book" panose="02000503020000020003" pitchFamily="2" charset="0"/>
              </a:defRPr>
            </a:lvl1pPr>
            <a:lvl2pPr marL="457188" indent="0">
              <a:buNone/>
              <a:defRPr sz="5400" b="1" i="0">
                <a:solidFill>
                  <a:schemeClr val="bg1"/>
                </a:solidFill>
                <a:latin typeface="Avenir Heavy" panose="02000503020000020003" pitchFamily="2" charset="0"/>
              </a:defRPr>
            </a:lvl2pPr>
            <a:lvl3pPr marL="914377" indent="0">
              <a:buNone/>
              <a:defRPr sz="5400" b="1" i="0">
                <a:solidFill>
                  <a:schemeClr val="bg1"/>
                </a:solidFill>
                <a:latin typeface="Avenir Heavy" panose="02000503020000020003" pitchFamily="2" charset="0"/>
              </a:defRPr>
            </a:lvl3pPr>
            <a:lvl4pPr marL="1371566" indent="0">
              <a:buNone/>
              <a:defRPr sz="5400" b="1" i="0">
                <a:solidFill>
                  <a:schemeClr val="bg1"/>
                </a:solidFill>
                <a:latin typeface="Avenir Heavy" panose="02000503020000020003" pitchFamily="2" charset="0"/>
              </a:defRPr>
            </a:lvl4pPr>
            <a:lvl5pPr marL="1828755" indent="0">
              <a:buNone/>
              <a:defRPr sz="5400" b="1" i="0">
                <a:solidFill>
                  <a:schemeClr val="bg1"/>
                </a:solidFill>
                <a:latin typeface="Avenir Heavy" panose="02000503020000020003" pitchFamily="2" charset="0"/>
              </a:defRPr>
            </a:lvl5pPr>
          </a:lstStyle>
          <a:p>
            <a:pPr lvl="0"/>
            <a:r>
              <a:rPr lang="en-US" dirty="0" err="1"/>
              <a:t>eGroup</a:t>
            </a:r>
            <a:r>
              <a:rPr lang="en-US" dirty="0"/>
              <a:t> has a plan and process to facilitate successful adoption of complex technologies. Their approach is very practical, end-user focused, and also helped us plan and communicate better and more respond more effectively across the company.</a:t>
            </a:r>
          </a:p>
        </p:txBody>
      </p:sp>
      <p:sp>
        <p:nvSpPr>
          <p:cNvPr id="11" name="Text Placeholder 10">
            <a:extLst>
              <a:ext uri="{FF2B5EF4-FFF2-40B4-BE49-F238E27FC236}">
                <a16:creationId xmlns:a16="http://schemas.microsoft.com/office/drawing/2014/main" id="{1E3419E0-B708-8496-B289-D5771CB78316}"/>
              </a:ext>
            </a:extLst>
          </p:cNvPr>
          <p:cNvSpPr>
            <a:spLocks noGrp="1"/>
          </p:cNvSpPr>
          <p:nvPr>
            <p:ph type="body" sz="quarter" idx="12" hasCustomPrompt="1"/>
          </p:nvPr>
        </p:nvSpPr>
        <p:spPr>
          <a:xfrm>
            <a:off x="4688746" y="7658100"/>
            <a:ext cx="9296400" cy="1295400"/>
          </a:xfrm>
          <a:prstGeom prst="rect">
            <a:avLst/>
          </a:prstGeom>
        </p:spPr>
        <p:txBody>
          <a:bodyPr/>
          <a:lstStyle>
            <a:lvl1pPr marL="0" indent="0" algn="ctr">
              <a:buNone/>
              <a:defRPr sz="2400">
                <a:solidFill>
                  <a:schemeClr val="bg1"/>
                </a:solidFill>
                <a:latin typeface="Avenir Book" panose="02000503020000020003" pitchFamily="2"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lvl="0"/>
            <a:r>
              <a:rPr lang="en-US" dirty="0"/>
              <a:t>NEAL GUERNSEY, CIO | SGT</a:t>
            </a:r>
          </a:p>
        </p:txBody>
      </p:sp>
    </p:spTree>
    <p:extLst>
      <p:ext uri="{BB962C8B-B14F-4D97-AF65-F5344CB8AC3E}">
        <p14:creationId xmlns:p14="http://schemas.microsoft.com/office/powerpoint/2010/main" val="4649645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Quote 2">
    <p:bg>
      <p:bgPr>
        <a:solidFill>
          <a:schemeClr val="accent1"/>
        </a:solidFill>
        <a:effectLst/>
      </p:bgPr>
    </p:bg>
    <p:spTree>
      <p:nvGrpSpPr>
        <p:cNvPr id="1" name=""/>
        <p:cNvGrpSpPr/>
        <p:nvPr/>
      </p:nvGrpSpPr>
      <p:grpSpPr>
        <a:xfrm>
          <a:off x="0" y="0"/>
          <a:ext cx="0" cy="0"/>
          <a:chOff x="0" y="0"/>
          <a:chExt cx="0" cy="0"/>
        </a:xfrm>
      </p:grpSpPr>
      <p:pic>
        <p:nvPicPr>
          <p:cNvPr id="4" name="Graphic 3" descr="Open quotation mark with solid fill">
            <a:extLst>
              <a:ext uri="{FF2B5EF4-FFF2-40B4-BE49-F238E27FC236}">
                <a16:creationId xmlns:a16="http://schemas.microsoft.com/office/drawing/2014/main" id="{A10B9EC6-0E49-63CC-B12E-C258BA42D2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2308" y="-190500"/>
            <a:ext cx="6096000" cy="6096000"/>
          </a:xfrm>
          <a:prstGeom prst="rect">
            <a:avLst/>
          </a:prstGeom>
        </p:spPr>
      </p:pic>
      <p:pic>
        <p:nvPicPr>
          <p:cNvPr id="5" name="Graphic 4" descr="Open quotation mark with solid fill">
            <a:extLst>
              <a:ext uri="{FF2B5EF4-FFF2-40B4-BE49-F238E27FC236}">
                <a16:creationId xmlns:a16="http://schemas.microsoft.com/office/drawing/2014/main" id="{09BFF43C-E4DC-DF92-71B8-C7D8DDE83C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550215" y="3248651"/>
            <a:ext cx="6096000" cy="6096000"/>
          </a:xfrm>
          <a:prstGeom prst="rect">
            <a:avLst/>
          </a:prstGeom>
        </p:spPr>
      </p:pic>
      <p:sp>
        <p:nvSpPr>
          <p:cNvPr id="6" name="Object 1">
            <a:extLst>
              <a:ext uri="{FF2B5EF4-FFF2-40B4-BE49-F238E27FC236}">
                <a16:creationId xmlns:a16="http://schemas.microsoft.com/office/drawing/2014/main" id="{9BE6857E-BE3F-A2B8-E978-274EE8AF3EC7}"/>
              </a:ext>
            </a:extLst>
          </p:cNvPr>
          <p:cNvSpPr/>
          <p:nvPr userDrawn="1"/>
        </p:nvSpPr>
        <p:spPr>
          <a:xfrm>
            <a:off x="1353062" y="3217177"/>
            <a:ext cx="15392400" cy="3579936"/>
          </a:xfrm>
          <a:prstGeom prst="rect">
            <a:avLst/>
          </a:prstGeom>
          <a:noFill/>
        </p:spPr>
        <p:txBody>
          <a:bodyPr wrap="square" lIns="0" tIns="0" rIns="0" bIns="0" rtlCol="0" anchor="ctr"/>
          <a:lstStyle/>
          <a:p>
            <a:pPr lvl="0" algn="ctr">
              <a:lnSpc>
                <a:spcPts val="5999"/>
              </a:lnSpc>
              <a:defRPr/>
            </a:pPr>
            <a:endParaRPr kumimoji="0" lang="en-US" sz="5400" b="1" i="0" u="none" strike="noStrike" kern="1200" cap="none" spc="0" normalizeH="0" baseline="0" noProof="0" dirty="0">
              <a:ln>
                <a:noFill/>
              </a:ln>
              <a:solidFill>
                <a:schemeClr val="bg1"/>
              </a:solidFill>
              <a:effectLst/>
              <a:uLnTx/>
              <a:uFillTx/>
              <a:latin typeface="Avenir Book" panose="02000503020000020003" pitchFamily="2" charset="0"/>
            </a:endParaRPr>
          </a:p>
        </p:txBody>
      </p:sp>
      <p:sp>
        <p:nvSpPr>
          <p:cNvPr id="2" name="Text Placeholder 8">
            <a:extLst>
              <a:ext uri="{FF2B5EF4-FFF2-40B4-BE49-F238E27FC236}">
                <a16:creationId xmlns:a16="http://schemas.microsoft.com/office/drawing/2014/main" id="{A89412F0-5EA0-C193-CD1D-B65CE2128C89}"/>
              </a:ext>
            </a:extLst>
          </p:cNvPr>
          <p:cNvSpPr>
            <a:spLocks noGrp="1"/>
          </p:cNvSpPr>
          <p:nvPr>
            <p:ph type="body" sz="quarter" idx="11" hasCustomPrompt="1"/>
          </p:nvPr>
        </p:nvSpPr>
        <p:spPr>
          <a:xfrm>
            <a:off x="2495038" y="2324100"/>
            <a:ext cx="13297923" cy="2819400"/>
          </a:xfrm>
          <a:prstGeom prst="rect">
            <a:avLst/>
          </a:prstGeom>
        </p:spPr>
        <p:txBody>
          <a:bodyPr/>
          <a:lstStyle>
            <a:lvl1pPr marL="0" indent="0" algn="ctr">
              <a:lnSpc>
                <a:spcPts val="5999"/>
              </a:lnSpc>
              <a:buNone/>
              <a:defRPr sz="4800" b="1" i="0">
                <a:solidFill>
                  <a:schemeClr val="bg1"/>
                </a:solidFill>
                <a:latin typeface="Avenir Heavy" panose="02000503020000020003" pitchFamily="2" charset="0"/>
              </a:defRPr>
            </a:lvl1pPr>
            <a:lvl2pPr marL="457188" indent="0">
              <a:buNone/>
              <a:defRPr sz="5400" b="1" i="0">
                <a:solidFill>
                  <a:schemeClr val="bg1"/>
                </a:solidFill>
                <a:latin typeface="Avenir Heavy" panose="02000503020000020003" pitchFamily="2" charset="0"/>
              </a:defRPr>
            </a:lvl2pPr>
            <a:lvl3pPr marL="914377" indent="0">
              <a:buNone/>
              <a:defRPr sz="5400" b="1" i="0">
                <a:solidFill>
                  <a:schemeClr val="bg1"/>
                </a:solidFill>
                <a:latin typeface="Avenir Heavy" panose="02000503020000020003" pitchFamily="2" charset="0"/>
              </a:defRPr>
            </a:lvl3pPr>
            <a:lvl4pPr marL="1371566" indent="0">
              <a:buNone/>
              <a:defRPr sz="5400" b="1" i="0">
                <a:solidFill>
                  <a:schemeClr val="bg1"/>
                </a:solidFill>
                <a:latin typeface="Avenir Heavy" panose="02000503020000020003" pitchFamily="2" charset="0"/>
              </a:defRPr>
            </a:lvl4pPr>
            <a:lvl5pPr marL="1828755" indent="0">
              <a:buNone/>
              <a:defRPr sz="5400" b="1" i="0">
                <a:solidFill>
                  <a:schemeClr val="bg1"/>
                </a:solidFill>
                <a:latin typeface="Avenir Heavy" panose="02000503020000020003" pitchFamily="2" charset="0"/>
              </a:defRPr>
            </a:lvl5pPr>
          </a:lstStyle>
          <a:p>
            <a:pPr lvl="0" algn="ctr">
              <a:lnSpc>
                <a:spcPts val="5999"/>
              </a:lnSpc>
              <a:defRPr/>
            </a:pPr>
            <a:r>
              <a:rPr lang="en-US" sz="4800" b="1" dirty="0">
                <a:solidFill>
                  <a:schemeClr val="bg1"/>
                </a:solidFill>
                <a:latin typeface="Avenir Book" panose="02000503020000020003" pitchFamily="2" charset="0"/>
              </a:rPr>
              <a:t>“Having </a:t>
            </a:r>
            <a:r>
              <a:rPr lang="en-US" sz="4800" b="1" dirty="0" err="1">
                <a:solidFill>
                  <a:schemeClr val="bg1"/>
                </a:solidFill>
                <a:latin typeface="Avenir Book" panose="02000503020000020003" pitchFamily="2" charset="0"/>
              </a:rPr>
              <a:t>eGroup</a:t>
            </a:r>
            <a:r>
              <a:rPr lang="en-US" sz="4800" b="1" dirty="0">
                <a:solidFill>
                  <a:schemeClr val="bg1"/>
                </a:solidFill>
                <a:latin typeface="Avenir Book" panose="02000503020000020003" pitchFamily="2" charset="0"/>
              </a:rPr>
              <a:t> as my strategic IT partner allows me to focus more on the bigger picture and the goals of our future… I have not met a single person from </a:t>
            </a:r>
            <a:r>
              <a:rPr lang="en-US" sz="4800" b="1" dirty="0" err="1">
                <a:solidFill>
                  <a:schemeClr val="bg1"/>
                </a:solidFill>
                <a:latin typeface="Avenir Book" panose="02000503020000020003" pitchFamily="2" charset="0"/>
              </a:rPr>
              <a:t>eGroup</a:t>
            </a:r>
            <a:r>
              <a:rPr lang="en-US" sz="4800" b="1" dirty="0">
                <a:solidFill>
                  <a:schemeClr val="bg1"/>
                </a:solidFill>
                <a:latin typeface="Avenir Book" panose="02000503020000020003" pitchFamily="2" charset="0"/>
              </a:rPr>
              <a:t> who wasn’t a pleasure to talk to. They have all been pleasant people and know what they do well. That’s hard to find in this kind of role.”</a:t>
            </a:r>
            <a:endParaRPr kumimoji="0" lang="en-US" sz="4800" b="1" i="0" u="none" strike="noStrike" kern="1200" cap="none" spc="0" normalizeH="0" baseline="0" noProof="0" dirty="0">
              <a:ln>
                <a:noFill/>
              </a:ln>
              <a:solidFill>
                <a:schemeClr val="bg1"/>
              </a:solidFill>
              <a:effectLst/>
              <a:uLnTx/>
              <a:uFillTx/>
              <a:latin typeface="Avenir Book" panose="02000503020000020003" pitchFamily="2" charset="0"/>
            </a:endParaRPr>
          </a:p>
        </p:txBody>
      </p:sp>
      <p:sp>
        <p:nvSpPr>
          <p:cNvPr id="7" name="Text Placeholder 10">
            <a:extLst>
              <a:ext uri="{FF2B5EF4-FFF2-40B4-BE49-F238E27FC236}">
                <a16:creationId xmlns:a16="http://schemas.microsoft.com/office/drawing/2014/main" id="{0239FA55-BFE9-7EFE-1B18-E2EEA1DF5FBA}"/>
              </a:ext>
            </a:extLst>
          </p:cNvPr>
          <p:cNvSpPr>
            <a:spLocks noGrp="1"/>
          </p:cNvSpPr>
          <p:nvPr>
            <p:ph type="body" sz="quarter" idx="12" hasCustomPrompt="1"/>
          </p:nvPr>
        </p:nvSpPr>
        <p:spPr>
          <a:xfrm>
            <a:off x="4724400" y="8450179"/>
            <a:ext cx="9296400" cy="1295400"/>
          </a:xfrm>
          <a:prstGeom prst="rect">
            <a:avLst/>
          </a:prstGeom>
        </p:spPr>
        <p:txBody>
          <a:bodyPr/>
          <a:lstStyle>
            <a:lvl1pPr marL="0" marR="0" indent="0" algn="ctr" defTabSz="914400" rtl="0" eaLnBrk="1" fontAlgn="auto" latinLnBrk="0" hangingPunct="1">
              <a:lnSpc>
                <a:spcPts val="2879"/>
              </a:lnSpc>
              <a:spcBef>
                <a:spcPts val="514"/>
              </a:spcBef>
              <a:spcAft>
                <a:spcPts val="0"/>
              </a:spcAft>
              <a:buClrTx/>
              <a:buSzTx/>
              <a:buFontTx/>
              <a:buNone/>
              <a:tabLst/>
              <a:defRPr sz="2400">
                <a:solidFill>
                  <a:schemeClr val="bg1"/>
                </a:solidFill>
                <a:latin typeface="Avenir Book" panose="02000503020000020003" pitchFamily="2"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marL="0" marR="0" lvl="0" indent="0" algn="ctr" defTabSz="914400" rtl="0" eaLnBrk="1" fontAlgn="auto" latinLnBrk="0" hangingPunct="1">
              <a:lnSpc>
                <a:spcPts val="2879"/>
              </a:lnSpc>
              <a:spcBef>
                <a:spcPts val="514"/>
              </a:spcBef>
              <a:spcAft>
                <a:spcPts val="0"/>
              </a:spcAft>
              <a:buClrTx/>
              <a:buSzTx/>
              <a:buFontTx/>
              <a:buNone/>
              <a:tabLst/>
              <a:defRPr/>
            </a:pPr>
            <a:r>
              <a:rPr kumimoji="0" lang="en-US" sz="2400" b="0" i="0" u="none" strike="noStrike" kern="0" cap="none" spc="22" normalizeH="0" baseline="0" noProof="0" dirty="0">
                <a:ln>
                  <a:noFill/>
                </a:ln>
                <a:solidFill>
                  <a:srgbClr val="FFFFFF">
                    <a:alpha val="80000"/>
                  </a:srgbClr>
                </a:solidFill>
                <a:effectLst/>
                <a:uLnTx/>
                <a:uFillTx/>
                <a:latin typeface="Avenir Book" panose="02000503020000020003" pitchFamily="2" charset="0"/>
                <a:ea typeface="Roboto" pitchFamily="34" charset="-122"/>
                <a:cs typeface="Roboto" pitchFamily="34" charset="-120"/>
              </a:rPr>
              <a:t>KEVIN HAIGLER, IT MANAGER | CHARLESTON STEVEDORING</a:t>
            </a:r>
            <a:endParaRPr kumimoji="0" lang="en-US" sz="2000" b="0" i="0" u="none" strike="noStrike" kern="1200" cap="none" spc="0" normalizeH="0" baseline="0" noProof="0" dirty="0">
              <a:ln>
                <a:noFill/>
              </a:ln>
              <a:solidFill>
                <a:prstClr val="black"/>
              </a:solidFill>
              <a:effectLst/>
              <a:uLnTx/>
              <a:uFillTx/>
              <a:latin typeface="Avenir Book" panose="02000503020000020003" pitchFamily="2" charset="0"/>
            </a:endParaRPr>
          </a:p>
        </p:txBody>
      </p:sp>
    </p:spTree>
    <p:extLst>
      <p:ext uri="{BB962C8B-B14F-4D97-AF65-F5344CB8AC3E}">
        <p14:creationId xmlns:p14="http://schemas.microsoft.com/office/powerpoint/2010/main" val="7270310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rk Mode Quote">
    <p:bg>
      <p:bgPr>
        <a:solidFill>
          <a:schemeClr val="tx2"/>
        </a:solidFill>
        <a:effectLst/>
      </p:bgPr>
    </p:bg>
    <p:spTree>
      <p:nvGrpSpPr>
        <p:cNvPr id="1" name=""/>
        <p:cNvGrpSpPr/>
        <p:nvPr/>
      </p:nvGrpSpPr>
      <p:grpSpPr>
        <a:xfrm>
          <a:off x="0" y="0"/>
          <a:ext cx="0" cy="0"/>
          <a:chOff x="0" y="0"/>
          <a:chExt cx="0" cy="0"/>
        </a:xfrm>
      </p:grpSpPr>
      <p:pic>
        <p:nvPicPr>
          <p:cNvPr id="3" name="Graphic 2" descr="Open quotation mark with solid fill">
            <a:extLst>
              <a:ext uri="{FF2B5EF4-FFF2-40B4-BE49-F238E27FC236}">
                <a16:creationId xmlns:a16="http://schemas.microsoft.com/office/drawing/2014/main" id="{5FCE1D12-C0A8-EFA2-A92A-2A4FA53493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2308" y="-190500"/>
            <a:ext cx="6096000" cy="6096000"/>
          </a:xfrm>
          <a:prstGeom prst="rect">
            <a:avLst/>
          </a:prstGeom>
        </p:spPr>
      </p:pic>
      <p:pic>
        <p:nvPicPr>
          <p:cNvPr id="4" name="Graphic 3" descr="Open quotation mark with solid fill">
            <a:extLst>
              <a:ext uri="{FF2B5EF4-FFF2-40B4-BE49-F238E27FC236}">
                <a16:creationId xmlns:a16="http://schemas.microsoft.com/office/drawing/2014/main" id="{C66EBDDC-C08D-E7DC-38A9-617E8D761A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550215" y="3248651"/>
            <a:ext cx="6096000" cy="6096000"/>
          </a:xfrm>
          <a:prstGeom prst="rect">
            <a:avLst/>
          </a:prstGeom>
        </p:spPr>
      </p:pic>
      <p:sp>
        <p:nvSpPr>
          <p:cNvPr id="2" name="Text Placeholder 8">
            <a:extLst>
              <a:ext uri="{FF2B5EF4-FFF2-40B4-BE49-F238E27FC236}">
                <a16:creationId xmlns:a16="http://schemas.microsoft.com/office/drawing/2014/main" id="{5AC4A668-8BFF-AC23-27AF-23A2ADF6D378}"/>
              </a:ext>
            </a:extLst>
          </p:cNvPr>
          <p:cNvSpPr>
            <a:spLocks noGrp="1"/>
          </p:cNvSpPr>
          <p:nvPr>
            <p:ph type="body" sz="quarter" idx="11" hasCustomPrompt="1"/>
          </p:nvPr>
        </p:nvSpPr>
        <p:spPr>
          <a:xfrm>
            <a:off x="2538029" y="2374232"/>
            <a:ext cx="13669142" cy="2819400"/>
          </a:xfrm>
          <a:prstGeom prst="rect">
            <a:avLst/>
          </a:prstGeom>
        </p:spPr>
        <p:txBody>
          <a:bodyPr/>
          <a:lstStyle>
            <a:lvl1pPr marL="0" marR="0" indent="0" algn="ctr" defTabSz="914400" rtl="0" eaLnBrk="1" fontAlgn="auto" latinLnBrk="0" hangingPunct="1">
              <a:lnSpc>
                <a:spcPts val="5999"/>
              </a:lnSpc>
              <a:spcBef>
                <a:spcPts val="0"/>
              </a:spcBef>
              <a:spcAft>
                <a:spcPts val="0"/>
              </a:spcAft>
              <a:buClrTx/>
              <a:buSzTx/>
              <a:buFontTx/>
              <a:buNone/>
              <a:tabLst/>
              <a:defRPr sz="4800" b="1" i="0">
                <a:solidFill>
                  <a:schemeClr val="bg1"/>
                </a:solidFill>
                <a:latin typeface="Avenir Heavy" panose="02000503020000020003" pitchFamily="2" charset="0"/>
              </a:defRPr>
            </a:lvl1pPr>
            <a:lvl2pPr marL="457188" indent="0">
              <a:buNone/>
              <a:defRPr sz="5400" b="1" i="0">
                <a:solidFill>
                  <a:schemeClr val="bg1"/>
                </a:solidFill>
                <a:latin typeface="Avenir Heavy" panose="02000503020000020003" pitchFamily="2" charset="0"/>
              </a:defRPr>
            </a:lvl2pPr>
            <a:lvl3pPr marL="914377" indent="0">
              <a:buNone/>
              <a:defRPr sz="5400" b="1" i="0">
                <a:solidFill>
                  <a:schemeClr val="bg1"/>
                </a:solidFill>
                <a:latin typeface="Avenir Heavy" panose="02000503020000020003" pitchFamily="2" charset="0"/>
              </a:defRPr>
            </a:lvl3pPr>
            <a:lvl4pPr marL="1371566" indent="0">
              <a:buNone/>
              <a:defRPr sz="5400" b="1" i="0">
                <a:solidFill>
                  <a:schemeClr val="bg1"/>
                </a:solidFill>
                <a:latin typeface="Avenir Heavy" panose="02000503020000020003" pitchFamily="2" charset="0"/>
              </a:defRPr>
            </a:lvl4pPr>
            <a:lvl5pPr marL="1828755" indent="0">
              <a:buNone/>
              <a:defRPr sz="5400" b="1" i="0">
                <a:solidFill>
                  <a:schemeClr val="bg1"/>
                </a:solidFill>
                <a:latin typeface="Avenir Heavy" panose="02000503020000020003" pitchFamily="2" charset="0"/>
              </a:defRPr>
            </a:lvl5pPr>
          </a:lstStyle>
          <a:p>
            <a:pPr marL="0" marR="0" lvl="0" indent="0" algn="ctr" defTabSz="914400" rtl="0" eaLnBrk="1" fontAlgn="auto" latinLnBrk="0" hangingPunct="1">
              <a:lnSpc>
                <a:spcPts val="5999"/>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FFFF"/>
                </a:solidFill>
                <a:effectLst/>
                <a:uLnTx/>
                <a:uFillTx/>
                <a:latin typeface="Avenir Book" panose="02000503020000020003" pitchFamily="2" charset="0"/>
                <a:ea typeface="Roboto" pitchFamily="34" charset="-122"/>
                <a:cs typeface="Roboto" pitchFamily="34" charset="-120"/>
              </a:rPr>
              <a:t>eGroup</a:t>
            </a:r>
            <a:r>
              <a:rPr kumimoji="0" lang="en-US" sz="4800" b="1" i="0" u="none" strike="noStrike" kern="1200" cap="none" spc="0" normalizeH="0" baseline="0" noProof="0" dirty="0">
                <a:ln>
                  <a:noFill/>
                </a:ln>
                <a:solidFill>
                  <a:srgbClr val="FFFFFF"/>
                </a:solidFill>
                <a:effectLst/>
                <a:uLnTx/>
                <a:uFillTx/>
                <a:latin typeface="Avenir Book" panose="02000503020000020003" pitchFamily="2" charset="0"/>
                <a:ea typeface="Roboto" pitchFamily="34" charset="-122"/>
                <a:cs typeface="Roboto" pitchFamily="34" charset="-120"/>
              </a:rPr>
              <a:t> has a plan and process to facilitate successful adoption of complex technologies. </a:t>
            </a:r>
            <a:br>
              <a:rPr kumimoji="0" lang="en-US" sz="4800" b="1" i="0" u="none" strike="noStrike" kern="1200" cap="none" spc="0" normalizeH="0" baseline="0" noProof="0" dirty="0">
                <a:ln>
                  <a:noFill/>
                </a:ln>
                <a:solidFill>
                  <a:srgbClr val="FFFFFF"/>
                </a:solidFill>
                <a:effectLst/>
                <a:uLnTx/>
                <a:uFillTx/>
                <a:latin typeface="Avenir Book" panose="02000503020000020003" pitchFamily="2" charset="0"/>
                <a:ea typeface="Roboto" pitchFamily="34" charset="-122"/>
                <a:cs typeface="Roboto" pitchFamily="34" charset="-120"/>
              </a:rPr>
            </a:br>
            <a:r>
              <a:rPr kumimoji="0" lang="en-US" sz="4800" b="1" i="0" u="none" strike="noStrike" kern="1200" cap="none" spc="0" normalizeH="0" baseline="0" noProof="0" dirty="0">
                <a:ln>
                  <a:noFill/>
                </a:ln>
                <a:solidFill>
                  <a:srgbClr val="FFFFFF"/>
                </a:solidFill>
                <a:effectLst/>
                <a:uLnTx/>
                <a:uFillTx/>
                <a:latin typeface="Avenir Book" panose="02000503020000020003" pitchFamily="2" charset="0"/>
                <a:ea typeface="Roboto" pitchFamily="34" charset="-122"/>
                <a:cs typeface="Roboto" pitchFamily="34" charset="-120"/>
              </a:rPr>
              <a:t>Their approach is very practical and end-user focused, and also helped us plan and communicate better and respond more effectively across the company.  </a:t>
            </a:r>
            <a:endParaRPr kumimoji="0" lang="en-US" sz="4800" b="0" i="0" u="none" strike="noStrike" kern="1200" cap="none" spc="0" normalizeH="0" baseline="0" noProof="0" dirty="0">
              <a:ln>
                <a:noFill/>
              </a:ln>
              <a:solidFill>
                <a:prstClr val="black"/>
              </a:solidFill>
              <a:effectLst/>
              <a:uLnTx/>
              <a:uFillTx/>
              <a:latin typeface="Avenir Book" panose="02000503020000020003" pitchFamily="2" charset="0"/>
            </a:endParaRPr>
          </a:p>
        </p:txBody>
      </p:sp>
      <p:sp>
        <p:nvSpPr>
          <p:cNvPr id="7" name="Text Placeholder 10">
            <a:extLst>
              <a:ext uri="{FF2B5EF4-FFF2-40B4-BE49-F238E27FC236}">
                <a16:creationId xmlns:a16="http://schemas.microsoft.com/office/drawing/2014/main" id="{F617626E-B53C-3080-FE12-08F717865306}"/>
              </a:ext>
            </a:extLst>
          </p:cNvPr>
          <p:cNvSpPr>
            <a:spLocks noGrp="1"/>
          </p:cNvSpPr>
          <p:nvPr>
            <p:ph type="body" sz="quarter" idx="12" hasCustomPrompt="1"/>
          </p:nvPr>
        </p:nvSpPr>
        <p:spPr>
          <a:xfrm>
            <a:off x="4724400" y="8450179"/>
            <a:ext cx="9296400" cy="1295400"/>
          </a:xfrm>
          <a:prstGeom prst="rect">
            <a:avLst/>
          </a:prstGeom>
        </p:spPr>
        <p:txBody>
          <a:bodyPr/>
          <a:lstStyle>
            <a:lvl1pPr marL="0" marR="0" indent="0" algn="ctr" defTabSz="914400" rtl="0" eaLnBrk="1" fontAlgn="auto" latinLnBrk="0" hangingPunct="1">
              <a:lnSpc>
                <a:spcPts val="2879"/>
              </a:lnSpc>
              <a:spcBef>
                <a:spcPts val="514"/>
              </a:spcBef>
              <a:spcAft>
                <a:spcPts val="0"/>
              </a:spcAft>
              <a:buClrTx/>
              <a:buSzTx/>
              <a:buFontTx/>
              <a:buNone/>
              <a:tabLst/>
              <a:defRPr sz="2400">
                <a:solidFill>
                  <a:schemeClr val="bg1"/>
                </a:solidFill>
                <a:latin typeface="Avenir Book" panose="02000503020000020003" pitchFamily="2"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marL="0" marR="0" lvl="0" indent="0" algn="ctr" defTabSz="914400" rtl="0" eaLnBrk="1" fontAlgn="auto" latinLnBrk="0" hangingPunct="1">
              <a:lnSpc>
                <a:spcPts val="2879"/>
              </a:lnSpc>
              <a:spcBef>
                <a:spcPts val="514"/>
              </a:spcBef>
              <a:spcAft>
                <a:spcPts val="0"/>
              </a:spcAft>
              <a:buClrTx/>
              <a:buSzTx/>
              <a:buFontTx/>
              <a:buNone/>
              <a:tabLst/>
              <a:defRPr/>
            </a:pPr>
            <a:r>
              <a:rPr kumimoji="0" lang="en-US" sz="2400" b="0" i="0" u="none" strike="noStrike" kern="0" cap="none" spc="22" normalizeH="0" baseline="0" noProof="0" dirty="0">
                <a:ln>
                  <a:noFill/>
                </a:ln>
                <a:solidFill>
                  <a:srgbClr val="FFFFFF">
                    <a:alpha val="80000"/>
                  </a:srgbClr>
                </a:solidFill>
                <a:effectLst/>
                <a:uLnTx/>
                <a:uFillTx/>
                <a:latin typeface="Avenir Book" panose="02000503020000020003" pitchFamily="2" charset="0"/>
                <a:ea typeface="Roboto" pitchFamily="34" charset="-122"/>
                <a:cs typeface="Roboto" pitchFamily="34" charset="-120"/>
              </a:rPr>
              <a:t>NEAL GUERNSEY | CIO at SGT</a:t>
            </a:r>
            <a:endParaRPr kumimoji="0" lang="en-US" sz="2000" b="0" i="0" u="none" strike="noStrike" kern="1200" cap="none" spc="0" normalizeH="0" baseline="0" noProof="0" dirty="0">
              <a:ln>
                <a:noFill/>
              </a:ln>
              <a:solidFill>
                <a:prstClr val="black"/>
              </a:solidFill>
              <a:effectLst/>
              <a:uLnTx/>
              <a:uFillTx/>
              <a:latin typeface="Avenir Book" panose="02000503020000020003" pitchFamily="2" charset="0"/>
            </a:endParaRPr>
          </a:p>
        </p:txBody>
      </p:sp>
    </p:spTree>
    <p:extLst>
      <p:ext uri="{BB962C8B-B14F-4D97-AF65-F5344CB8AC3E}">
        <p14:creationId xmlns:p14="http://schemas.microsoft.com/office/powerpoint/2010/main" val="33104178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rk Mode Quote 2">
    <p:bg>
      <p:bgPr>
        <a:solidFill>
          <a:schemeClr val="tx2"/>
        </a:solidFill>
        <a:effectLst/>
      </p:bgPr>
    </p:bg>
    <p:spTree>
      <p:nvGrpSpPr>
        <p:cNvPr id="1" name=""/>
        <p:cNvGrpSpPr/>
        <p:nvPr/>
      </p:nvGrpSpPr>
      <p:grpSpPr>
        <a:xfrm>
          <a:off x="0" y="0"/>
          <a:ext cx="0" cy="0"/>
          <a:chOff x="0" y="0"/>
          <a:chExt cx="0" cy="0"/>
        </a:xfrm>
      </p:grpSpPr>
      <p:pic>
        <p:nvPicPr>
          <p:cNvPr id="3" name="Graphic 2" descr="Open quotation mark with solid fill">
            <a:extLst>
              <a:ext uri="{FF2B5EF4-FFF2-40B4-BE49-F238E27FC236}">
                <a16:creationId xmlns:a16="http://schemas.microsoft.com/office/drawing/2014/main" id="{A0CCC61B-F447-A407-94FE-79D62569AE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2308" y="-190500"/>
            <a:ext cx="6096000" cy="6096000"/>
          </a:xfrm>
          <a:prstGeom prst="rect">
            <a:avLst/>
          </a:prstGeom>
        </p:spPr>
      </p:pic>
      <p:pic>
        <p:nvPicPr>
          <p:cNvPr id="4" name="Graphic 3" descr="Open quotation mark with solid fill">
            <a:extLst>
              <a:ext uri="{FF2B5EF4-FFF2-40B4-BE49-F238E27FC236}">
                <a16:creationId xmlns:a16="http://schemas.microsoft.com/office/drawing/2014/main" id="{B85D9904-B514-F1C2-B730-C834AA82AD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1550215" y="3248651"/>
            <a:ext cx="6096000" cy="6096000"/>
          </a:xfrm>
          <a:prstGeom prst="rect">
            <a:avLst/>
          </a:prstGeom>
        </p:spPr>
      </p:pic>
      <p:sp>
        <p:nvSpPr>
          <p:cNvPr id="2" name="Text Placeholder 8">
            <a:extLst>
              <a:ext uri="{FF2B5EF4-FFF2-40B4-BE49-F238E27FC236}">
                <a16:creationId xmlns:a16="http://schemas.microsoft.com/office/drawing/2014/main" id="{9DFED9B6-C4A2-4A1B-0563-D645339BA62F}"/>
              </a:ext>
            </a:extLst>
          </p:cNvPr>
          <p:cNvSpPr>
            <a:spLocks noGrp="1"/>
          </p:cNvSpPr>
          <p:nvPr>
            <p:ph type="body" sz="quarter" idx="11" hasCustomPrompt="1"/>
          </p:nvPr>
        </p:nvSpPr>
        <p:spPr>
          <a:xfrm>
            <a:off x="2495038" y="2095500"/>
            <a:ext cx="13297923" cy="2819400"/>
          </a:xfrm>
          <a:prstGeom prst="rect">
            <a:avLst/>
          </a:prstGeom>
        </p:spPr>
        <p:txBody>
          <a:bodyPr/>
          <a:lstStyle>
            <a:lvl1pPr marL="0" indent="0" algn="ctr">
              <a:lnSpc>
                <a:spcPts val="5999"/>
              </a:lnSpc>
              <a:buNone/>
              <a:defRPr sz="4800" b="1" i="0">
                <a:solidFill>
                  <a:schemeClr val="bg1"/>
                </a:solidFill>
                <a:latin typeface="Avenir Heavy" panose="02000503020000020003" pitchFamily="2" charset="0"/>
              </a:defRPr>
            </a:lvl1pPr>
            <a:lvl2pPr marL="457188" indent="0">
              <a:buNone/>
              <a:defRPr sz="5400" b="1" i="0">
                <a:solidFill>
                  <a:schemeClr val="bg1"/>
                </a:solidFill>
                <a:latin typeface="Avenir Heavy" panose="02000503020000020003" pitchFamily="2" charset="0"/>
              </a:defRPr>
            </a:lvl2pPr>
            <a:lvl3pPr marL="914377" indent="0">
              <a:buNone/>
              <a:defRPr sz="5400" b="1" i="0">
                <a:solidFill>
                  <a:schemeClr val="bg1"/>
                </a:solidFill>
                <a:latin typeface="Avenir Heavy" panose="02000503020000020003" pitchFamily="2" charset="0"/>
              </a:defRPr>
            </a:lvl3pPr>
            <a:lvl4pPr marL="1371566" indent="0">
              <a:buNone/>
              <a:defRPr sz="5400" b="1" i="0">
                <a:solidFill>
                  <a:schemeClr val="bg1"/>
                </a:solidFill>
                <a:latin typeface="Avenir Heavy" panose="02000503020000020003" pitchFamily="2" charset="0"/>
              </a:defRPr>
            </a:lvl4pPr>
            <a:lvl5pPr marL="1828755" indent="0">
              <a:buNone/>
              <a:defRPr sz="5400" b="1" i="0">
                <a:solidFill>
                  <a:schemeClr val="bg1"/>
                </a:solidFill>
                <a:latin typeface="Avenir Heavy" panose="02000503020000020003" pitchFamily="2" charset="0"/>
              </a:defRPr>
            </a:lvl5pPr>
          </a:lstStyle>
          <a:p>
            <a:pPr lvl="0" algn="ctr">
              <a:lnSpc>
                <a:spcPts val="5999"/>
              </a:lnSpc>
              <a:defRPr/>
            </a:pPr>
            <a:r>
              <a:rPr lang="en-US" sz="4800" b="1" dirty="0">
                <a:solidFill>
                  <a:schemeClr val="bg1"/>
                </a:solidFill>
                <a:latin typeface="Avenir Book" panose="02000503020000020003" pitchFamily="2" charset="0"/>
              </a:rPr>
              <a:t>“Having </a:t>
            </a:r>
            <a:r>
              <a:rPr lang="en-US" sz="4800" b="1" dirty="0" err="1">
                <a:solidFill>
                  <a:schemeClr val="bg1"/>
                </a:solidFill>
                <a:latin typeface="Avenir Book" panose="02000503020000020003" pitchFamily="2" charset="0"/>
              </a:rPr>
              <a:t>eGroup</a:t>
            </a:r>
            <a:r>
              <a:rPr lang="en-US" sz="4800" b="1" dirty="0">
                <a:solidFill>
                  <a:schemeClr val="bg1"/>
                </a:solidFill>
                <a:latin typeface="Avenir Book" panose="02000503020000020003" pitchFamily="2" charset="0"/>
              </a:rPr>
              <a:t> as my strategic IT partner allows me to focus more on the bigger picture and the goals of our future… I have not met a single person from </a:t>
            </a:r>
            <a:r>
              <a:rPr lang="en-US" sz="4800" b="1" dirty="0" err="1">
                <a:solidFill>
                  <a:schemeClr val="bg1"/>
                </a:solidFill>
                <a:latin typeface="Avenir Book" panose="02000503020000020003" pitchFamily="2" charset="0"/>
              </a:rPr>
              <a:t>eGroup</a:t>
            </a:r>
            <a:r>
              <a:rPr lang="en-US" sz="4800" b="1" dirty="0">
                <a:solidFill>
                  <a:schemeClr val="bg1"/>
                </a:solidFill>
                <a:latin typeface="Avenir Book" panose="02000503020000020003" pitchFamily="2" charset="0"/>
              </a:rPr>
              <a:t> who wasn’t a pleasure to talk to. They have all been pleasant people and know what they do well. That’s hard to find in this kind of role.”</a:t>
            </a:r>
            <a:endParaRPr kumimoji="0" lang="en-US" sz="4800" b="1" i="0" u="none" strike="noStrike" kern="1200" cap="none" spc="0" normalizeH="0" baseline="0" noProof="0" dirty="0">
              <a:ln>
                <a:noFill/>
              </a:ln>
              <a:solidFill>
                <a:schemeClr val="bg1"/>
              </a:solidFill>
              <a:effectLst/>
              <a:uLnTx/>
              <a:uFillTx/>
              <a:latin typeface="Avenir Book" panose="02000503020000020003" pitchFamily="2" charset="0"/>
            </a:endParaRPr>
          </a:p>
        </p:txBody>
      </p:sp>
      <p:sp>
        <p:nvSpPr>
          <p:cNvPr id="7" name="Text Placeholder 10">
            <a:extLst>
              <a:ext uri="{FF2B5EF4-FFF2-40B4-BE49-F238E27FC236}">
                <a16:creationId xmlns:a16="http://schemas.microsoft.com/office/drawing/2014/main" id="{0A27CAE0-D6C3-F391-8013-7532D86EDE92}"/>
              </a:ext>
            </a:extLst>
          </p:cNvPr>
          <p:cNvSpPr>
            <a:spLocks noGrp="1"/>
          </p:cNvSpPr>
          <p:nvPr>
            <p:ph type="body" sz="quarter" idx="12" hasCustomPrompt="1"/>
          </p:nvPr>
        </p:nvSpPr>
        <p:spPr>
          <a:xfrm>
            <a:off x="4724400" y="8221579"/>
            <a:ext cx="9296400" cy="1295400"/>
          </a:xfrm>
          <a:prstGeom prst="rect">
            <a:avLst/>
          </a:prstGeom>
        </p:spPr>
        <p:txBody>
          <a:bodyPr/>
          <a:lstStyle>
            <a:lvl1pPr marL="0" marR="0" indent="0" algn="ctr" defTabSz="914400" rtl="0" eaLnBrk="1" fontAlgn="auto" latinLnBrk="0" hangingPunct="1">
              <a:lnSpc>
                <a:spcPts val="2879"/>
              </a:lnSpc>
              <a:spcBef>
                <a:spcPts val="514"/>
              </a:spcBef>
              <a:spcAft>
                <a:spcPts val="0"/>
              </a:spcAft>
              <a:buClrTx/>
              <a:buSzTx/>
              <a:buFontTx/>
              <a:buNone/>
              <a:tabLst/>
              <a:defRPr sz="2400">
                <a:solidFill>
                  <a:schemeClr val="bg1"/>
                </a:solidFill>
                <a:latin typeface="Avenir Book" panose="02000503020000020003" pitchFamily="2" charset="0"/>
                <a:cs typeface="Arial" panose="020B0604020202020204" pitchFamily="34" charset="0"/>
              </a:defRPr>
            </a:lvl1pPr>
            <a:lvl2pPr marL="457188" indent="0">
              <a:buNone/>
              <a:defRPr>
                <a:solidFill>
                  <a:schemeClr val="bg1"/>
                </a:solidFill>
              </a:defRPr>
            </a:lvl2pPr>
            <a:lvl3pPr marL="914377" indent="0">
              <a:buNone/>
              <a:defRPr>
                <a:solidFill>
                  <a:schemeClr val="bg1"/>
                </a:solidFill>
              </a:defRPr>
            </a:lvl3pPr>
            <a:lvl4pPr marL="1371566" indent="0">
              <a:buNone/>
              <a:defRPr>
                <a:solidFill>
                  <a:schemeClr val="bg1"/>
                </a:solidFill>
              </a:defRPr>
            </a:lvl4pPr>
            <a:lvl5pPr marL="1828755" indent="0">
              <a:buNone/>
              <a:defRPr>
                <a:solidFill>
                  <a:schemeClr val="bg1"/>
                </a:solidFill>
              </a:defRPr>
            </a:lvl5pPr>
          </a:lstStyle>
          <a:p>
            <a:pPr marL="0" marR="0" lvl="0" indent="0" algn="ctr" defTabSz="914400" rtl="0" eaLnBrk="1" fontAlgn="auto" latinLnBrk="0" hangingPunct="1">
              <a:lnSpc>
                <a:spcPts val="2879"/>
              </a:lnSpc>
              <a:spcBef>
                <a:spcPts val="514"/>
              </a:spcBef>
              <a:spcAft>
                <a:spcPts val="0"/>
              </a:spcAft>
              <a:buClrTx/>
              <a:buSzTx/>
              <a:buFontTx/>
              <a:buNone/>
              <a:tabLst/>
              <a:defRPr/>
            </a:pPr>
            <a:r>
              <a:rPr kumimoji="0" lang="en-US" sz="2400" b="0" i="0" u="none" strike="noStrike" kern="0" cap="none" spc="22" normalizeH="0" baseline="0" noProof="0" dirty="0">
                <a:ln>
                  <a:noFill/>
                </a:ln>
                <a:solidFill>
                  <a:srgbClr val="FFFFFF">
                    <a:alpha val="80000"/>
                  </a:srgbClr>
                </a:solidFill>
                <a:effectLst/>
                <a:uLnTx/>
                <a:uFillTx/>
                <a:latin typeface="Avenir Book" panose="02000503020000020003" pitchFamily="2" charset="0"/>
                <a:ea typeface="Roboto" pitchFamily="34" charset="-122"/>
                <a:cs typeface="Roboto" pitchFamily="34" charset="-120"/>
              </a:rPr>
              <a:t>KEVIN HAIGLER, IT MANAGER | CHARLESTON STEVEDORING</a:t>
            </a:r>
            <a:endParaRPr kumimoji="0" lang="en-US" sz="2000" b="0" i="0" u="none" strike="noStrike" kern="1200" cap="none" spc="0" normalizeH="0" baseline="0" noProof="0" dirty="0">
              <a:ln>
                <a:noFill/>
              </a:ln>
              <a:solidFill>
                <a:prstClr val="black"/>
              </a:solidFill>
              <a:effectLst/>
              <a:uLnTx/>
              <a:uFillTx/>
              <a:latin typeface="Avenir Book" panose="02000503020000020003" pitchFamily="2" charset="0"/>
            </a:endParaRPr>
          </a:p>
        </p:txBody>
      </p:sp>
    </p:spTree>
    <p:extLst>
      <p:ext uri="{BB962C8B-B14F-4D97-AF65-F5344CB8AC3E}">
        <p14:creationId xmlns:p14="http://schemas.microsoft.com/office/powerpoint/2010/main" val="328995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Mode Title Slide Option 3">
    <p:bg>
      <p:bgPr>
        <a:solidFill>
          <a:schemeClr val="tx2"/>
        </a:solidFill>
        <a:effectLst/>
      </p:bgPr>
    </p:bg>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6DC02F70-370A-FC50-0F94-E5AC22C5C373}"/>
              </a:ext>
            </a:extLst>
          </p:cNvPr>
          <p:cNvSpPr/>
          <p:nvPr userDrawn="1"/>
        </p:nvSpPr>
        <p:spPr>
          <a:xfrm flipH="1">
            <a:off x="9144001" y="0"/>
            <a:ext cx="88953" cy="10287000"/>
          </a:xfrm>
          <a:prstGeom prst="rect">
            <a:avLst/>
          </a:prstGeom>
          <a:solidFill>
            <a:schemeClr val="accent1"/>
          </a:solidFill>
        </p:spPr>
        <p:txBody>
          <a:bodyPr/>
          <a:lstStyle/>
          <a:p>
            <a:endParaRPr lang="en-US"/>
          </a:p>
        </p:txBody>
      </p:sp>
      <p:sp>
        <p:nvSpPr>
          <p:cNvPr id="8" name="AutoShape 3">
            <a:extLst>
              <a:ext uri="{FF2B5EF4-FFF2-40B4-BE49-F238E27FC236}">
                <a16:creationId xmlns:a16="http://schemas.microsoft.com/office/drawing/2014/main" id="{C2A996CD-34E7-200B-C159-2770E317176A}"/>
              </a:ext>
            </a:extLst>
          </p:cNvPr>
          <p:cNvSpPr/>
          <p:nvPr userDrawn="1"/>
        </p:nvSpPr>
        <p:spPr>
          <a:xfrm flipH="1">
            <a:off x="457201" y="0"/>
            <a:ext cx="88953" cy="10287000"/>
          </a:xfrm>
          <a:prstGeom prst="rect">
            <a:avLst/>
          </a:prstGeom>
          <a:solidFill>
            <a:schemeClr val="accent1"/>
          </a:solidFill>
        </p:spPr>
        <p:txBody>
          <a:bodyPr/>
          <a:lstStyle/>
          <a:p>
            <a:endParaRPr lang="en-US"/>
          </a:p>
        </p:txBody>
      </p:sp>
      <p:sp>
        <p:nvSpPr>
          <p:cNvPr id="9" name="Freeform 4">
            <a:extLst>
              <a:ext uri="{FF2B5EF4-FFF2-40B4-BE49-F238E27FC236}">
                <a16:creationId xmlns:a16="http://schemas.microsoft.com/office/drawing/2014/main" id="{7F06319F-778D-3FA4-650B-7A9D23123864}"/>
              </a:ext>
            </a:extLst>
          </p:cNvPr>
          <p:cNvSpPr/>
          <p:nvPr userDrawn="1"/>
        </p:nvSpPr>
        <p:spPr>
          <a:xfrm>
            <a:off x="962334" y="1"/>
            <a:ext cx="7810500" cy="8534023"/>
          </a:xfrm>
          <a:custGeom>
            <a:avLst/>
            <a:gdLst/>
            <a:ahLst/>
            <a:cxnLst/>
            <a:rect l="l" t="t" r="r" b="b"/>
            <a:pathLst>
              <a:path w="7810500" h="8712938">
                <a:moveTo>
                  <a:pt x="0" y="0"/>
                </a:moveTo>
                <a:lnTo>
                  <a:pt x="7810500" y="0"/>
                </a:lnTo>
                <a:lnTo>
                  <a:pt x="7810500" y="8712939"/>
                </a:lnTo>
                <a:lnTo>
                  <a:pt x="0" y="8712939"/>
                </a:lnTo>
                <a:lnTo>
                  <a:pt x="0" y="0"/>
                </a:lnTo>
                <a:close/>
              </a:path>
            </a:pathLst>
          </a:custGeom>
          <a:blipFill>
            <a:blip r:embed="rId2"/>
            <a:stretch>
              <a:fillRect l="-29503" r="-37932"/>
            </a:stretch>
          </a:blipFill>
        </p:spPr>
        <p:txBody>
          <a:bodyPr/>
          <a:lstStyle/>
          <a:p>
            <a:endParaRPr lang="en-US"/>
          </a:p>
        </p:txBody>
      </p:sp>
      <p:sp>
        <p:nvSpPr>
          <p:cNvPr id="11" name="AutoShape 6">
            <a:extLst>
              <a:ext uri="{FF2B5EF4-FFF2-40B4-BE49-F238E27FC236}">
                <a16:creationId xmlns:a16="http://schemas.microsoft.com/office/drawing/2014/main" id="{2224D440-4F6F-BCE1-400F-369546CA246A}"/>
              </a:ext>
            </a:extLst>
          </p:cNvPr>
          <p:cNvSpPr/>
          <p:nvPr/>
        </p:nvSpPr>
        <p:spPr>
          <a:xfrm>
            <a:off x="2" y="8526104"/>
            <a:ext cx="18287999" cy="1760896"/>
          </a:xfrm>
          <a:prstGeom prst="rect">
            <a:avLst/>
          </a:prstGeom>
          <a:solidFill>
            <a:srgbClr val="373939"/>
          </a:solidFill>
        </p:spPr>
        <p:txBody>
          <a:bodyPr/>
          <a:lstStyle/>
          <a:p>
            <a:endParaRPr lang="en-US">
              <a:solidFill>
                <a:schemeClr val="bg1"/>
              </a:solidFill>
            </a:endParaRPr>
          </a:p>
        </p:txBody>
      </p:sp>
      <p:pic>
        <p:nvPicPr>
          <p:cNvPr id="3" name="Picture 2" descr="A white text on a black background&#10;&#10;AI-generated content may be incorrect.">
            <a:extLst>
              <a:ext uri="{FF2B5EF4-FFF2-40B4-BE49-F238E27FC236}">
                <a16:creationId xmlns:a16="http://schemas.microsoft.com/office/drawing/2014/main" id="{69A13A42-578E-7F59-BE15-227836A93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17025" y="8682374"/>
            <a:ext cx="4470977" cy="1490327"/>
          </a:xfrm>
          <a:prstGeom prst="rect">
            <a:avLst/>
          </a:prstGeom>
        </p:spPr>
      </p:pic>
      <p:sp>
        <p:nvSpPr>
          <p:cNvPr id="2" name="Text Placeholder 2">
            <a:extLst>
              <a:ext uri="{FF2B5EF4-FFF2-40B4-BE49-F238E27FC236}">
                <a16:creationId xmlns:a16="http://schemas.microsoft.com/office/drawing/2014/main" id="{19F4DE0A-826A-158C-D7BD-A1C1F44FC567}"/>
              </a:ext>
            </a:extLst>
          </p:cNvPr>
          <p:cNvSpPr>
            <a:spLocks noGrp="1"/>
          </p:cNvSpPr>
          <p:nvPr>
            <p:ph type="body" sz="quarter" idx="10" hasCustomPrompt="1"/>
          </p:nvPr>
        </p:nvSpPr>
        <p:spPr>
          <a:xfrm>
            <a:off x="9782202" y="2378177"/>
            <a:ext cx="7886700" cy="2654300"/>
          </a:xfrm>
          <a:prstGeom prst="rect">
            <a:avLst/>
          </a:prstGeom>
        </p:spPr>
        <p:txBody>
          <a:bodyPr/>
          <a:lstStyle>
            <a:lvl1pPr marL="0" indent="0">
              <a:buNone/>
              <a:defRPr sz="8000" b="1" i="0">
                <a:solidFill>
                  <a:schemeClr val="bg1"/>
                </a:solidFill>
                <a:latin typeface="Avenir Heavy" panose="02000503020000020003" pitchFamily="2" charset="0"/>
              </a:defRPr>
            </a:lvl1pPr>
            <a:lvl2pPr marL="457188" indent="0">
              <a:buNone/>
              <a:defRPr b="1" i="0">
                <a:latin typeface="Avenir Heavy" panose="02000503020000020003" pitchFamily="2" charset="0"/>
              </a:defRPr>
            </a:lvl2pPr>
            <a:lvl3pPr marL="914377" indent="0">
              <a:buNone/>
              <a:defRPr b="1" i="0">
                <a:latin typeface="Avenir Heavy" panose="02000503020000020003" pitchFamily="2" charset="0"/>
              </a:defRPr>
            </a:lvl3pPr>
            <a:lvl4pPr marL="1371566" indent="0">
              <a:buNone/>
              <a:defRPr b="1" i="0">
                <a:latin typeface="Avenir Heavy" panose="02000503020000020003" pitchFamily="2" charset="0"/>
              </a:defRPr>
            </a:lvl4pPr>
            <a:lvl5pPr marL="1828755" indent="0">
              <a:buNone/>
              <a:defRPr b="1" i="0">
                <a:latin typeface="Avenir Heavy" panose="02000503020000020003" pitchFamily="2" charset="0"/>
              </a:defRPr>
            </a:lvl5pPr>
          </a:lstStyle>
          <a:p>
            <a:pPr lvl="0"/>
            <a:r>
              <a:rPr lang="en-US" dirty="0"/>
              <a:t>Presentation Title</a:t>
            </a:r>
          </a:p>
        </p:txBody>
      </p:sp>
      <p:sp>
        <p:nvSpPr>
          <p:cNvPr id="4" name="Text Placeholder 4">
            <a:extLst>
              <a:ext uri="{FF2B5EF4-FFF2-40B4-BE49-F238E27FC236}">
                <a16:creationId xmlns:a16="http://schemas.microsoft.com/office/drawing/2014/main" id="{430B7F6B-A162-FCD9-1933-8899DED593D1}"/>
              </a:ext>
            </a:extLst>
          </p:cNvPr>
          <p:cNvSpPr>
            <a:spLocks noGrp="1"/>
          </p:cNvSpPr>
          <p:nvPr>
            <p:ph type="body" sz="quarter" idx="11" hasCustomPrompt="1"/>
          </p:nvPr>
        </p:nvSpPr>
        <p:spPr>
          <a:xfrm>
            <a:off x="9782202" y="5157497"/>
            <a:ext cx="7886700" cy="1143000"/>
          </a:xfrm>
          <a:prstGeom prst="rect">
            <a:avLst/>
          </a:prstGeom>
        </p:spPr>
        <p:txBody>
          <a:bodyPr/>
          <a:lstStyle>
            <a:lvl1pPr marL="0" indent="0">
              <a:buNone/>
              <a:defRPr sz="2800">
                <a:solidFill>
                  <a:schemeClr val="bg1"/>
                </a:solidFill>
                <a:latin typeface="Avenir Book" panose="02000503020000020003" pitchFamily="2" charset="0"/>
              </a:defRPr>
            </a:lvl1pPr>
            <a:lvl2pPr marL="457188" indent="0">
              <a:buNone/>
              <a:defRPr>
                <a:latin typeface="Avenir Book" panose="02000503020000020003" pitchFamily="2" charset="0"/>
              </a:defRPr>
            </a:lvl2pPr>
            <a:lvl3pPr marL="914377" indent="0">
              <a:buNone/>
              <a:defRPr>
                <a:latin typeface="Avenir Book" panose="02000503020000020003" pitchFamily="2" charset="0"/>
              </a:defRPr>
            </a:lvl3pPr>
            <a:lvl4pPr marL="1371566" indent="0">
              <a:buNone/>
              <a:defRPr>
                <a:latin typeface="Avenir Book" panose="02000503020000020003" pitchFamily="2" charset="0"/>
              </a:defRPr>
            </a:lvl4pPr>
            <a:lvl5pPr marL="1828755" indent="0">
              <a:buNone/>
              <a:defRPr>
                <a:latin typeface="Avenir Book" panose="02000503020000020003" pitchFamily="2" charset="0"/>
              </a:defRPr>
            </a:lvl5pPr>
          </a:lstStyle>
          <a:p>
            <a:pPr lvl="0"/>
            <a:r>
              <a:rPr lang="en-US" dirty="0"/>
              <a:t>Presentation Subtitle</a:t>
            </a:r>
          </a:p>
        </p:txBody>
      </p:sp>
      <p:sp>
        <p:nvSpPr>
          <p:cNvPr id="5" name="Text Placeholder 14">
            <a:extLst>
              <a:ext uri="{FF2B5EF4-FFF2-40B4-BE49-F238E27FC236}">
                <a16:creationId xmlns:a16="http://schemas.microsoft.com/office/drawing/2014/main" id="{AF882730-76B3-7D07-E0B5-2F58346C06CC}"/>
              </a:ext>
            </a:extLst>
          </p:cNvPr>
          <p:cNvSpPr>
            <a:spLocks noGrp="1"/>
          </p:cNvSpPr>
          <p:nvPr>
            <p:ph type="body" sz="quarter" idx="12" hasCustomPrompt="1"/>
          </p:nvPr>
        </p:nvSpPr>
        <p:spPr>
          <a:xfrm>
            <a:off x="1052668" y="9170799"/>
            <a:ext cx="7905750" cy="479425"/>
          </a:xfrm>
          <a:prstGeom prst="rect">
            <a:avLst/>
          </a:prstGeom>
        </p:spPr>
        <p:txBody>
          <a:bodyPr/>
          <a:lstStyle>
            <a:lvl1pPr marL="0" indent="0">
              <a:buNone/>
              <a:defRPr sz="2800">
                <a:solidFill>
                  <a:schemeClr val="bg1"/>
                </a:solidFill>
                <a:latin typeface="Avenir Book" panose="02000503020000020003" pitchFamily="2" charset="0"/>
              </a:defRPr>
            </a:lvl1pPr>
          </a:lstStyle>
          <a:p>
            <a:pPr lvl="0"/>
            <a:r>
              <a:rPr lang="en-US" dirty="0"/>
              <a:t>Alt Text</a:t>
            </a:r>
          </a:p>
        </p:txBody>
      </p:sp>
    </p:spTree>
    <p:extLst>
      <p:ext uri="{BB962C8B-B14F-4D97-AF65-F5344CB8AC3E}">
        <p14:creationId xmlns:p14="http://schemas.microsoft.com/office/powerpoint/2010/main" val="18701242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ffer Overview">
    <p:spTree>
      <p:nvGrpSpPr>
        <p:cNvPr id="1" name=""/>
        <p:cNvGrpSpPr/>
        <p:nvPr/>
      </p:nvGrpSpPr>
      <p:grpSpPr>
        <a:xfrm>
          <a:off x="0" y="0"/>
          <a:ext cx="0" cy="0"/>
          <a:chOff x="0" y="0"/>
          <a:chExt cx="0" cy="0"/>
        </a:xfrm>
      </p:grpSpPr>
      <p:sp>
        <p:nvSpPr>
          <p:cNvPr id="62" name="AutoShape 8">
            <a:extLst>
              <a:ext uri="{FF2B5EF4-FFF2-40B4-BE49-F238E27FC236}">
                <a16:creationId xmlns:a16="http://schemas.microsoft.com/office/drawing/2014/main" id="{63FC943D-B07F-5411-C8F7-DACA9A0EE020}"/>
              </a:ext>
            </a:extLst>
          </p:cNvPr>
          <p:cNvSpPr/>
          <p:nvPr userDrawn="1"/>
        </p:nvSpPr>
        <p:spPr>
          <a:xfrm rot="5400000" flipH="1">
            <a:off x="6774703" y="-4166522"/>
            <a:ext cx="45719" cy="11612151"/>
          </a:xfrm>
          <a:prstGeom prst="rect">
            <a:avLst/>
          </a:prstGeom>
          <a:solidFill>
            <a:srgbClr val="262626"/>
          </a:solidFill>
        </p:spPr>
        <p:txBody>
          <a:bodyPr/>
          <a:lstStyle/>
          <a:p>
            <a:endParaRPr lang="en-US">
              <a:solidFill>
                <a:srgbClr val="262626"/>
              </a:solidFill>
            </a:endParaRPr>
          </a:p>
        </p:txBody>
      </p:sp>
      <p:sp>
        <p:nvSpPr>
          <p:cNvPr id="2" name="TextBox 6">
            <a:extLst>
              <a:ext uri="{FF2B5EF4-FFF2-40B4-BE49-F238E27FC236}">
                <a16:creationId xmlns:a16="http://schemas.microsoft.com/office/drawing/2014/main" id="{7B08F43D-5496-FE8B-A137-00BC94012D62}"/>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lvl1pPr>
          </a:lstStyle>
          <a:p>
            <a:pPr defTabSz="1371600">
              <a:lnSpc>
                <a:spcPts val="7558"/>
              </a:lnSpc>
              <a:defRPr/>
            </a:pPr>
            <a:r>
              <a:rPr lang="en-US" sz="5400" b="1" dirty="0">
                <a:latin typeface="Avenir Heavy" panose="02000503020000020003"/>
              </a:rPr>
              <a:t>M365 Productivity, Security, &amp; Compliance Roadmap</a:t>
            </a:r>
          </a:p>
        </p:txBody>
      </p:sp>
      <p:sp>
        <p:nvSpPr>
          <p:cNvPr id="63" name="Text Placeholder 16">
            <a:extLst>
              <a:ext uri="{FF2B5EF4-FFF2-40B4-BE49-F238E27FC236}">
                <a16:creationId xmlns:a16="http://schemas.microsoft.com/office/drawing/2014/main" id="{798DA8EE-0248-99B7-2A10-F339ACD99440}"/>
              </a:ext>
            </a:extLst>
          </p:cNvPr>
          <p:cNvSpPr>
            <a:spLocks noGrp="1"/>
          </p:cNvSpPr>
          <p:nvPr>
            <p:ph type="body" sz="quarter" idx="11" hasCustomPrompt="1"/>
          </p:nvPr>
        </p:nvSpPr>
        <p:spPr>
          <a:xfrm>
            <a:off x="1042271" y="1880701"/>
            <a:ext cx="15721729" cy="1666875"/>
          </a:xfrm>
          <a:prstGeom prst="rect">
            <a:avLst/>
          </a:prstGeom>
        </p:spPr>
        <p:txBody>
          <a:bodyPr/>
          <a:lstStyle>
            <a:lvl1pPr marL="0" indent="0">
              <a:buNone/>
              <a:defRPr sz="24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defTabSz="357123">
              <a:defRPr/>
            </a:pPr>
            <a:r>
              <a:rPr lang="en-US" sz="2400" dirty="0">
                <a:solidFill>
                  <a:srgbClr val="262626"/>
                </a:solidFill>
                <a:latin typeface="Avenir Book" panose="02000503020000020003" pitchFamily="2" charset="0"/>
                <a:cs typeface="Segoe UI"/>
              </a:rPr>
              <a:t>The Microsoft 365 Productivity, Security, and Compliance Roadmap aims to </a:t>
            </a:r>
            <a:r>
              <a:rPr lang="en-US" sz="2400" b="1" dirty="0">
                <a:solidFill>
                  <a:srgbClr val="009ECC"/>
                </a:solidFill>
                <a:latin typeface="Avenir Heavy" panose="02000503020000020003" pitchFamily="2" charset="0"/>
                <a:cs typeface="Segoe UI"/>
              </a:rPr>
              <a:t>enable users to be secure and effective with Microsoft 365 productivity tools</a:t>
            </a:r>
            <a:r>
              <a:rPr lang="en-US" sz="2400" b="1" dirty="0">
                <a:solidFill>
                  <a:srgbClr val="262626"/>
                </a:solidFill>
                <a:latin typeface="Avenir Heavy" panose="02000503020000020003" pitchFamily="2" charset="0"/>
                <a:cs typeface="Segoe UI"/>
              </a:rPr>
              <a:t>. </a:t>
            </a:r>
            <a:r>
              <a:rPr lang="en-US" sz="2400" dirty="0">
                <a:solidFill>
                  <a:srgbClr val="262626"/>
                </a:solidFill>
                <a:latin typeface="Avenir Book" panose="02000503020000020003" pitchFamily="2" charset="0"/>
                <a:cs typeface="Segoe UI"/>
              </a:rPr>
              <a:t>This is achieved through the construction of an analysis of current solutions, developing an adoption plan, and a budget to create a roadmap to the desired outcomes.</a:t>
            </a:r>
            <a:endParaRPr lang="en-US" dirty="0">
              <a:solidFill>
                <a:srgbClr val="262626"/>
              </a:solidFill>
              <a:latin typeface="Avenir Book" panose="02000503020000020003" pitchFamily="2" charset="0"/>
              <a:ea typeface="Lato Light" panose="020F0502020204030203" pitchFamily="34" charset="0"/>
              <a:cs typeface="Segoe UI"/>
            </a:endParaRPr>
          </a:p>
        </p:txBody>
      </p:sp>
      <p:cxnSp>
        <p:nvCxnSpPr>
          <p:cNvPr id="67" name="Straight Connector 66">
            <a:extLst>
              <a:ext uri="{FF2B5EF4-FFF2-40B4-BE49-F238E27FC236}">
                <a16:creationId xmlns:a16="http://schemas.microsoft.com/office/drawing/2014/main" id="{52BF365F-E3B0-4A71-89D2-6BB4978B4DAE}"/>
              </a:ext>
            </a:extLst>
          </p:cNvPr>
          <p:cNvCxnSpPr/>
          <p:nvPr userDrawn="1"/>
        </p:nvCxnSpPr>
        <p:spPr>
          <a:xfrm>
            <a:off x="777240" y="5143500"/>
            <a:ext cx="1682496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Text Placeholder 29">
            <a:extLst>
              <a:ext uri="{FF2B5EF4-FFF2-40B4-BE49-F238E27FC236}">
                <a16:creationId xmlns:a16="http://schemas.microsoft.com/office/drawing/2014/main" id="{A2E8B617-B93D-A57F-3A33-53B161283B12}"/>
              </a:ext>
            </a:extLst>
          </p:cNvPr>
          <p:cNvSpPr>
            <a:spLocks noGrp="1"/>
          </p:cNvSpPr>
          <p:nvPr>
            <p:ph type="body" sz="quarter" idx="14" hasCustomPrompt="1"/>
          </p:nvPr>
        </p:nvSpPr>
        <p:spPr>
          <a:xfrm>
            <a:off x="999408" y="3869964"/>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Understand Needs Of The Business</a:t>
            </a:r>
          </a:p>
        </p:txBody>
      </p:sp>
      <p:sp>
        <p:nvSpPr>
          <p:cNvPr id="69" name="Text Placeholder 29">
            <a:extLst>
              <a:ext uri="{FF2B5EF4-FFF2-40B4-BE49-F238E27FC236}">
                <a16:creationId xmlns:a16="http://schemas.microsoft.com/office/drawing/2014/main" id="{B05A75AE-43AE-944C-791C-70EF892C1357}"/>
              </a:ext>
            </a:extLst>
          </p:cNvPr>
          <p:cNvSpPr>
            <a:spLocks noGrp="1"/>
          </p:cNvSpPr>
          <p:nvPr>
            <p:ph type="body" sz="quarter" idx="15" hasCustomPrompt="1"/>
          </p:nvPr>
        </p:nvSpPr>
        <p:spPr>
          <a:xfrm>
            <a:off x="2867397" y="3869964"/>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Where Are We Today?</a:t>
            </a:r>
          </a:p>
        </p:txBody>
      </p:sp>
      <p:sp>
        <p:nvSpPr>
          <p:cNvPr id="70" name="Text Placeholder 29">
            <a:extLst>
              <a:ext uri="{FF2B5EF4-FFF2-40B4-BE49-F238E27FC236}">
                <a16:creationId xmlns:a16="http://schemas.microsoft.com/office/drawing/2014/main" id="{EAC7D827-6147-D810-4862-C5ED457C6F34}"/>
              </a:ext>
            </a:extLst>
          </p:cNvPr>
          <p:cNvSpPr>
            <a:spLocks noGrp="1"/>
          </p:cNvSpPr>
          <p:nvPr>
            <p:ph type="body" sz="quarter" idx="16" hasCustomPrompt="1"/>
          </p:nvPr>
        </p:nvSpPr>
        <p:spPr>
          <a:xfrm>
            <a:off x="46961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What is Possible?</a:t>
            </a:r>
          </a:p>
        </p:txBody>
      </p:sp>
      <p:sp>
        <p:nvSpPr>
          <p:cNvPr id="71" name="Text Placeholder 29">
            <a:extLst>
              <a:ext uri="{FF2B5EF4-FFF2-40B4-BE49-F238E27FC236}">
                <a16:creationId xmlns:a16="http://schemas.microsoft.com/office/drawing/2014/main" id="{DFA7932D-016D-858A-A290-067D680D5B0F}"/>
              </a:ext>
            </a:extLst>
          </p:cNvPr>
          <p:cNvSpPr>
            <a:spLocks noGrp="1"/>
          </p:cNvSpPr>
          <p:nvPr>
            <p:ph type="body" sz="quarter" idx="17" hasCustomPrompt="1"/>
          </p:nvPr>
        </p:nvSpPr>
        <p:spPr>
          <a:xfrm>
            <a:off x="65249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Develop Priorities</a:t>
            </a:r>
          </a:p>
        </p:txBody>
      </p:sp>
      <p:sp>
        <p:nvSpPr>
          <p:cNvPr id="72" name="Text Placeholder 29">
            <a:extLst>
              <a:ext uri="{FF2B5EF4-FFF2-40B4-BE49-F238E27FC236}">
                <a16:creationId xmlns:a16="http://schemas.microsoft.com/office/drawing/2014/main" id="{0EB269C5-2F19-B78E-B907-B26261B50232}"/>
              </a:ext>
            </a:extLst>
          </p:cNvPr>
          <p:cNvSpPr>
            <a:spLocks noGrp="1"/>
          </p:cNvSpPr>
          <p:nvPr>
            <p:ph type="body" sz="quarter" idx="18" hasCustomPrompt="1"/>
          </p:nvPr>
        </p:nvSpPr>
        <p:spPr>
          <a:xfrm>
            <a:off x="83537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Build </a:t>
            </a:r>
            <a:br>
              <a:rPr lang="en-US" dirty="0">
                <a:latin typeface="Avenir Book" panose="02000503020000020003" pitchFamily="2" charset="0"/>
                <a:ea typeface="Lato Light" panose="020F0502020204030203" pitchFamily="34" charset="0"/>
                <a:cs typeface="Lato Light" panose="020F0502020204030203" pitchFamily="34" charset="0"/>
              </a:rPr>
            </a:br>
            <a:r>
              <a:rPr lang="en-US" dirty="0">
                <a:latin typeface="Avenir Book" panose="02000503020000020003" pitchFamily="2" charset="0"/>
                <a:ea typeface="Lato Light" panose="020F0502020204030203" pitchFamily="34" charset="0"/>
                <a:cs typeface="Lato Light" panose="020F0502020204030203" pitchFamily="34" charset="0"/>
              </a:rPr>
              <a:t>Plans</a:t>
            </a:r>
          </a:p>
        </p:txBody>
      </p:sp>
      <p:sp>
        <p:nvSpPr>
          <p:cNvPr id="73" name="Text Placeholder 29">
            <a:extLst>
              <a:ext uri="{FF2B5EF4-FFF2-40B4-BE49-F238E27FC236}">
                <a16:creationId xmlns:a16="http://schemas.microsoft.com/office/drawing/2014/main" id="{1B25E184-49F6-9CFD-04D4-AF09C633A5E6}"/>
              </a:ext>
            </a:extLst>
          </p:cNvPr>
          <p:cNvSpPr>
            <a:spLocks noGrp="1"/>
          </p:cNvSpPr>
          <p:nvPr>
            <p:ph type="body" sz="quarter" idx="19" hasCustomPrompt="1"/>
          </p:nvPr>
        </p:nvSpPr>
        <p:spPr>
          <a:xfrm>
            <a:off x="101825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Sequence Events</a:t>
            </a:r>
          </a:p>
        </p:txBody>
      </p:sp>
      <p:sp>
        <p:nvSpPr>
          <p:cNvPr id="74" name="Text Placeholder 29">
            <a:extLst>
              <a:ext uri="{FF2B5EF4-FFF2-40B4-BE49-F238E27FC236}">
                <a16:creationId xmlns:a16="http://schemas.microsoft.com/office/drawing/2014/main" id="{CF11CF27-42A2-C8FB-3CAD-FC28B617B2A9}"/>
              </a:ext>
            </a:extLst>
          </p:cNvPr>
          <p:cNvSpPr>
            <a:spLocks noGrp="1"/>
          </p:cNvSpPr>
          <p:nvPr>
            <p:ph type="body" sz="quarter" idx="20" hasCustomPrompt="1"/>
          </p:nvPr>
        </p:nvSpPr>
        <p:spPr>
          <a:xfrm>
            <a:off x="120113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Communicate and Test</a:t>
            </a:r>
          </a:p>
        </p:txBody>
      </p:sp>
      <p:sp>
        <p:nvSpPr>
          <p:cNvPr id="75" name="Text Placeholder 29">
            <a:extLst>
              <a:ext uri="{FF2B5EF4-FFF2-40B4-BE49-F238E27FC236}">
                <a16:creationId xmlns:a16="http://schemas.microsoft.com/office/drawing/2014/main" id="{6764392D-18E3-5664-44BA-230F553D3315}"/>
              </a:ext>
            </a:extLst>
          </p:cNvPr>
          <p:cNvSpPr>
            <a:spLocks noGrp="1"/>
          </p:cNvSpPr>
          <p:nvPr>
            <p:ph type="body" sz="quarter" idx="21" hasCustomPrompt="1"/>
          </p:nvPr>
        </p:nvSpPr>
        <p:spPr>
          <a:xfrm>
            <a:off x="13840197" y="38927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Launch in Phases</a:t>
            </a:r>
          </a:p>
        </p:txBody>
      </p:sp>
      <p:sp>
        <p:nvSpPr>
          <p:cNvPr id="76" name="Text Placeholder 29">
            <a:extLst>
              <a:ext uri="{FF2B5EF4-FFF2-40B4-BE49-F238E27FC236}">
                <a16:creationId xmlns:a16="http://schemas.microsoft.com/office/drawing/2014/main" id="{3A0E2532-F2A7-CC98-AF23-607807FB4645}"/>
              </a:ext>
            </a:extLst>
          </p:cNvPr>
          <p:cNvSpPr>
            <a:spLocks noGrp="1"/>
          </p:cNvSpPr>
          <p:nvPr>
            <p:ph type="body" sz="quarter" idx="22" hasCustomPrompt="1"/>
          </p:nvPr>
        </p:nvSpPr>
        <p:spPr>
          <a:xfrm>
            <a:off x="15668997" y="3914472"/>
            <a:ext cx="1628403"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Manage for Success</a:t>
            </a:r>
          </a:p>
        </p:txBody>
      </p:sp>
      <p:sp>
        <p:nvSpPr>
          <p:cNvPr id="77" name="Text Placeholder 27">
            <a:extLst>
              <a:ext uri="{FF2B5EF4-FFF2-40B4-BE49-F238E27FC236}">
                <a16:creationId xmlns:a16="http://schemas.microsoft.com/office/drawing/2014/main" id="{ADE8A163-8A35-E001-C63F-260458E01E17}"/>
              </a:ext>
            </a:extLst>
          </p:cNvPr>
          <p:cNvSpPr>
            <a:spLocks noGrp="1"/>
          </p:cNvSpPr>
          <p:nvPr>
            <p:ph type="body" sz="quarter" idx="13" hasCustomPrompt="1"/>
          </p:nvPr>
        </p:nvSpPr>
        <p:spPr>
          <a:xfrm>
            <a:off x="1289588" y="5295900"/>
            <a:ext cx="35041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M365 Productivity Roadmap</a:t>
            </a:r>
            <a:endParaRPr lang="en-US" sz="3200" b="1" u="sng" dirty="0">
              <a:solidFill>
                <a:srgbClr val="FF9F24"/>
              </a:solidFill>
              <a:latin typeface="Avenir Heavy" panose="02000503020000020003" pitchFamily="2" charset="0"/>
              <a:cs typeface="Calibri"/>
            </a:endParaRPr>
          </a:p>
        </p:txBody>
      </p:sp>
      <p:sp>
        <p:nvSpPr>
          <p:cNvPr id="78" name="Text Placeholder 27">
            <a:extLst>
              <a:ext uri="{FF2B5EF4-FFF2-40B4-BE49-F238E27FC236}">
                <a16:creationId xmlns:a16="http://schemas.microsoft.com/office/drawing/2014/main" id="{2BA4D2C8-B5E7-837F-5AF2-08E0AD018728}"/>
              </a:ext>
            </a:extLst>
          </p:cNvPr>
          <p:cNvSpPr>
            <a:spLocks noGrp="1"/>
          </p:cNvSpPr>
          <p:nvPr>
            <p:ph type="body" sz="quarter" idx="23" hasCustomPrompt="1"/>
          </p:nvPr>
        </p:nvSpPr>
        <p:spPr>
          <a:xfrm>
            <a:off x="6077759" y="5295900"/>
            <a:ext cx="27015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Test/</a:t>
            </a:r>
            <a:br>
              <a:rPr lang="en-US" sz="2800" b="1" dirty="0">
                <a:solidFill>
                  <a:srgbClr val="FF9F24"/>
                </a:solidFill>
                <a:latin typeface="Avenir Heavy" panose="02000503020000020003" pitchFamily="2" charset="0"/>
              </a:rPr>
            </a:br>
            <a:r>
              <a:rPr lang="en-US" sz="2800" b="1" dirty="0">
                <a:solidFill>
                  <a:srgbClr val="FF9F24"/>
                </a:solidFill>
                <a:latin typeface="Avenir Heavy" panose="02000503020000020003" pitchFamily="2" charset="0"/>
              </a:rPr>
              <a:t>Pilot/POC</a:t>
            </a:r>
            <a:endParaRPr lang="en-US" sz="3200" b="1" u="sng" dirty="0">
              <a:solidFill>
                <a:srgbClr val="FF9F24"/>
              </a:solidFill>
              <a:latin typeface="Avenir Heavy" panose="02000503020000020003" pitchFamily="2" charset="0"/>
              <a:cs typeface="Calibri"/>
            </a:endParaRPr>
          </a:p>
        </p:txBody>
      </p:sp>
      <p:sp>
        <p:nvSpPr>
          <p:cNvPr id="79" name="Text Placeholder 27">
            <a:extLst>
              <a:ext uri="{FF2B5EF4-FFF2-40B4-BE49-F238E27FC236}">
                <a16:creationId xmlns:a16="http://schemas.microsoft.com/office/drawing/2014/main" id="{3064AB01-DC70-6639-A168-3E4216BC7FDF}"/>
              </a:ext>
            </a:extLst>
          </p:cNvPr>
          <p:cNvSpPr>
            <a:spLocks noGrp="1"/>
          </p:cNvSpPr>
          <p:nvPr>
            <p:ph type="body" sz="quarter" idx="24" hasCustomPrompt="1"/>
          </p:nvPr>
        </p:nvSpPr>
        <p:spPr>
          <a:xfrm>
            <a:off x="10571687" y="5295900"/>
            <a:ext cx="27015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Production</a:t>
            </a:r>
            <a:endParaRPr lang="en-US" sz="3200" b="1" u="sng" dirty="0">
              <a:solidFill>
                <a:srgbClr val="FF9F24"/>
              </a:solidFill>
              <a:latin typeface="Avenir Heavy" panose="02000503020000020003" pitchFamily="2" charset="0"/>
              <a:cs typeface="Calibri"/>
            </a:endParaRPr>
          </a:p>
        </p:txBody>
      </p:sp>
      <p:sp>
        <p:nvSpPr>
          <p:cNvPr id="80" name="Text Placeholder 27">
            <a:extLst>
              <a:ext uri="{FF2B5EF4-FFF2-40B4-BE49-F238E27FC236}">
                <a16:creationId xmlns:a16="http://schemas.microsoft.com/office/drawing/2014/main" id="{A1C8D6BC-AA1D-F1BA-41F9-1238D514EA34}"/>
              </a:ext>
            </a:extLst>
          </p:cNvPr>
          <p:cNvSpPr>
            <a:spLocks noGrp="1"/>
          </p:cNvSpPr>
          <p:nvPr>
            <p:ph type="body" sz="quarter" idx="25" hasCustomPrompt="1"/>
          </p:nvPr>
        </p:nvSpPr>
        <p:spPr>
          <a:xfrm>
            <a:off x="14734315" y="5295900"/>
            <a:ext cx="2701551" cy="914400"/>
          </a:xfrm>
          <a:prstGeom prst="rect">
            <a:avLst/>
          </a:prstGeom>
        </p:spPr>
        <p:txBody>
          <a:bodyPr/>
          <a:lstStyle>
            <a:lvl1pPr marL="0" indent="0" algn="ctr">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sz="2800" b="1" dirty="0">
                <a:solidFill>
                  <a:srgbClr val="FF9F24"/>
                </a:solidFill>
                <a:latin typeface="Avenir Heavy" panose="02000503020000020003" pitchFamily="2" charset="0"/>
              </a:rPr>
              <a:t>Manage</a:t>
            </a:r>
            <a:endParaRPr lang="en-US" dirty="0"/>
          </a:p>
        </p:txBody>
      </p:sp>
      <p:sp>
        <p:nvSpPr>
          <p:cNvPr id="82" name="Text Placeholder 27">
            <a:extLst>
              <a:ext uri="{FF2B5EF4-FFF2-40B4-BE49-F238E27FC236}">
                <a16:creationId xmlns:a16="http://schemas.microsoft.com/office/drawing/2014/main" id="{381DB891-E56E-1711-C728-4A7497151A7D}"/>
              </a:ext>
            </a:extLst>
          </p:cNvPr>
          <p:cNvSpPr>
            <a:spLocks noGrp="1"/>
          </p:cNvSpPr>
          <p:nvPr>
            <p:ph type="body" sz="quarter" idx="26" hasCustomPrompt="1"/>
          </p:nvPr>
        </p:nvSpPr>
        <p:spPr>
          <a:xfrm>
            <a:off x="1590959" y="6286500"/>
            <a:ext cx="2539776" cy="914400"/>
          </a:xfrm>
          <a:prstGeom prst="rect">
            <a:avLst/>
          </a:prstGeom>
        </p:spPr>
        <p:txBody>
          <a:bodyPr/>
          <a:lstStyle>
            <a:lvl1pPr marL="0" indent="0" algn="ctr">
              <a:buNone/>
              <a:defRPr sz="2000" b="1" i="1">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Readiness</a:t>
            </a:r>
          </a:p>
        </p:txBody>
      </p:sp>
      <p:sp>
        <p:nvSpPr>
          <p:cNvPr id="83" name="Text Placeholder 27">
            <a:extLst>
              <a:ext uri="{FF2B5EF4-FFF2-40B4-BE49-F238E27FC236}">
                <a16:creationId xmlns:a16="http://schemas.microsoft.com/office/drawing/2014/main" id="{AB9BA4AE-A42C-6A67-EFC1-AA912E430004}"/>
              </a:ext>
            </a:extLst>
          </p:cNvPr>
          <p:cNvSpPr>
            <a:spLocks noGrp="1"/>
          </p:cNvSpPr>
          <p:nvPr>
            <p:ph type="body" sz="quarter" idx="27" hasCustomPrompt="1"/>
          </p:nvPr>
        </p:nvSpPr>
        <p:spPr>
          <a:xfrm>
            <a:off x="6089499" y="6279859"/>
            <a:ext cx="2539776" cy="914400"/>
          </a:xfrm>
          <a:prstGeom prst="rect">
            <a:avLst/>
          </a:prstGeom>
        </p:spPr>
        <p:txBody>
          <a:bodyPr/>
          <a:lstStyle>
            <a:lvl1pPr marL="0" indent="0" algn="ctr">
              <a:buNone/>
              <a:defRPr sz="2000" b="1" i="1">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Validate</a:t>
            </a:r>
          </a:p>
        </p:txBody>
      </p:sp>
      <p:sp>
        <p:nvSpPr>
          <p:cNvPr id="84" name="Text Placeholder 27">
            <a:extLst>
              <a:ext uri="{FF2B5EF4-FFF2-40B4-BE49-F238E27FC236}">
                <a16:creationId xmlns:a16="http://schemas.microsoft.com/office/drawing/2014/main" id="{BA6FCD55-9F4C-F8DE-E42B-37EB2163554C}"/>
              </a:ext>
            </a:extLst>
          </p:cNvPr>
          <p:cNvSpPr>
            <a:spLocks noGrp="1"/>
          </p:cNvSpPr>
          <p:nvPr>
            <p:ph type="body" sz="quarter" idx="28" hasCustomPrompt="1"/>
          </p:nvPr>
        </p:nvSpPr>
        <p:spPr>
          <a:xfrm>
            <a:off x="10773675" y="6279859"/>
            <a:ext cx="2539776" cy="914400"/>
          </a:xfrm>
          <a:prstGeom prst="rect">
            <a:avLst/>
          </a:prstGeom>
        </p:spPr>
        <p:txBody>
          <a:bodyPr/>
          <a:lstStyle>
            <a:lvl1pPr marL="0" indent="0" algn="ctr">
              <a:buNone/>
              <a:defRPr sz="2000" b="1" i="1">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Implement</a:t>
            </a:r>
          </a:p>
        </p:txBody>
      </p:sp>
      <p:sp>
        <p:nvSpPr>
          <p:cNvPr id="85" name="Text Placeholder 27">
            <a:extLst>
              <a:ext uri="{FF2B5EF4-FFF2-40B4-BE49-F238E27FC236}">
                <a16:creationId xmlns:a16="http://schemas.microsoft.com/office/drawing/2014/main" id="{C1084786-355A-D7AB-73A8-7CD32A6F34F7}"/>
              </a:ext>
            </a:extLst>
          </p:cNvPr>
          <p:cNvSpPr>
            <a:spLocks noGrp="1"/>
          </p:cNvSpPr>
          <p:nvPr>
            <p:ph type="body" sz="quarter" idx="29" hasCustomPrompt="1"/>
          </p:nvPr>
        </p:nvSpPr>
        <p:spPr>
          <a:xfrm>
            <a:off x="14459759" y="6260846"/>
            <a:ext cx="3145402" cy="914400"/>
          </a:xfrm>
          <a:prstGeom prst="rect">
            <a:avLst/>
          </a:prstGeom>
        </p:spPr>
        <p:txBody>
          <a:bodyPr/>
          <a:lstStyle>
            <a:lvl1pPr marL="0" indent="0" algn="ctr">
              <a:buNone/>
              <a:defRPr sz="2000" b="1" i="1">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Manage &amp; Optimize</a:t>
            </a:r>
          </a:p>
        </p:txBody>
      </p:sp>
      <p:sp>
        <p:nvSpPr>
          <p:cNvPr id="86" name="Text Placeholder 29">
            <a:extLst>
              <a:ext uri="{FF2B5EF4-FFF2-40B4-BE49-F238E27FC236}">
                <a16:creationId xmlns:a16="http://schemas.microsoft.com/office/drawing/2014/main" id="{08673632-814C-F999-37C3-74A5B96858C9}"/>
              </a:ext>
            </a:extLst>
          </p:cNvPr>
          <p:cNvSpPr>
            <a:spLocks noGrp="1"/>
          </p:cNvSpPr>
          <p:nvPr>
            <p:ph type="body" sz="quarter" idx="30" hasCustomPrompt="1"/>
          </p:nvPr>
        </p:nvSpPr>
        <p:spPr>
          <a:xfrm>
            <a:off x="1169271" y="6684232"/>
            <a:ext cx="4716811"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Business Outcomes</a:t>
            </a:r>
          </a:p>
          <a:p>
            <a:pPr marL="428625" indent="-428625" defTabSz="1371600">
              <a:buFont typeface="Wingdings" panose="05000000000000000000" pitchFamily="2" charset="2"/>
              <a:buChar char="ü"/>
              <a:defRPr/>
            </a:pPr>
            <a:r>
              <a:rPr lang="en-US" dirty="0">
                <a:latin typeface="Avenir Book" panose="02000503020000020003" pitchFamily="2" charset="0"/>
              </a:rPr>
              <a:t>Capability to Solution Mapping</a:t>
            </a:r>
          </a:p>
          <a:p>
            <a:pPr marL="428625" indent="-428625" defTabSz="1371600">
              <a:buFont typeface="Wingdings" panose="05000000000000000000" pitchFamily="2" charset="2"/>
              <a:buChar char="ü"/>
              <a:defRPr/>
            </a:pPr>
            <a:r>
              <a:rPr lang="en-US" dirty="0">
                <a:latin typeface="Avenir Book" panose="02000503020000020003" pitchFamily="2" charset="0"/>
              </a:rPr>
              <a:t>Third-Party Consolidation</a:t>
            </a:r>
          </a:p>
          <a:p>
            <a:pPr marL="428625" indent="-428625" defTabSz="1371600">
              <a:buFont typeface="Wingdings" panose="05000000000000000000" pitchFamily="2" charset="2"/>
              <a:buChar char="ü"/>
              <a:defRPr/>
            </a:pPr>
            <a:r>
              <a:rPr lang="en-US" dirty="0">
                <a:latin typeface="Avenir Book" panose="02000503020000020003" pitchFamily="2" charset="0"/>
              </a:rPr>
              <a:t>Strategy Development</a:t>
            </a:r>
          </a:p>
          <a:p>
            <a:pPr marL="428625" indent="-428625" defTabSz="1371600">
              <a:buFont typeface="Wingdings" panose="05000000000000000000" pitchFamily="2" charset="2"/>
              <a:buChar char="ü"/>
              <a:defRPr/>
            </a:pPr>
            <a:r>
              <a:rPr lang="en-US" dirty="0">
                <a:latin typeface="Avenir Book" panose="02000503020000020003" pitchFamily="2" charset="0"/>
              </a:rPr>
              <a:t>Licensing Plan</a:t>
            </a:r>
          </a:p>
          <a:p>
            <a:pPr marL="428625" indent="-428625" defTabSz="1371600">
              <a:buFont typeface="Wingdings" panose="05000000000000000000" pitchFamily="2" charset="2"/>
              <a:buChar char="ü"/>
              <a:defRPr/>
            </a:pPr>
            <a:r>
              <a:rPr lang="en-US" dirty="0">
                <a:latin typeface="Avenir Book" panose="02000503020000020003" pitchFamily="2" charset="0"/>
              </a:rPr>
              <a:t>Change Management</a:t>
            </a:r>
          </a:p>
          <a:p>
            <a:pPr marL="428625" indent="-428625" defTabSz="1371600">
              <a:buFont typeface="Wingdings" panose="05000000000000000000" pitchFamily="2" charset="2"/>
              <a:buChar char="ü"/>
              <a:defRPr/>
            </a:pPr>
            <a:r>
              <a:rPr lang="en-US" dirty="0">
                <a:latin typeface="Avenir Book" panose="02000503020000020003" pitchFamily="2" charset="0"/>
              </a:rPr>
              <a:t>Training/Upskilling</a:t>
            </a:r>
          </a:p>
        </p:txBody>
      </p:sp>
      <p:sp>
        <p:nvSpPr>
          <p:cNvPr id="87" name="Text Placeholder 29">
            <a:extLst>
              <a:ext uri="{FF2B5EF4-FFF2-40B4-BE49-F238E27FC236}">
                <a16:creationId xmlns:a16="http://schemas.microsoft.com/office/drawing/2014/main" id="{15406879-E5C6-0A68-B3E0-2D2C8C260A2C}"/>
              </a:ext>
            </a:extLst>
          </p:cNvPr>
          <p:cNvSpPr>
            <a:spLocks noGrp="1"/>
          </p:cNvSpPr>
          <p:nvPr>
            <p:ph type="body" sz="quarter" idx="31" hasCustomPrompt="1"/>
          </p:nvPr>
        </p:nvSpPr>
        <p:spPr>
          <a:xfrm>
            <a:off x="6164869" y="6720007"/>
            <a:ext cx="4716811"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Entra ID Pilot</a:t>
            </a:r>
          </a:p>
          <a:p>
            <a:pPr marL="428625" indent="-428625" defTabSz="1371600">
              <a:buFont typeface="Wingdings" panose="05000000000000000000" pitchFamily="2" charset="2"/>
              <a:buChar char="ü"/>
              <a:defRPr/>
            </a:pPr>
            <a:r>
              <a:rPr lang="en-US" dirty="0">
                <a:latin typeface="Avenir Book" panose="02000503020000020003" pitchFamily="2" charset="0"/>
              </a:rPr>
              <a:t>Intune Pilot</a:t>
            </a:r>
          </a:p>
          <a:p>
            <a:pPr marL="428625" indent="-428625" defTabSz="1371600">
              <a:buFont typeface="Wingdings" panose="05000000000000000000" pitchFamily="2" charset="2"/>
              <a:buChar char="ü"/>
              <a:defRPr/>
            </a:pPr>
            <a:r>
              <a:rPr lang="en-US" dirty="0">
                <a:latin typeface="Avenir Book" panose="02000503020000020003" pitchFamily="2" charset="0"/>
              </a:rPr>
              <a:t>Teams Pilot</a:t>
            </a:r>
          </a:p>
          <a:p>
            <a:pPr marL="428625" indent="-428625" defTabSz="1371600">
              <a:buFont typeface="Wingdings" panose="05000000000000000000" pitchFamily="2" charset="2"/>
              <a:buChar char="ü"/>
              <a:defRPr/>
            </a:pPr>
            <a:r>
              <a:rPr lang="en-US" dirty="0">
                <a:latin typeface="Avenir Book" panose="02000503020000020003" pitchFamily="2" charset="0"/>
              </a:rPr>
              <a:t>Defender Pilot</a:t>
            </a:r>
          </a:p>
          <a:p>
            <a:pPr marL="428625" indent="-428625" defTabSz="1371600">
              <a:buFont typeface="Wingdings" panose="05000000000000000000" pitchFamily="2" charset="2"/>
              <a:buChar char="ü"/>
              <a:defRPr/>
            </a:pPr>
            <a:r>
              <a:rPr lang="en-US" dirty="0">
                <a:latin typeface="Avenir Book" panose="02000503020000020003" pitchFamily="2" charset="0"/>
              </a:rPr>
              <a:t>Copilot Readiness</a:t>
            </a:r>
          </a:p>
          <a:p>
            <a:pPr marL="428625" indent="-428625" defTabSz="1371600">
              <a:buFont typeface="Wingdings" panose="05000000000000000000" pitchFamily="2" charset="2"/>
              <a:buChar char="ü"/>
              <a:defRPr/>
            </a:pPr>
            <a:r>
              <a:rPr lang="en-US" dirty="0">
                <a:latin typeface="Avenir Book" panose="02000503020000020003" pitchFamily="2" charset="0"/>
              </a:rPr>
              <a:t>Sentinel Center of Excellence</a:t>
            </a:r>
          </a:p>
          <a:p>
            <a:pPr marL="428625" indent="-428625" defTabSz="1371600">
              <a:buFont typeface="Wingdings" panose="05000000000000000000" pitchFamily="2" charset="2"/>
              <a:buChar char="ü"/>
              <a:defRPr/>
            </a:pPr>
            <a:r>
              <a:rPr lang="en-US" dirty="0">
                <a:latin typeface="Avenir Book" panose="02000503020000020003" pitchFamily="2" charset="0"/>
              </a:rPr>
              <a:t>Purview Pilot</a:t>
            </a:r>
          </a:p>
          <a:p>
            <a:pPr marL="428625" indent="-428625" defTabSz="1371600">
              <a:buFont typeface="Wingdings" panose="05000000000000000000" pitchFamily="2" charset="2"/>
              <a:buChar char="ü"/>
              <a:defRPr/>
            </a:pPr>
            <a:r>
              <a:rPr lang="en-US" dirty="0">
                <a:latin typeface="Avenir Book" panose="02000503020000020003" pitchFamily="2" charset="0"/>
              </a:rPr>
              <a:t>PowerApps POC</a:t>
            </a:r>
          </a:p>
        </p:txBody>
      </p:sp>
      <p:sp>
        <p:nvSpPr>
          <p:cNvPr id="88" name="Text Placeholder 29">
            <a:extLst>
              <a:ext uri="{FF2B5EF4-FFF2-40B4-BE49-F238E27FC236}">
                <a16:creationId xmlns:a16="http://schemas.microsoft.com/office/drawing/2014/main" id="{7D7DF528-72D1-0581-3204-C8F45DDC4C08}"/>
              </a:ext>
            </a:extLst>
          </p:cNvPr>
          <p:cNvSpPr>
            <a:spLocks noGrp="1"/>
          </p:cNvSpPr>
          <p:nvPr>
            <p:ph type="body" sz="quarter" idx="32" hasCustomPrompt="1"/>
          </p:nvPr>
        </p:nvSpPr>
        <p:spPr>
          <a:xfrm>
            <a:off x="10515600" y="6703245"/>
            <a:ext cx="4716811"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Deploy Office 365</a:t>
            </a:r>
          </a:p>
          <a:p>
            <a:pPr marL="428625" indent="-428625" defTabSz="1371600">
              <a:buFont typeface="Wingdings" panose="05000000000000000000" pitchFamily="2" charset="2"/>
              <a:buChar char="ü"/>
              <a:defRPr/>
            </a:pPr>
            <a:r>
              <a:rPr lang="en-US" dirty="0">
                <a:latin typeface="Avenir Book" panose="02000503020000020003" pitchFamily="2" charset="0"/>
              </a:rPr>
              <a:t>Deploy Intune/Autopilot</a:t>
            </a:r>
          </a:p>
          <a:p>
            <a:pPr marL="428625" indent="-428625" defTabSz="1371600">
              <a:buFont typeface="Wingdings" panose="05000000000000000000" pitchFamily="2" charset="2"/>
              <a:buChar char="ü"/>
              <a:defRPr/>
            </a:pPr>
            <a:r>
              <a:rPr lang="en-US" dirty="0">
                <a:latin typeface="Avenir Book" panose="02000503020000020003" pitchFamily="2" charset="0"/>
              </a:rPr>
              <a:t>Migrate File Shares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 Rooms</a:t>
            </a:r>
          </a:p>
          <a:p>
            <a:pPr marL="428625" indent="-428625" defTabSz="1371600">
              <a:buFont typeface="Wingdings" panose="05000000000000000000" pitchFamily="2" charset="2"/>
              <a:buChar char="ü"/>
              <a:defRPr/>
            </a:pPr>
            <a:r>
              <a:rPr lang="en-US" dirty="0">
                <a:latin typeface="Avenir Book" panose="02000503020000020003" pitchFamily="2" charset="0"/>
              </a:rPr>
              <a:t>Deploy Defender</a:t>
            </a:r>
          </a:p>
          <a:p>
            <a:pPr marL="428625" indent="-428625" defTabSz="1371600">
              <a:buFont typeface="Wingdings" panose="05000000000000000000" pitchFamily="2" charset="2"/>
              <a:buChar char="ü"/>
              <a:defRPr/>
            </a:pPr>
            <a:r>
              <a:rPr lang="en-US" dirty="0">
                <a:latin typeface="Avenir Book" panose="02000503020000020003" pitchFamily="2" charset="0"/>
              </a:rPr>
              <a:t>Deploy Purview</a:t>
            </a:r>
          </a:p>
          <a:p>
            <a:pPr marL="428625" indent="-428625" defTabSz="1371600">
              <a:buFont typeface="Wingdings" panose="05000000000000000000" pitchFamily="2" charset="2"/>
              <a:buChar char="ü"/>
              <a:defRPr/>
            </a:pPr>
            <a:r>
              <a:rPr lang="en-US" dirty="0">
                <a:latin typeface="Avenir Book" panose="02000503020000020003" pitchFamily="2" charset="0"/>
              </a:rPr>
              <a:t>Deploy PowerApps</a:t>
            </a:r>
          </a:p>
          <a:p>
            <a:pPr marL="428625" indent="-428625" defTabSz="1371600">
              <a:buFont typeface="Wingdings" panose="05000000000000000000" pitchFamily="2" charset="2"/>
              <a:buChar char="ü"/>
              <a:defRPr/>
            </a:pPr>
            <a:endParaRPr lang="en-US" dirty="0">
              <a:latin typeface="Avenir Book" panose="02000503020000020003" pitchFamily="2" charset="0"/>
            </a:endParaRPr>
          </a:p>
        </p:txBody>
      </p:sp>
      <p:sp>
        <p:nvSpPr>
          <p:cNvPr id="89" name="Text Placeholder 29">
            <a:extLst>
              <a:ext uri="{FF2B5EF4-FFF2-40B4-BE49-F238E27FC236}">
                <a16:creationId xmlns:a16="http://schemas.microsoft.com/office/drawing/2014/main" id="{8145D948-100E-4287-7C3A-DEB4195343F3}"/>
              </a:ext>
            </a:extLst>
          </p:cNvPr>
          <p:cNvSpPr>
            <a:spLocks noGrp="1"/>
          </p:cNvSpPr>
          <p:nvPr>
            <p:ph type="body" sz="quarter" idx="33" hasCustomPrompt="1"/>
          </p:nvPr>
        </p:nvSpPr>
        <p:spPr>
          <a:xfrm>
            <a:off x="14478000" y="6742833"/>
            <a:ext cx="4716811" cy="982028"/>
          </a:xfrm>
          <a:prstGeom prst="rect">
            <a:avLst/>
          </a:prstGeom>
        </p:spPr>
        <p:txBody>
          <a:bodyPr/>
          <a:lstStyle>
            <a:lvl1pPr marL="0" indent="0" algn="l">
              <a:buNone/>
              <a:defRPr sz="18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Enabled M365</a:t>
            </a:r>
          </a:p>
          <a:p>
            <a:pPr marL="428625" indent="-428625" defTabSz="1371600">
              <a:buFont typeface="Wingdings" panose="05000000000000000000" pitchFamily="2" charset="2"/>
              <a:buChar char="ü"/>
              <a:defRPr/>
            </a:pPr>
            <a:r>
              <a:rPr lang="en-US" dirty="0" err="1">
                <a:latin typeface="Avenir Book" panose="02000503020000020003" pitchFamily="2" charset="0"/>
              </a:rPr>
              <a:t>ThreatDefender</a:t>
            </a:r>
            <a:r>
              <a:rPr lang="en-US" dirty="0">
                <a:latin typeface="Avenir Book" panose="02000503020000020003" pitchFamily="2" charset="0"/>
              </a:rPr>
              <a:t> MXDR</a:t>
            </a:r>
          </a:p>
          <a:p>
            <a:pPr marL="428625" indent="-428625" defTabSz="1371600">
              <a:buFont typeface="Wingdings" panose="05000000000000000000" pitchFamily="2" charset="2"/>
              <a:buChar char="ü"/>
              <a:defRPr/>
            </a:pPr>
            <a:r>
              <a:rPr lang="en-US" dirty="0">
                <a:latin typeface="Avenir Book" panose="02000503020000020003" pitchFamily="2" charset="0"/>
              </a:rPr>
              <a:t>CSP Advantage</a:t>
            </a:r>
          </a:p>
        </p:txBody>
      </p:sp>
      <p:sp>
        <p:nvSpPr>
          <p:cNvPr id="90" name="TextBox 89">
            <a:extLst>
              <a:ext uri="{FF2B5EF4-FFF2-40B4-BE49-F238E27FC236}">
                <a16:creationId xmlns:a16="http://schemas.microsoft.com/office/drawing/2014/main" id="{9F7C8FA5-99B9-5BD4-49E4-3C8AD64E5C87}"/>
              </a:ext>
            </a:extLst>
          </p:cNvPr>
          <p:cNvSpPr txBox="1"/>
          <p:nvPr userDrawn="1"/>
        </p:nvSpPr>
        <p:spPr>
          <a:xfrm>
            <a:off x="381000" y="9701942"/>
            <a:ext cx="17678894" cy="370988"/>
          </a:xfrm>
          <a:prstGeom prst="rect">
            <a:avLst/>
          </a:prstGeom>
          <a:solidFill>
            <a:srgbClr val="02637F"/>
          </a:solidFill>
          <a:ln>
            <a:noFill/>
          </a:ln>
        </p:spPr>
        <p:txBody>
          <a:bodyPr wrap="square">
            <a:spAutoFit/>
          </a:bodyPr>
          <a:lstStyle/>
          <a:p>
            <a:pPr algn="ctr" defTabSz="1371600">
              <a:defRPr/>
            </a:pPr>
            <a:endParaRPr lang="en-US" sz="2100" b="1" u="sng" dirty="0">
              <a:solidFill>
                <a:prstClr val="white"/>
              </a:solidFill>
              <a:latin typeface="Avenir Heavy" panose="02000503020000020003" pitchFamily="2" charset="0"/>
            </a:endParaRPr>
          </a:p>
        </p:txBody>
      </p:sp>
    </p:spTree>
    <p:extLst>
      <p:ext uri="{BB962C8B-B14F-4D97-AF65-F5344CB8AC3E}">
        <p14:creationId xmlns:p14="http://schemas.microsoft.com/office/powerpoint/2010/main" val="36063379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Offer Overview">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3946984-DDF5-3721-6E58-61DEC720BBE7}"/>
              </a:ext>
            </a:extLst>
          </p:cNvPr>
          <p:cNvGrpSpPr/>
          <p:nvPr userDrawn="1"/>
        </p:nvGrpSpPr>
        <p:grpSpPr>
          <a:xfrm>
            <a:off x="385271" y="3722667"/>
            <a:ext cx="16736996" cy="923330"/>
            <a:chOff x="373721" y="3633909"/>
            <a:chExt cx="11157997" cy="615553"/>
          </a:xfrm>
        </p:grpSpPr>
        <p:sp>
          <p:nvSpPr>
            <p:cNvPr id="4" name="TextBox 3">
              <a:extLst>
                <a:ext uri="{FF2B5EF4-FFF2-40B4-BE49-F238E27FC236}">
                  <a16:creationId xmlns:a16="http://schemas.microsoft.com/office/drawing/2014/main" id="{73536B32-4D3B-A15F-0BF8-7A6E41F8AA00}"/>
                </a:ext>
              </a:extLst>
            </p:cNvPr>
            <p:cNvSpPr txBox="1"/>
            <p:nvPr/>
          </p:nvSpPr>
          <p:spPr>
            <a:xfrm>
              <a:off x="373721" y="3633909"/>
              <a:ext cx="1207945" cy="615553"/>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Understand Needs of the Business</a:t>
              </a:r>
            </a:p>
          </p:txBody>
        </p:sp>
        <p:sp>
          <p:nvSpPr>
            <p:cNvPr id="5" name="TextBox 4">
              <a:extLst>
                <a:ext uri="{FF2B5EF4-FFF2-40B4-BE49-F238E27FC236}">
                  <a16:creationId xmlns:a16="http://schemas.microsoft.com/office/drawing/2014/main" id="{4CBC1DD5-0514-65A9-F89F-89F31E73D94B}"/>
                </a:ext>
              </a:extLst>
            </p:cNvPr>
            <p:cNvSpPr txBox="1"/>
            <p:nvPr/>
          </p:nvSpPr>
          <p:spPr>
            <a:xfrm>
              <a:off x="1694969" y="3711248"/>
              <a:ext cx="1071983" cy="430887"/>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Where are We Today?</a:t>
              </a:r>
            </a:p>
          </p:txBody>
        </p:sp>
        <p:sp>
          <p:nvSpPr>
            <p:cNvPr id="6" name="TextBox 5">
              <a:extLst>
                <a:ext uri="{FF2B5EF4-FFF2-40B4-BE49-F238E27FC236}">
                  <a16:creationId xmlns:a16="http://schemas.microsoft.com/office/drawing/2014/main" id="{53B59023-9667-AF40-5FCF-54F1ED2E6161}"/>
                </a:ext>
              </a:extLst>
            </p:cNvPr>
            <p:cNvSpPr txBox="1"/>
            <p:nvPr/>
          </p:nvSpPr>
          <p:spPr>
            <a:xfrm>
              <a:off x="2732246" y="3723667"/>
              <a:ext cx="1207945" cy="430887"/>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What is Possible?</a:t>
              </a:r>
            </a:p>
          </p:txBody>
        </p:sp>
        <p:sp>
          <p:nvSpPr>
            <p:cNvPr id="7" name="TextBox 6">
              <a:extLst>
                <a:ext uri="{FF2B5EF4-FFF2-40B4-BE49-F238E27FC236}">
                  <a16:creationId xmlns:a16="http://schemas.microsoft.com/office/drawing/2014/main" id="{9BFC6992-DF6E-2381-66E3-1D44517732C2}"/>
                </a:ext>
              </a:extLst>
            </p:cNvPr>
            <p:cNvSpPr txBox="1"/>
            <p:nvPr/>
          </p:nvSpPr>
          <p:spPr>
            <a:xfrm>
              <a:off x="8588349" y="3865369"/>
              <a:ext cx="1377762" cy="246221"/>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Launch in Phases</a:t>
              </a:r>
            </a:p>
          </p:txBody>
        </p:sp>
        <p:sp>
          <p:nvSpPr>
            <p:cNvPr id="8" name="TextBox 7">
              <a:extLst>
                <a:ext uri="{FF2B5EF4-FFF2-40B4-BE49-F238E27FC236}">
                  <a16:creationId xmlns:a16="http://schemas.microsoft.com/office/drawing/2014/main" id="{36A7C027-1C7D-7345-B53B-3AD2E7341ED9}"/>
                </a:ext>
              </a:extLst>
            </p:cNvPr>
            <p:cNvSpPr txBox="1"/>
            <p:nvPr/>
          </p:nvSpPr>
          <p:spPr>
            <a:xfrm>
              <a:off x="10172849" y="3784947"/>
              <a:ext cx="1358869" cy="430887"/>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Manage for Success</a:t>
              </a:r>
            </a:p>
          </p:txBody>
        </p:sp>
        <p:sp>
          <p:nvSpPr>
            <p:cNvPr id="9" name="TextBox 8">
              <a:extLst>
                <a:ext uri="{FF2B5EF4-FFF2-40B4-BE49-F238E27FC236}">
                  <a16:creationId xmlns:a16="http://schemas.microsoft.com/office/drawing/2014/main" id="{18AF089D-D37E-A63F-14EA-29B27B985D3B}"/>
                </a:ext>
              </a:extLst>
            </p:cNvPr>
            <p:cNvSpPr txBox="1"/>
            <p:nvPr/>
          </p:nvSpPr>
          <p:spPr>
            <a:xfrm>
              <a:off x="7095254" y="3757523"/>
              <a:ext cx="1273335" cy="430887"/>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Communicate and Test</a:t>
              </a:r>
            </a:p>
          </p:txBody>
        </p:sp>
      </p:grpSp>
      <p:grpSp>
        <p:nvGrpSpPr>
          <p:cNvPr id="10" name="Group 9">
            <a:extLst>
              <a:ext uri="{FF2B5EF4-FFF2-40B4-BE49-F238E27FC236}">
                <a16:creationId xmlns:a16="http://schemas.microsoft.com/office/drawing/2014/main" id="{3F5A7AD7-E240-0E08-6BCA-C0152AF5A73D}"/>
              </a:ext>
            </a:extLst>
          </p:cNvPr>
          <p:cNvGrpSpPr/>
          <p:nvPr userDrawn="1"/>
        </p:nvGrpSpPr>
        <p:grpSpPr>
          <a:xfrm>
            <a:off x="1153359" y="6463101"/>
            <a:ext cx="4110762" cy="2680970"/>
            <a:chOff x="120638" y="4400641"/>
            <a:chExt cx="2375982" cy="1787313"/>
          </a:xfrm>
        </p:grpSpPr>
        <p:sp>
          <p:nvSpPr>
            <p:cNvPr id="11" name="TextBox 10">
              <a:extLst>
                <a:ext uri="{FF2B5EF4-FFF2-40B4-BE49-F238E27FC236}">
                  <a16:creationId xmlns:a16="http://schemas.microsoft.com/office/drawing/2014/main" id="{CA7528DC-69AA-10DE-B896-C73C93AA41EE}"/>
                </a:ext>
              </a:extLst>
            </p:cNvPr>
            <p:cNvSpPr txBox="1"/>
            <p:nvPr/>
          </p:nvSpPr>
          <p:spPr>
            <a:xfrm>
              <a:off x="120638" y="4664460"/>
              <a:ext cx="2375982" cy="1523494"/>
            </a:xfrm>
            <a:prstGeom prst="rect">
              <a:avLst/>
            </a:prstGeom>
            <a:noFill/>
          </p:spPr>
          <p:txBody>
            <a:bodyPr wrap="square" rtlCol="0">
              <a:spAutoFit/>
            </a:bodyPr>
            <a:lstStyle/>
            <a:p>
              <a:pPr marL="428625" indent="-428625" defTabSz="1371600">
                <a:buFont typeface="Wingdings" panose="05000000000000000000" pitchFamily="2" charset="2"/>
                <a:buChar char="ü"/>
                <a:defRPr/>
              </a:pPr>
              <a:r>
                <a:rPr lang="en-US">
                  <a:latin typeface="Avenir Book" panose="02000503020000020003" pitchFamily="2" charset="0"/>
                </a:rPr>
                <a:t>Business Outcomes</a:t>
              </a:r>
            </a:p>
            <a:p>
              <a:pPr marL="428625" indent="-428625" defTabSz="1371600">
                <a:buFont typeface="Wingdings" panose="05000000000000000000" pitchFamily="2" charset="2"/>
                <a:buChar char="ü"/>
                <a:defRPr/>
              </a:pPr>
              <a:r>
                <a:rPr lang="en-US">
                  <a:latin typeface="Avenir Book" panose="02000503020000020003" pitchFamily="2" charset="0"/>
                </a:rPr>
                <a:t>Capability to Solution Mapping</a:t>
              </a:r>
            </a:p>
            <a:p>
              <a:pPr marL="428625" indent="-428625" defTabSz="1371600">
                <a:buFont typeface="Wingdings" panose="05000000000000000000" pitchFamily="2" charset="2"/>
                <a:buChar char="ü"/>
                <a:defRPr/>
              </a:pPr>
              <a:r>
                <a:rPr lang="en-US">
                  <a:latin typeface="Avenir Book" panose="02000503020000020003" pitchFamily="2" charset="0"/>
                </a:rPr>
                <a:t>Third-Party Consolidation</a:t>
              </a:r>
            </a:p>
            <a:p>
              <a:pPr marL="428625" indent="-428625" defTabSz="1371600">
                <a:buFont typeface="Wingdings" panose="05000000000000000000" pitchFamily="2" charset="2"/>
                <a:buChar char="ü"/>
                <a:defRPr/>
              </a:pPr>
              <a:r>
                <a:rPr lang="en-US">
                  <a:latin typeface="Avenir Book" panose="02000503020000020003" pitchFamily="2" charset="0"/>
                </a:rPr>
                <a:t>Strategy Development</a:t>
              </a:r>
            </a:p>
            <a:p>
              <a:pPr marL="428625" indent="-428625" defTabSz="1371600">
                <a:buFont typeface="Wingdings" panose="05000000000000000000" pitchFamily="2" charset="2"/>
                <a:buChar char="ü"/>
                <a:defRPr/>
              </a:pPr>
              <a:r>
                <a:rPr lang="en-US">
                  <a:latin typeface="Avenir Book" panose="02000503020000020003" pitchFamily="2" charset="0"/>
                </a:rPr>
                <a:t>Licensing Plan</a:t>
              </a:r>
            </a:p>
            <a:p>
              <a:pPr marL="428625" indent="-428625" defTabSz="1371600">
                <a:buFont typeface="Wingdings" panose="05000000000000000000" pitchFamily="2" charset="2"/>
                <a:buChar char="ü"/>
                <a:defRPr/>
              </a:pPr>
              <a:r>
                <a:rPr lang="en-US">
                  <a:latin typeface="Avenir Book" panose="02000503020000020003" pitchFamily="2" charset="0"/>
                </a:rPr>
                <a:t>Change Management</a:t>
              </a:r>
            </a:p>
            <a:p>
              <a:pPr marL="428625" indent="-428625" defTabSz="1371600">
                <a:buFont typeface="Wingdings" panose="05000000000000000000" pitchFamily="2" charset="2"/>
                <a:buChar char="ü"/>
                <a:defRPr/>
              </a:pPr>
              <a:r>
                <a:rPr lang="en-US">
                  <a:latin typeface="Avenir Book" panose="02000503020000020003" pitchFamily="2" charset="0"/>
                </a:rPr>
                <a:t>Training/Upskilling</a:t>
              </a:r>
            </a:p>
            <a:p>
              <a:pPr defTabSz="1371600">
                <a:defRPr/>
              </a:pPr>
              <a:endParaRPr lang="en-US" sz="1650">
                <a:latin typeface="Calibri" panose="020F0502020204030204"/>
              </a:endParaRPr>
            </a:p>
          </p:txBody>
        </p:sp>
        <p:sp>
          <p:nvSpPr>
            <p:cNvPr id="12" name="TextBox 11">
              <a:extLst>
                <a:ext uri="{FF2B5EF4-FFF2-40B4-BE49-F238E27FC236}">
                  <a16:creationId xmlns:a16="http://schemas.microsoft.com/office/drawing/2014/main" id="{E41AB982-243B-6065-AE7F-1182C70BF05E}"/>
                </a:ext>
              </a:extLst>
            </p:cNvPr>
            <p:cNvSpPr txBox="1"/>
            <p:nvPr/>
          </p:nvSpPr>
          <p:spPr>
            <a:xfrm>
              <a:off x="188459" y="4400641"/>
              <a:ext cx="1945847" cy="276999"/>
            </a:xfrm>
            <a:prstGeom prst="rect">
              <a:avLst/>
            </a:prstGeom>
            <a:noFill/>
          </p:spPr>
          <p:txBody>
            <a:bodyPr wrap="square">
              <a:spAutoFit/>
            </a:bodyPr>
            <a:lstStyle/>
            <a:p>
              <a:pPr algn="ctr" defTabSz="1371600">
                <a:defRPr/>
              </a:pPr>
              <a:r>
                <a:rPr lang="en-US" sz="2100" b="1">
                  <a:latin typeface="Avenir Heavy" panose="02000503020000020003" pitchFamily="2" charset="0"/>
                </a:rPr>
                <a:t>Planning</a:t>
              </a:r>
              <a:endParaRPr lang="en-US" sz="2400" b="1" u="sng">
                <a:latin typeface="Avenir Heavy" panose="02000503020000020003" pitchFamily="2" charset="0"/>
              </a:endParaRPr>
            </a:p>
          </p:txBody>
        </p:sp>
      </p:grpSp>
      <p:grpSp>
        <p:nvGrpSpPr>
          <p:cNvPr id="13" name="Group 12">
            <a:extLst>
              <a:ext uri="{FF2B5EF4-FFF2-40B4-BE49-F238E27FC236}">
                <a16:creationId xmlns:a16="http://schemas.microsoft.com/office/drawing/2014/main" id="{58C9BE18-DF40-1117-C288-FE007117C9F0}"/>
              </a:ext>
            </a:extLst>
          </p:cNvPr>
          <p:cNvGrpSpPr/>
          <p:nvPr userDrawn="1"/>
        </p:nvGrpSpPr>
        <p:grpSpPr>
          <a:xfrm>
            <a:off x="7083354" y="6397591"/>
            <a:ext cx="4935606" cy="3782562"/>
            <a:chOff x="1130945" y="4356969"/>
            <a:chExt cx="3146678" cy="2521708"/>
          </a:xfrm>
        </p:grpSpPr>
        <p:sp>
          <p:nvSpPr>
            <p:cNvPr id="14" name="TextBox 13">
              <a:extLst>
                <a:ext uri="{FF2B5EF4-FFF2-40B4-BE49-F238E27FC236}">
                  <a16:creationId xmlns:a16="http://schemas.microsoft.com/office/drawing/2014/main" id="{7C5F648F-A8B8-59C0-31E2-4CA60274605D}"/>
                </a:ext>
              </a:extLst>
            </p:cNvPr>
            <p:cNvSpPr txBox="1"/>
            <p:nvPr/>
          </p:nvSpPr>
          <p:spPr>
            <a:xfrm>
              <a:off x="1130945" y="4662686"/>
              <a:ext cx="3146678" cy="2215991"/>
            </a:xfrm>
            <a:prstGeom prst="rect">
              <a:avLst/>
            </a:prstGeom>
            <a:noFill/>
          </p:spPr>
          <p:txBody>
            <a:bodyPr wrap="square" rtlCol="0">
              <a:spAutoFit/>
            </a:bodyPr>
            <a:lstStyle/>
            <a:p>
              <a:pPr marL="428625" indent="-428625" defTabSz="1371600">
                <a:buFont typeface="Wingdings" panose="05000000000000000000" pitchFamily="2" charset="2"/>
                <a:buChar char="ü"/>
                <a:defRPr/>
              </a:pPr>
              <a:r>
                <a:rPr lang="en-US" dirty="0">
                  <a:latin typeface="Avenir Book" panose="02000503020000020003" pitchFamily="2" charset="0"/>
                </a:rPr>
                <a:t>Entra ID Pilot</a:t>
              </a:r>
            </a:p>
            <a:p>
              <a:pPr marL="428625" indent="-428625" defTabSz="1371600">
                <a:buFont typeface="Wingdings" panose="05000000000000000000" pitchFamily="2" charset="2"/>
                <a:buChar char="ü"/>
                <a:defRPr/>
              </a:pPr>
              <a:r>
                <a:rPr lang="en-US" dirty="0">
                  <a:latin typeface="Avenir Book" panose="02000503020000020003" pitchFamily="2" charset="0"/>
                </a:rPr>
                <a:t>Intune Pilot</a:t>
              </a:r>
            </a:p>
            <a:p>
              <a:pPr marL="428625" indent="-428625" defTabSz="1371600">
                <a:buFont typeface="Wingdings" panose="05000000000000000000" pitchFamily="2" charset="2"/>
                <a:buChar char="ü"/>
                <a:defRPr/>
              </a:pPr>
              <a:r>
                <a:rPr lang="en-US" dirty="0">
                  <a:latin typeface="Avenir Book" panose="02000503020000020003" pitchFamily="2" charset="0"/>
                </a:rPr>
                <a:t>Teams Pilot</a:t>
              </a:r>
            </a:p>
            <a:p>
              <a:pPr marL="428625" indent="-428625" defTabSz="1371600">
                <a:buFont typeface="Wingdings" panose="05000000000000000000" pitchFamily="2" charset="2"/>
                <a:buChar char="ü"/>
                <a:defRPr/>
              </a:pPr>
              <a:r>
                <a:rPr lang="en-US" dirty="0">
                  <a:latin typeface="Avenir Book" panose="02000503020000020003" pitchFamily="2" charset="0"/>
                </a:rPr>
                <a:t>Defender Pilot</a:t>
              </a:r>
            </a:p>
            <a:p>
              <a:pPr marL="428625" indent="-428625" defTabSz="1371600">
                <a:buFont typeface="Wingdings" panose="05000000000000000000" pitchFamily="2" charset="2"/>
                <a:buChar char="ü"/>
                <a:defRPr/>
              </a:pPr>
              <a:r>
                <a:rPr lang="en-US" dirty="0">
                  <a:latin typeface="Avenir Book" panose="02000503020000020003" pitchFamily="2" charset="0"/>
                </a:rPr>
                <a:t>Copilot Readiness</a:t>
              </a:r>
            </a:p>
            <a:p>
              <a:pPr marL="428625" indent="-428625" defTabSz="1371600">
                <a:buFont typeface="Wingdings" panose="05000000000000000000" pitchFamily="2" charset="2"/>
                <a:buChar char="ü"/>
                <a:defRPr/>
              </a:pPr>
              <a:r>
                <a:rPr lang="en-US" dirty="0">
                  <a:latin typeface="Avenir Book" panose="02000503020000020003" pitchFamily="2" charset="0"/>
                </a:rPr>
                <a:t>Sentinel Center of Excellence</a:t>
              </a:r>
            </a:p>
            <a:p>
              <a:pPr marL="428625" indent="-428625" defTabSz="1371600">
                <a:buFont typeface="Wingdings" panose="05000000000000000000" pitchFamily="2" charset="2"/>
                <a:buChar char="ü"/>
                <a:defRPr/>
              </a:pPr>
              <a:r>
                <a:rPr lang="en-US" dirty="0">
                  <a:latin typeface="Avenir Book" panose="02000503020000020003" pitchFamily="2" charset="0"/>
                </a:rPr>
                <a:t>Purview Pilot</a:t>
              </a:r>
            </a:p>
            <a:p>
              <a:pPr marL="428625" indent="-428625" defTabSz="1371600">
                <a:buFont typeface="Wingdings" panose="05000000000000000000" pitchFamily="2" charset="2"/>
                <a:buChar char="ü"/>
                <a:defRPr/>
              </a:pPr>
              <a:r>
                <a:rPr lang="en-US" dirty="0">
                  <a:latin typeface="Avenir Book" panose="02000503020000020003" pitchFamily="2" charset="0"/>
                </a:rPr>
                <a:t>PowerApps POC</a:t>
              </a:r>
            </a:p>
            <a:p>
              <a:pPr defTabSz="1371600">
                <a:defRPr/>
              </a:pPr>
              <a:endParaRPr lang="en-US" sz="1650" dirty="0">
                <a:latin typeface="Calibri" panose="020F0502020204030204"/>
              </a:endParaRPr>
            </a:p>
            <a:p>
              <a:pPr marL="428625" indent="-428625" defTabSz="1371600">
                <a:buFont typeface="Wingdings" panose="05000000000000000000" pitchFamily="2" charset="2"/>
                <a:buChar char="ü"/>
                <a:defRPr/>
              </a:pPr>
              <a:endParaRPr lang="en-US" sz="1650" dirty="0">
                <a:latin typeface="Calibri" panose="020F0502020204030204"/>
              </a:endParaRPr>
            </a:p>
            <a:p>
              <a:pPr defTabSz="1371600">
                <a:defRPr/>
              </a:pPr>
              <a:endParaRPr lang="en-US" sz="1650" dirty="0">
                <a:latin typeface="Calibri" panose="020F0502020204030204"/>
              </a:endParaRPr>
            </a:p>
            <a:p>
              <a:pPr marL="428625" indent="-428625" defTabSz="1371600">
                <a:buFont typeface="Wingdings" panose="05000000000000000000" pitchFamily="2" charset="2"/>
                <a:buChar char="ü"/>
                <a:defRPr/>
              </a:pPr>
              <a:endParaRPr lang="en-US" sz="1650" dirty="0">
                <a:latin typeface="Calibri" panose="020F0502020204030204"/>
              </a:endParaRPr>
            </a:p>
          </p:txBody>
        </p:sp>
        <p:sp>
          <p:nvSpPr>
            <p:cNvPr id="15" name="TextBox 14">
              <a:extLst>
                <a:ext uri="{FF2B5EF4-FFF2-40B4-BE49-F238E27FC236}">
                  <a16:creationId xmlns:a16="http://schemas.microsoft.com/office/drawing/2014/main" id="{5CE91F27-4E57-C1A7-A3B8-7FAF95DD8E69}"/>
                </a:ext>
              </a:extLst>
            </p:cNvPr>
            <p:cNvSpPr txBox="1"/>
            <p:nvPr/>
          </p:nvSpPr>
          <p:spPr>
            <a:xfrm>
              <a:off x="1169160" y="4356969"/>
              <a:ext cx="1945847" cy="276999"/>
            </a:xfrm>
            <a:prstGeom prst="rect">
              <a:avLst/>
            </a:prstGeom>
            <a:noFill/>
          </p:spPr>
          <p:txBody>
            <a:bodyPr wrap="square">
              <a:spAutoFit/>
            </a:bodyPr>
            <a:lstStyle/>
            <a:p>
              <a:pPr algn="ctr" defTabSz="1371600">
                <a:defRPr/>
              </a:pPr>
              <a:r>
                <a:rPr lang="en-US" sz="2100" b="1">
                  <a:latin typeface="Avenir Heavy" panose="02000503020000020003" pitchFamily="2" charset="0"/>
                </a:rPr>
                <a:t>Proven Performance</a:t>
              </a:r>
              <a:endParaRPr lang="en-US" sz="2400" b="1" u="sng">
                <a:latin typeface="Avenir Heavy" panose="02000503020000020003" pitchFamily="2" charset="0"/>
              </a:endParaRPr>
            </a:p>
          </p:txBody>
        </p:sp>
      </p:grpSp>
      <p:grpSp>
        <p:nvGrpSpPr>
          <p:cNvPr id="16" name="Group 15">
            <a:extLst>
              <a:ext uri="{FF2B5EF4-FFF2-40B4-BE49-F238E27FC236}">
                <a16:creationId xmlns:a16="http://schemas.microsoft.com/office/drawing/2014/main" id="{0BDFC613-2758-32C9-FF5A-2CDF5E9C7AE5}"/>
              </a:ext>
            </a:extLst>
          </p:cNvPr>
          <p:cNvGrpSpPr/>
          <p:nvPr userDrawn="1"/>
        </p:nvGrpSpPr>
        <p:grpSpPr>
          <a:xfrm>
            <a:off x="14756810" y="6356572"/>
            <a:ext cx="3303084" cy="1993118"/>
            <a:chOff x="277067" y="4512503"/>
            <a:chExt cx="2043394" cy="1328745"/>
          </a:xfrm>
        </p:grpSpPr>
        <p:sp>
          <p:nvSpPr>
            <p:cNvPr id="17" name="TextBox 16">
              <a:extLst>
                <a:ext uri="{FF2B5EF4-FFF2-40B4-BE49-F238E27FC236}">
                  <a16:creationId xmlns:a16="http://schemas.microsoft.com/office/drawing/2014/main" id="{1262CD23-B8D4-2029-291D-A39D5F13C7A3}"/>
                </a:ext>
              </a:extLst>
            </p:cNvPr>
            <p:cNvSpPr txBox="1"/>
            <p:nvPr/>
          </p:nvSpPr>
          <p:spPr>
            <a:xfrm>
              <a:off x="374614" y="4887141"/>
              <a:ext cx="1945847" cy="954107"/>
            </a:xfrm>
            <a:prstGeom prst="rect">
              <a:avLst/>
            </a:prstGeom>
            <a:noFill/>
          </p:spPr>
          <p:txBody>
            <a:bodyPr wrap="square" rtlCol="0">
              <a:spAutoFit/>
            </a:bodyPr>
            <a:lstStyle/>
            <a:p>
              <a:pPr marL="428625" indent="-428625" defTabSz="1371600">
                <a:buFont typeface="Wingdings" panose="05000000000000000000" pitchFamily="2" charset="2"/>
                <a:buChar char="ü"/>
                <a:defRPr/>
              </a:pPr>
              <a:r>
                <a:rPr lang="en-US" dirty="0">
                  <a:latin typeface="Avenir Book" panose="02000503020000020003" pitchFamily="2" charset="0"/>
                </a:rPr>
                <a:t>Enabled M365</a:t>
              </a:r>
            </a:p>
            <a:p>
              <a:pPr marL="428625" indent="-428625" defTabSz="1371600">
                <a:buFont typeface="Wingdings" panose="05000000000000000000" pitchFamily="2" charset="2"/>
                <a:buChar char="ü"/>
                <a:defRPr/>
              </a:pPr>
              <a:r>
                <a:rPr lang="en-US" dirty="0" err="1">
                  <a:latin typeface="Avenir Book" panose="02000503020000020003" pitchFamily="2" charset="0"/>
                </a:rPr>
                <a:t>ThreatDefender</a:t>
              </a:r>
              <a:r>
                <a:rPr lang="en-US" dirty="0">
                  <a:latin typeface="Avenir Book" panose="02000503020000020003" pitchFamily="2" charset="0"/>
                </a:rPr>
                <a:t> MXDR</a:t>
              </a:r>
            </a:p>
            <a:p>
              <a:pPr marL="428625" indent="-428625" defTabSz="1371600">
                <a:buFont typeface="Wingdings" panose="05000000000000000000" pitchFamily="2" charset="2"/>
                <a:buChar char="ü"/>
                <a:defRPr/>
              </a:pPr>
              <a:r>
                <a:rPr lang="en-US" dirty="0">
                  <a:latin typeface="Avenir Book" panose="02000503020000020003" pitchFamily="2" charset="0"/>
                </a:rPr>
                <a:t>CSP Advantage</a:t>
              </a:r>
            </a:p>
            <a:p>
              <a:pPr defTabSz="1371600">
                <a:defRPr/>
              </a:pPr>
              <a:endParaRPr lang="en-US" sz="1650" dirty="0">
                <a:latin typeface="Calibri" panose="020F0502020204030204"/>
              </a:endParaRPr>
            </a:p>
            <a:p>
              <a:pPr marL="428625" indent="-428625" defTabSz="1371600">
                <a:buFont typeface="Wingdings" panose="05000000000000000000" pitchFamily="2" charset="2"/>
                <a:buChar char="ü"/>
                <a:defRPr/>
              </a:pPr>
              <a:endParaRPr lang="en-US" sz="1650" dirty="0">
                <a:latin typeface="Calibri" panose="020F0502020204030204"/>
              </a:endParaRPr>
            </a:p>
          </p:txBody>
        </p:sp>
        <p:sp>
          <p:nvSpPr>
            <p:cNvPr id="18" name="TextBox 17">
              <a:extLst>
                <a:ext uri="{FF2B5EF4-FFF2-40B4-BE49-F238E27FC236}">
                  <a16:creationId xmlns:a16="http://schemas.microsoft.com/office/drawing/2014/main" id="{89963A1D-2A56-C0A2-10E0-8A987DCB11D2}"/>
                </a:ext>
              </a:extLst>
            </p:cNvPr>
            <p:cNvSpPr txBox="1"/>
            <p:nvPr/>
          </p:nvSpPr>
          <p:spPr>
            <a:xfrm>
              <a:off x="277067" y="4512503"/>
              <a:ext cx="1945847" cy="276999"/>
            </a:xfrm>
            <a:prstGeom prst="rect">
              <a:avLst/>
            </a:prstGeom>
            <a:noFill/>
          </p:spPr>
          <p:txBody>
            <a:bodyPr wrap="square">
              <a:spAutoFit/>
            </a:bodyPr>
            <a:lstStyle/>
            <a:p>
              <a:pPr algn="ctr" defTabSz="1371600">
                <a:defRPr/>
              </a:pPr>
              <a:r>
                <a:rPr lang="en-US" sz="2100" b="1">
                  <a:latin typeface="Avenir Heavy" panose="02000503020000020003" pitchFamily="2" charset="0"/>
                </a:rPr>
                <a:t>Full Management</a:t>
              </a:r>
              <a:endParaRPr lang="en-US" sz="2400" b="1" u="sng">
                <a:latin typeface="Avenir Heavy" panose="02000503020000020003" pitchFamily="2" charset="0"/>
              </a:endParaRPr>
            </a:p>
          </p:txBody>
        </p:sp>
      </p:grpSp>
      <p:grpSp>
        <p:nvGrpSpPr>
          <p:cNvPr id="19" name="Group 18">
            <a:extLst>
              <a:ext uri="{FF2B5EF4-FFF2-40B4-BE49-F238E27FC236}">
                <a16:creationId xmlns:a16="http://schemas.microsoft.com/office/drawing/2014/main" id="{04593486-5057-E4F0-9DFC-9F2D7F1C0B6A}"/>
              </a:ext>
            </a:extLst>
          </p:cNvPr>
          <p:cNvGrpSpPr/>
          <p:nvPr userDrawn="1"/>
        </p:nvGrpSpPr>
        <p:grpSpPr>
          <a:xfrm>
            <a:off x="743662" y="6260518"/>
            <a:ext cx="4703342" cy="297443"/>
            <a:chOff x="515219" y="4581284"/>
            <a:chExt cx="5045446" cy="168879"/>
          </a:xfrm>
        </p:grpSpPr>
        <p:cxnSp>
          <p:nvCxnSpPr>
            <p:cNvPr id="20" name="Straight Connector 19">
              <a:extLst>
                <a:ext uri="{FF2B5EF4-FFF2-40B4-BE49-F238E27FC236}">
                  <a16:creationId xmlns:a16="http://schemas.microsoft.com/office/drawing/2014/main" id="{8BB78E8E-D7E7-192E-EF1B-9920592D8C45}"/>
                </a:ext>
              </a:extLst>
            </p:cNvPr>
            <p:cNvCxnSpPr/>
            <p:nvPr/>
          </p:nvCxnSpPr>
          <p:spPr>
            <a:xfrm>
              <a:off x="515219" y="4590569"/>
              <a:ext cx="50454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42D9F38-FF28-FC9E-18ED-860294AD1293}"/>
                </a:ext>
              </a:extLst>
            </p:cNvPr>
            <p:cNvCxnSpPr>
              <a:cxnSpLocks/>
            </p:cNvCxnSpPr>
            <p:nvPr/>
          </p:nvCxnSpPr>
          <p:spPr>
            <a:xfrm>
              <a:off x="524502" y="4581284"/>
              <a:ext cx="0" cy="155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2FF1C1E-9B88-5C2B-D2E2-BDE06A32ED0A}"/>
                </a:ext>
              </a:extLst>
            </p:cNvPr>
            <p:cNvCxnSpPr>
              <a:cxnSpLocks/>
            </p:cNvCxnSpPr>
            <p:nvPr/>
          </p:nvCxnSpPr>
          <p:spPr>
            <a:xfrm>
              <a:off x="5556023" y="4594413"/>
              <a:ext cx="3867" cy="15575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4777589F-5104-E0BC-632C-42E3F8FD3D6D}"/>
              </a:ext>
            </a:extLst>
          </p:cNvPr>
          <p:cNvSpPr txBox="1"/>
          <p:nvPr userDrawn="1"/>
        </p:nvSpPr>
        <p:spPr>
          <a:xfrm>
            <a:off x="901463" y="5631526"/>
            <a:ext cx="4631745" cy="507831"/>
          </a:xfrm>
          <a:prstGeom prst="rect">
            <a:avLst/>
          </a:prstGeom>
          <a:noFill/>
        </p:spPr>
        <p:txBody>
          <a:bodyPr wrap="square" lIns="137160" tIns="68580" rIns="137160" bIns="68580" anchor="t">
            <a:spAutoFit/>
          </a:bodyPr>
          <a:lstStyle/>
          <a:p>
            <a:pPr algn="ctr" defTabSz="1371600">
              <a:defRPr/>
            </a:pPr>
            <a:r>
              <a:rPr lang="en-US" sz="2400" b="1" dirty="0">
                <a:solidFill>
                  <a:srgbClr val="FF9F24"/>
                </a:solidFill>
                <a:latin typeface="Avenir Heavy" panose="02000503020000020003" pitchFamily="2" charset="0"/>
              </a:rPr>
              <a:t>M365 Productivity Roadmap</a:t>
            </a:r>
            <a:endParaRPr lang="en-US" sz="2700" b="1" u="sng" dirty="0">
              <a:solidFill>
                <a:srgbClr val="FF9F24"/>
              </a:solidFill>
              <a:latin typeface="Avenir Heavy" panose="02000503020000020003" pitchFamily="2" charset="0"/>
              <a:cs typeface="Calibri"/>
            </a:endParaRPr>
          </a:p>
        </p:txBody>
      </p:sp>
      <p:grpSp>
        <p:nvGrpSpPr>
          <p:cNvPr id="24" name="Group 23">
            <a:extLst>
              <a:ext uri="{FF2B5EF4-FFF2-40B4-BE49-F238E27FC236}">
                <a16:creationId xmlns:a16="http://schemas.microsoft.com/office/drawing/2014/main" id="{88BA7463-8A6D-888C-A63A-4AA7A8A2C62A}"/>
              </a:ext>
            </a:extLst>
          </p:cNvPr>
          <p:cNvGrpSpPr/>
          <p:nvPr userDrawn="1"/>
        </p:nvGrpSpPr>
        <p:grpSpPr>
          <a:xfrm>
            <a:off x="5800637" y="6252182"/>
            <a:ext cx="5609928" cy="280086"/>
            <a:chOff x="515219" y="4581285"/>
            <a:chExt cx="3739952" cy="186724"/>
          </a:xfrm>
        </p:grpSpPr>
        <p:cxnSp>
          <p:nvCxnSpPr>
            <p:cNvPr id="25" name="Straight Connector 24">
              <a:extLst>
                <a:ext uri="{FF2B5EF4-FFF2-40B4-BE49-F238E27FC236}">
                  <a16:creationId xmlns:a16="http://schemas.microsoft.com/office/drawing/2014/main" id="{1509DF5D-D4B1-2D40-9AF4-1909A6C02727}"/>
                </a:ext>
              </a:extLst>
            </p:cNvPr>
            <p:cNvCxnSpPr>
              <a:cxnSpLocks/>
            </p:cNvCxnSpPr>
            <p:nvPr/>
          </p:nvCxnSpPr>
          <p:spPr>
            <a:xfrm flipV="1">
              <a:off x="515219" y="4581285"/>
              <a:ext cx="3739952" cy="9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E4BA1D7-C2B3-51D9-6600-1193E1F128BD}"/>
                </a:ext>
              </a:extLst>
            </p:cNvPr>
            <p:cNvCxnSpPr>
              <a:cxnSpLocks/>
            </p:cNvCxnSpPr>
            <p:nvPr/>
          </p:nvCxnSpPr>
          <p:spPr>
            <a:xfrm>
              <a:off x="524502" y="4581285"/>
              <a:ext cx="0" cy="18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2DDF707-BFA4-DBE3-61C7-319E082D0346}"/>
                </a:ext>
              </a:extLst>
            </p:cNvPr>
            <p:cNvCxnSpPr>
              <a:cxnSpLocks/>
            </p:cNvCxnSpPr>
            <p:nvPr/>
          </p:nvCxnSpPr>
          <p:spPr>
            <a:xfrm>
              <a:off x="4251732" y="4585129"/>
              <a:ext cx="1" cy="1828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7F9F32D3-D452-022E-12CC-8DAB75C6AA3B}"/>
              </a:ext>
            </a:extLst>
          </p:cNvPr>
          <p:cNvSpPr txBox="1"/>
          <p:nvPr userDrawn="1"/>
        </p:nvSpPr>
        <p:spPr>
          <a:xfrm>
            <a:off x="6597926" y="5657852"/>
            <a:ext cx="3937662" cy="507831"/>
          </a:xfrm>
          <a:prstGeom prst="rect">
            <a:avLst/>
          </a:prstGeom>
          <a:noFill/>
        </p:spPr>
        <p:txBody>
          <a:bodyPr wrap="square" lIns="137160" tIns="68580" rIns="137160" bIns="68580" anchor="t">
            <a:spAutoFit/>
          </a:bodyPr>
          <a:lstStyle/>
          <a:p>
            <a:pPr algn="ctr" defTabSz="1371600">
              <a:defRPr/>
            </a:pPr>
            <a:r>
              <a:rPr lang="en-US" sz="2400" b="1" dirty="0">
                <a:solidFill>
                  <a:srgbClr val="FF9F24"/>
                </a:solidFill>
                <a:latin typeface="Avenir Heavy" panose="02000503020000020003" pitchFamily="2" charset="0"/>
              </a:rPr>
              <a:t>Test/Pilot/POC</a:t>
            </a:r>
            <a:endParaRPr lang="en-US" sz="2700" b="1" u="sng" dirty="0">
              <a:solidFill>
                <a:srgbClr val="FF9F24"/>
              </a:solidFill>
              <a:latin typeface="Avenir Heavy" panose="02000503020000020003" pitchFamily="2" charset="0"/>
              <a:cs typeface="Calibri"/>
            </a:endParaRPr>
          </a:p>
        </p:txBody>
      </p:sp>
      <p:grpSp>
        <p:nvGrpSpPr>
          <p:cNvPr id="29" name="Group 28">
            <a:extLst>
              <a:ext uri="{FF2B5EF4-FFF2-40B4-BE49-F238E27FC236}">
                <a16:creationId xmlns:a16="http://schemas.microsoft.com/office/drawing/2014/main" id="{86E83615-9352-DD07-0BD0-FCA6A2C8BFD4}"/>
              </a:ext>
            </a:extLst>
          </p:cNvPr>
          <p:cNvGrpSpPr/>
          <p:nvPr userDrawn="1"/>
        </p:nvGrpSpPr>
        <p:grpSpPr>
          <a:xfrm>
            <a:off x="11915656" y="6261057"/>
            <a:ext cx="2512004" cy="274320"/>
            <a:chOff x="9181133" y="4116359"/>
            <a:chExt cx="1950520" cy="212541"/>
          </a:xfrm>
        </p:grpSpPr>
        <p:cxnSp>
          <p:nvCxnSpPr>
            <p:cNvPr id="30" name="Straight Connector 29">
              <a:extLst>
                <a:ext uri="{FF2B5EF4-FFF2-40B4-BE49-F238E27FC236}">
                  <a16:creationId xmlns:a16="http://schemas.microsoft.com/office/drawing/2014/main" id="{E7185BD2-C48F-969C-A836-6EBD815ABBE7}"/>
                </a:ext>
              </a:extLst>
            </p:cNvPr>
            <p:cNvCxnSpPr>
              <a:cxnSpLocks/>
            </p:cNvCxnSpPr>
            <p:nvPr/>
          </p:nvCxnSpPr>
          <p:spPr>
            <a:xfrm flipV="1">
              <a:off x="9181133" y="4116360"/>
              <a:ext cx="1950520" cy="1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A473951-E027-1B86-85DB-63F24833AE6E}"/>
                </a:ext>
              </a:extLst>
            </p:cNvPr>
            <p:cNvCxnSpPr>
              <a:cxnSpLocks/>
            </p:cNvCxnSpPr>
            <p:nvPr/>
          </p:nvCxnSpPr>
          <p:spPr>
            <a:xfrm>
              <a:off x="9181133" y="4116359"/>
              <a:ext cx="0" cy="201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3A4223A-69F9-FE2E-34A6-067AC113A0B0}"/>
                </a:ext>
              </a:extLst>
            </p:cNvPr>
            <p:cNvCxnSpPr>
              <a:cxnSpLocks/>
            </p:cNvCxnSpPr>
            <p:nvPr/>
          </p:nvCxnSpPr>
          <p:spPr>
            <a:xfrm>
              <a:off x="11127010" y="4127520"/>
              <a:ext cx="3866" cy="20138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B521DF6A-52B7-5A85-27F9-EF06B0C2C421}"/>
              </a:ext>
            </a:extLst>
          </p:cNvPr>
          <p:cNvSpPr txBox="1"/>
          <p:nvPr userDrawn="1"/>
        </p:nvSpPr>
        <p:spPr>
          <a:xfrm>
            <a:off x="14241090" y="5657852"/>
            <a:ext cx="3937662" cy="507831"/>
          </a:xfrm>
          <a:prstGeom prst="rect">
            <a:avLst/>
          </a:prstGeom>
          <a:noFill/>
        </p:spPr>
        <p:txBody>
          <a:bodyPr wrap="square" lIns="137160" tIns="68580" rIns="137160" bIns="68580" anchor="t">
            <a:spAutoFit/>
          </a:bodyPr>
          <a:lstStyle/>
          <a:p>
            <a:pPr algn="ctr" defTabSz="1371600">
              <a:defRPr/>
            </a:pPr>
            <a:r>
              <a:rPr lang="en-US" sz="2400" b="1" dirty="0">
                <a:solidFill>
                  <a:srgbClr val="FF9F24"/>
                </a:solidFill>
                <a:latin typeface="Avenir Heavy" panose="02000503020000020003" pitchFamily="2" charset="0"/>
              </a:rPr>
              <a:t>Manage</a:t>
            </a:r>
            <a:endParaRPr lang="en-US" sz="2700" b="1" u="sng" dirty="0">
              <a:solidFill>
                <a:srgbClr val="FF9F24"/>
              </a:solidFill>
              <a:latin typeface="Avenir Heavy" panose="02000503020000020003" pitchFamily="2" charset="0"/>
              <a:cs typeface="Calibri"/>
            </a:endParaRPr>
          </a:p>
        </p:txBody>
      </p:sp>
      <p:sp>
        <p:nvSpPr>
          <p:cNvPr id="34" name="TextBox 33">
            <a:extLst>
              <a:ext uri="{FF2B5EF4-FFF2-40B4-BE49-F238E27FC236}">
                <a16:creationId xmlns:a16="http://schemas.microsoft.com/office/drawing/2014/main" id="{E5F86EDF-A5F3-593B-91A0-EE7DCC52943D}"/>
              </a:ext>
            </a:extLst>
          </p:cNvPr>
          <p:cNvSpPr txBox="1"/>
          <p:nvPr userDrawn="1"/>
        </p:nvSpPr>
        <p:spPr>
          <a:xfrm>
            <a:off x="701456" y="9417759"/>
            <a:ext cx="4935608" cy="369332"/>
          </a:xfrm>
          <a:prstGeom prst="rect">
            <a:avLst/>
          </a:prstGeom>
          <a:solidFill>
            <a:srgbClr val="02637F"/>
          </a:solidFill>
          <a:ln>
            <a:solidFill>
              <a:srgbClr val="009ECC"/>
            </a:solidFill>
          </a:ln>
        </p:spPr>
        <p:txBody>
          <a:bodyPr wrap="square">
            <a:spAutoFit/>
          </a:bodyPr>
          <a:lstStyle/>
          <a:p>
            <a:pPr algn="ctr" defTabSz="1371600">
              <a:defRPr/>
            </a:pPr>
            <a:r>
              <a:rPr lang="en-US" b="1">
                <a:solidFill>
                  <a:prstClr val="white"/>
                </a:solidFill>
                <a:latin typeface="Avenir Heavy" panose="02000503020000020003" pitchFamily="2" charset="0"/>
              </a:rPr>
              <a:t>Establish a Roadmap</a:t>
            </a:r>
            <a:endParaRPr lang="en-US" sz="2100" b="1" u="sng">
              <a:solidFill>
                <a:prstClr val="white"/>
              </a:solidFill>
              <a:latin typeface="Avenir Heavy" panose="02000503020000020003" pitchFamily="2" charset="0"/>
            </a:endParaRPr>
          </a:p>
        </p:txBody>
      </p:sp>
      <p:sp>
        <p:nvSpPr>
          <p:cNvPr id="35" name="TextBox 34">
            <a:extLst>
              <a:ext uri="{FF2B5EF4-FFF2-40B4-BE49-F238E27FC236}">
                <a16:creationId xmlns:a16="http://schemas.microsoft.com/office/drawing/2014/main" id="{403F7FF2-42D9-FC11-3AB6-535148BCE965}"/>
              </a:ext>
            </a:extLst>
          </p:cNvPr>
          <p:cNvSpPr txBox="1"/>
          <p:nvPr userDrawn="1"/>
        </p:nvSpPr>
        <p:spPr>
          <a:xfrm>
            <a:off x="5923961" y="9419411"/>
            <a:ext cx="5559072" cy="369332"/>
          </a:xfrm>
          <a:prstGeom prst="rect">
            <a:avLst/>
          </a:prstGeom>
          <a:solidFill>
            <a:srgbClr val="02637F"/>
          </a:solidFill>
          <a:ln>
            <a:solidFill>
              <a:srgbClr val="009ECC"/>
            </a:solidFill>
          </a:ln>
        </p:spPr>
        <p:txBody>
          <a:bodyPr wrap="square">
            <a:spAutoFit/>
          </a:bodyPr>
          <a:lstStyle/>
          <a:p>
            <a:pPr algn="ctr" defTabSz="1371600">
              <a:defRPr/>
            </a:pPr>
            <a:r>
              <a:rPr lang="en-US" b="1">
                <a:solidFill>
                  <a:prstClr val="white"/>
                </a:solidFill>
                <a:latin typeface="Avenir Heavy" panose="02000503020000020003" pitchFamily="2" charset="0"/>
              </a:rPr>
              <a:t>Prove Effectiveness and Test Plans</a:t>
            </a:r>
            <a:endParaRPr lang="en-US" sz="2100" b="1" u="sng">
              <a:solidFill>
                <a:prstClr val="white"/>
              </a:solidFill>
              <a:latin typeface="Avenir Heavy" panose="02000503020000020003" pitchFamily="2" charset="0"/>
            </a:endParaRPr>
          </a:p>
        </p:txBody>
      </p:sp>
      <p:sp>
        <p:nvSpPr>
          <p:cNvPr id="36" name="TextBox 35">
            <a:extLst>
              <a:ext uri="{FF2B5EF4-FFF2-40B4-BE49-F238E27FC236}">
                <a16:creationId xmlns:a16="http://schemas.microsoft.com/office/drawing/2014/main" id="{93A0DCB2-A6E6-E663-8680-B1DFFE3D9F25}"/>
              </a:ext>
            </a:extLst>
          </p:cNvPr>
          <p:cNvSpPr txBox="1"/>
          <p:nvPr userDrawn="1"/>
        </p:nvSpPr>
        <p:spPr>
          <a:xfrm>
            <a:off x="15041760" y="9417760"/>
            <a:ext cx="2684958" cy="369332"/>
          </a:xfrm>
          <a:prstGeom prst="rect">
            <a:avLst/>
          </a:prstGeom>
          <a:solidFill>
            <a:srgbClr val="02637F"/>
          </a:solidFill>
          <a:ln>
            <a:solidFill>
              <a:srgbClr val="009ECC"/>
            </a:solidFill>
          </a:ln>
        </p:spPr>
        <p:txBody>
          <a:bodyPr wrap="square">
            <a:spAutoFit/>
          </a:bodyPr>
          <a:lstStyle/>
          <a:p>
            <a:pPr algn="ctr" defTabSz="1371600">
              <a:defRPr/>
            </a:pPr>
            <a:r>
              <a:rPr lang="en-US" b="1">
                <a:solidFill>
                  <a:prstClr val="white"/>
                </a:solidFill>
                <a:latin typeface="Avenir Heavy" panose="02000503020000020003" pitchFamily="2" charset="0"/>
              </a:rPr>
              <a:t>Maintain Success</a:t>
            </a:r>
            <a:endParaRPr lang="en-US" sz="2100" b="1" u="sng">
              <a:solidFill>
                <a:prstClr val="white"/>
              </a:solidFill>
              <a:latin typeface="Avenir Heavy" panose="02000503020000020003" pitchFamily="2" charset="0"/>
            </a:endParaRPr>
          </a:p>
        </p:txBody>
      </p:sp>
      <p:pic>
        <p:nvPicPr>
          <p:cNvPr id="37" name="Picture 8">
            <a:extLst>
              <a:ext uri="{FF2B5EF4-FFF2-40B4-BE49-F238E27FC236}">
                <a16:creationId xmlns:a16="http://schemas.microsoft.com/office/drawing/2014/main" id="{81FB20C5-C649-A211-C903-5046966EC058}"/>
              </a:ext>
            </a:extLst>
          </p:cNvPr>
          <p:cNvPicPr>
            <a:picLocks noChangeAspect="1"/>
          </p:cNvPicPr>
          <p:nvPr userDrawn="1"/>
        </p:nvPicPr>
        <p:blipFill>
          <a:blip r:embed="rId2"/>
          <a:srcRect/>
          <a:stretch>
            <a:fillRect/>
          </a:stretch>
        </p:blipFill>
        <p:spPr>
          <a:xfrm>
            <a:off x="16830930" y="580687"/>
            <a:ext cx="856740" cy="1117190"/>
          </a:xfrm>
          <a:prstGeom prst="rect">
            <a:avLst/>
          </a:prstGeom>
        </p:spPr>
      </p:pic>
      <p:sp>
        <p:nvSpPr>
          <p:cNvPr id="38" name="TextBox 30">
            <a:extLst>
              <a:ext uri="{FF2B5EF4-FFF2-40B4-BE49-F238E27FC236}">
                <a16:creationId xmlns:a16="http://schemas.microsoft.com/office/drawing/2014/main" id="{B56D1559-BFCB-5E06-B8FC-707D5E7C8391}"/>
              </a:ext>
            </a:extLst>
          </p:cNvPr>
          <p:cNvSpPr txBox="1"/>
          <p:nvPr userDrawn="1"/>
        </p:nvSpPr>
        <p:spPr>
          <a:xfrm>
            <a:off x="991487" y="552294"/>
            <a:ext cx="16391307" cy="912173"/>
          </a:xfrm>
          <a:prstGeom prst="rect">
            <a:avLst/>
          </a:prstGeom>
        </p:spPr>
        <p:txBody>
          <a:bodyPr wrap="square" lIns="0" tIns="0" rIns="0" bIns="0" rtlCol="0" anchor="t">
            <a:spAutoFit/>
          </a:bodyPr>
          <a:lstStyle/>
          <a:p>
            <a:pPr defTabSz="1371600">
              <a:lnSpc>
                <a:spcPts val="7558"/>
              </a:lnSpc>
              <a:defRPr/>
            </a:pPr>
            <a:r>
              <a:rPr lang="en-US" sz="4800" b="1" dirty="0">
                <a:latin typeface="Avenir Heavy" panose="02000503020000020003"/>
              </a:rPr>
              <a:t>M365 Productivity, Security, &amp; Compliance Roadmap</a:t>
            </a:r>
          </a:p>
        </p:txBody>
      </p:sp>
      <p:cxnSp>
        <p:nvCxnSpPr>
          <p:cNvPr id="39" name="Straight Arrow Connector 38">
            <a:extLst>
              <a:ext uri="{FF2B5EF4-FFF2-40B4-BE49-F238E27FC236}">
                <a16:creationId xmlns:a16="http://schemas.microsoft.com/office/drawing/2014/main" id="{6B205E6A-9A81-8F7C-CE2D-387C1D0ADD19}"/>
              </a:ext>
            </a:extLst>
          </p:cNvPr>
          <p:cNvCxnSpPr>
            <a:cxnSpLocks/>
          </p:cNvCxnSpPr>
          <p:nvPr userDrawn="1"/>
        </p:nvCxnSpPr>
        <p:spPr>
          <a:xfrm>
            <a:off x="482975" y="5113563"/>
            <a:ext cx="17251658" cy="0"/>
          </a:xfrm>
          <a:prstGeom prst="straightConnector1">
            <a:avLst/>
          </a:prstGeom>
          <a:ln w="57150">
            <a:solidFill>
              <a:srgbClr val="02637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75C57C8-907C-6BD5-055A-42B8DAD32A73}"/>
              </a:ext>
            </a:extLst>
          </p:cNvPr>
          <p:cNvCxnSpPr/>
          <p:nvPr userDrawn="1"/>
        </p:nvCxnSpPr>
        <p:spPr>
          <a:xfrm>
            <a:off x="1291229" y="4811787"/>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90B7D70-4784-06E6-2531-C0CE3DDF7D08}"/>
              </a:ext>
            </a:extLst>
          </p:cNvPr>
          <p:cNvCxnSpPr/>
          <p:nvPr userDrawn="1"/>
        </p:nvCxnSpPr>
        <p:spPr>
          <a:xfrm>
            <a:off x="3129387" y="4822658"/>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687E8BC-6A17-5C92-055C-2F7302A11BA9}"/>
              </a:ext>
            </a:extLst>
          </p:cNvPr>
          <p:cNvCxnSpPr/>
          <p:nvPr userDrawn="1"/>
        </p:nvCxnSpPr>
        <p:spPr>
          <a:xfrm>
            <a:off x="4829016" y="4833528"/>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BC21174-3995-D21E-99B2-9D42AF49D38C}"/>
              </a:ext>
            </a:extLst>
          </p:cNvPr>
          <p:cNvCxnSpPr>
            <a:cxnSpLocks/>
          </p:cNvCxnSpPr>
          <p:nvPr userDrawn="1"/>
        </p:nvCxnSpPr>
        <p:spPr>
          <a:xfrm>
            <a:off x="11432226" y="4857326"/>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9676361-5BA4-3041-B97A-BED7F0BBDD4E}"/>
              </a:ext>
            </a:extLst>
          </p:cNvPr>
          <p:cNvCxnSpPr/>
          <p:nvPr userDrawn="1"/>
        </p:nvCxnSpPr>
        <p:spPr>
          <a:xfrm>
            <a:off x="13841544" y="4855269"/>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B841F73-22BA-E479-B04D-31ED97906FEF}"/>
              </a:ext>
            </a:extLst>
          </p:cNvPr>
          <p:cNvCxnSpPr/>
          <p:nvPr userDrawn="1"/>
        </p:nvCxnSpPr>
        <p:spPr>
          <a:xfrm>
            <a:off x="16137834" y="4855269"/>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4564A9DD-8185-5A70-A616-E83B77C6F194}"/>
              </a:ext>
            </a:extLst>
          </p:cNvPr>
          <p:cNvGrpSpPr/>
          <p:nvPr userDrawn="1"/>
        </p:nvGrpSpPr>
        <p:grpSpPr>
          <a:xfrm>
            <a:off x="14905957" y="6246425"/>
            <a:ext cx="2788616" cy="286977"/>
            <a:chOff x="9181133" y="4116359"/>
            <a:chExt cx="1950520" cy="253040"/>
          </a:xfrm>
        </p:grpSpPr>
        <p:cxnSp>
          <p:nvCxnSpPr>
            <p:cNvPr id="47" name="Straight Connector 46">
              <a:extLst>
                <a:ext uri="{FF2B5EF4-FFF2-40B4-BE49-F238E27FC236}">
                  <a16:creationId xmlns:a16="http://schemas.microsoft.com/office/drawing/2014/main" id="{D4F0DADA-C159-8B24-B702-42ECAD717207}"/>
                </a:ext>
              </a:extLst>
            </p:cNvPr>
            <p:cNvCxnSpPr>
              <a:cxnSpLocks/>
            </p:cNvCxnSpPr>
            <p:nvPr/>
          </p:nvCxnSpPr>
          <p:spPr>
            <a:xfrm flipV="1">
              <a:off x="9181133" y="4116360"/>
              <a:ext cx="1950520" cy="1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E8A6C04-90EC-E936-333E-6A99B8FC8C06}"/>
                </a:ext>
              </a:extLst>
            </p:cNvPr>
            <p:cNvCxnSpPr>
              <a:cxnSpLocks/>
            </p:cNvCxnSpPr>
            <p:nvPr/>
          </p:nvCxnSpPr>
          <p:spPr>
            <a:xfrm>
              <a:off x="9181133" y="4116359"/>
              <a:ext cx="0" cy="241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0B52337-6DEE-BF7A-343E-90034CC5CC30}"/>
                </a:ext>
              </a:extLst>
            </p:cNvPr>
            <p:cNvCxnSpPr>
              <a:cxnSpLocks/>
            </p:cNvCxnSpPr>
            <p:nvPr/>
          </p:nvCxnSpPr>
          <p:spPr>
            <a:xfrm>
              <a:off x="11127011" y="4127519"/>
              <a:ext cx="3866" cy="24188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F8A11723-A8FE-4FCB-01A8-5B69E5E7E39C}"/>
              </a:ext>
            </a:extLst>
          </p:cNvPr>
          <p:cNvGrpSpPr/>
          <p:nvPr userDrawn="1"/>
        </p:nvGrpSpPr>
        <p:grpSpPr>
          <a:xfrm>
            <a:off x="11524112" y="6347627"/>
            <a:ext cx="3980015" cy="3315347"/>
            <a:chOff x="173638" y="4332154"/>
            <a:chExt cx="2462165" cy="2210231"/>
          </a:xfrm>
        </p:grpSpPr>
        <p:sp>
          <p:nvSpPr>
            <p:cNvPr id="51" name="TextBox 50">
              <a:extLst>
                <a:ext uri="{FF2B5EF4-FFF2-40B4-BE49-F238E27FC236}">
                  <a16:creationId xmlns:a16="http://schemas.microsoft.com/office/drawing/2014/main" id="{9D5E6D78-4B6D-276C-3BDF-A0464CDC6FDF}"/>
                </a:ext>
              </a:extLst>
            </p:cNvPr>
            <p:cNvSpPr txBox="1"/>
            <p:nvPr/>
          </p:nvSpPr>
          <p:spPr>
            <a:xfrm>
              <a:off x="284456" y="4664948"/>
              <a:ext cx="2351347" cy="1877437"/>
            </a:xfrm>
            <a:prstGeom prst="rect">
              <a:avLst/>
            </a:prstGeom>
            <a:noFill/>
          </p:spPr>
          <p:txBody>
            <a:bodyPr wrap="square" rtlCol="0">
              <a:spAutoFit/>
            </a:bodyPr>
            <a:lstStyle/>
            <a:p>
              <a:pPr marL="428625" indent="-428625" defTabSz="1371600">
                <a:buFont typeface="Wingdings" panose="05000000000000000000" pitchFamily="2" charset="2"/>
                <a:buChar char="ü"/>
                <a:defRPr/>
              </a:pPr>
              <a:r>
                <a:rPr lang="en-US" dirty="0">
                  <a:latin typeface="Avenir Book" panose="02000503020000020003" pitchFamily="2" charset="0"/>
                </a:rPr>
                <a:t>Deploy Office 365</a:t>
              </a:r>
            </a:p>
            <a:p>
              <a:pPr marL="428625" indent="-428625" defTabSz="1371600">
                <a:buFont typeface="Wingdings" panose="05000000000000000000" pitchFamily="2" charset="2"/>
                <a:buChar char="ü"/>
                <a:defRPr/>
              </a:pPr>
              <a:r>
                <a:rPr lang="en-US" dirty="0">
                  <a:latin typeface="Avenir Book" panose="02000503020000020003" pitchFamily="2" charset="0"/>
                </a:rPr>
                <a:t>Deploy Intune/Autopilot</a:t>
              </a:r>
            </a:p>
            <a:p>
              <a:pPr marL="428625" indent="-428625" defTabSz="1371600">
                <a:buFont typeface="Wingdings" panose="05000000000000000000" pitchFamily="2" charset="2"/>
                <a:buChar char="ü"/>
                <a:defRPr/>
              </a:pPr>
              <a:r>
                <a:rPr lang="en-US" dirty="0">
                  <a:latin typeface="Avenir Book" panose="02000503020000020003" pitchFamily="2" charset="0"/>
                </a:rPr>
                <a:t>Migrate File Shares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 Rooms</a:t>
              </a:r>
            </a:p>
            <a:p>
              <a:pPr marL="428625" indent="-428625" defTabSz="1371600">
                <a:buFont typeface="Wingdings" panose="05000000000000000000" pitchFamily="2" charset="2"/>
                <a:buChar char="ü"/>
                <a:defRPr/>
              </a:pPr>
              <a:r>
                <a:rPr lang="en-US" dirty="0">
                  <a:latin typeface="Avenir Book" panose="02000503020000020003" pitchFamily="2" charset="0"/>
                </a:rPr>
                <a:t>Deploy Defender</a:t>
              </a:r>
            </a:p>
            <a:p>
              <a:pPr marL="428625" indent="-428625" defTabSz="1371600">
                <a:buFont typeface="Wingdings" panose="05000000000000000000" pitchFamily="2" charset="2"/>
                <a:buChar char="ü"/>
                <a:defRPr/>
              </a:pPr>
              <a:r>
                <a:rPr lang="en-US" dirty="0">
                  <a:latin typeface="Avenir Book" panose="02000503020000020003" pitchFamily="2" charset="0"/>
                </a:rPr>
                <a:t>Deploy Purview</a:t>
              </a:r>
            </a:p>
            <a:p>
              <a:pPr marL="428625" indent="-428625" defTabSz="1371600">
                <a:buFont typeface="Wingdings" panose="05000000000000000000" pitchFamily="2" charset="2"/>
                <a:buChar char="ü"/>
                <a:defRPr/>
              </a:pPr>
              <a:r>
                <a:rPr lang="en-US" dirty="0">
                  <a:latin typeface="Avenir Book" panose="02000503020000020003" pitchFamily="2" charset="0"/>
                </a:rPr>
                <a:t>Deploy PowerApps</a:t>
              </a:r>
            </a:p>
            <a:p>
              <a:pPr defTabSz="1371600">
                <a:defRPr/>
              </a:pPr>
              <a:endParaRPr lang="en-US" sz="1650" dirty="0">
                <a:latin typeface="Calibri" panose="020F0502020204030204"/>
              </a:endParaRPr>
            </a:p>
            <a:p>
              <a:pPr marL="428625" indent="-428625" defTabSz="1371600">
                <a:buFont typeface="Wingdings" panose="05000000000000000000" pitchFamily="2" charset="2"/>
                <a:buChar char="ü"/>
                <a:defRPr/>
              </a:pPr>
              <a:endParaRPr lang="en-US" sz="1650" dirty="0">
                <a:latin typeface="Calibri" panose="020F0502020204030204"/>
              </a:endParaRPr>
            </a:p>
          </p:txBody>
        </p:sp>
        <p:sp>
          <p:nvSpPr>
            <p:cNvPr id="52" name="TextBox 51">
              <a:extLst>
                <a:ext uri="{FF2B5EF4-FFF2-40B4-BE49-F238E27FC236}">
                  <a16:creationId xmlns:a16="http://schemas.microsoft.com/office/drawing/2014/main" id="{ACB5F956-D1EE-CD36-429E-C5EFE3BF8F5D}"/>
                </a:ext>
              </a:extLst>
            </p:cNvPr>
            <p:cNvSpPr txBox="1"/>
            <p:nvPr/>
          </p:nvSpPr>
          <p:spPr>
            <a:xfrm>
              <a:off x="173638" y="4332154"/>
              <a:ext cx="1945847" cy="276999"/>
            </a:xfrm>
            <a:prstGeom prst="rect">
              <a:avLst/>
            </a:prstGeom>
            <a:noFill/>
          </p:spPr>
          <p:txBody>
            <a:bodyPr wrap="square">
              <a:spAutoFit/>
            </a:bodyPr>
            <a:lstStyle/>
            <a:p>
              <a:pPr algn="ctr" defTabSz="1371600">
                <a:defRPr/>
              </a:pPr>
              <a:r>
                <a:rPr lang="en-US" sz="2100" b="1">
                  <a:latin typeface="Avenir Heavy" panose="02000503020000020003" pitchFamily="2" charset="0"/>
                </a:rPr>
                <a:t>Deploy</a:t>
              </a:r>
              <a:endParaRPr lang="en-US" sz="2400" b="1" u="sng">
                <a:latin typeface="Avenir Heavy" panose="02000503020000020003" pitchFamily="2" charset="0"/>
              </a:endParaRPr>
            </a:p>
          </p:txBody>
        </p:sp>
      </p:grpSp>
      <p:sp>
        <p:nvSpPr>
          <p:cNvPr id="53" name="TextBox 52">
            <a:extLst>
              <a:ext uri="{FF2B5EF4-FFF2-40B4-BE49-F238E27FC236}">
                <a16:creationId xmlns:a16="http://schemas.microsoft.com/office/drawing/2014/main" id="{E355619A-355A-0C2D-5722-49A305F108EA}"/>
              </a:ext>
            </a:extLst>
          </p:cNvPr>
          <p:cNvSpPr txBox="1"/>
          <p:nvPr userDrawn="1"/>
        </p:nvSpPr>
        <p:spPr>
          <a:xfrm>
            <a:off x="11175584" y="5645110"/>
            <a:ext cx="3937662" cy="507831"/>
          </a:xfrm>
          <a:prstGeom prst="rect">
            <a:avLst/>
          </a:prstGeom>
          <a:noFill/>
        </p:spPr>
        <p:txBody>
          <a:bodyPr wrap="square" lIns="137160" tIns="68580" rIns="137160" bIns="68580" anchor="t">
            <a:spAutoFit/>
          </a:bodyPr>
          <a:lstStyle/>
          <a:p>
            <a:pPr algn="ctr" defTabSz="1371600">
              <a:defRPr/>
            </a:pPr>
            <a:r>
              <a:rPr lang="en-US" sz="2400" b="1" dirty="0">
                <a:solidFill>
                  <a:srgbClr val="FF9F24"/>
                </a:solidFill>
                <a:latin typeface="Avenir Heavy" panose="02000503020000020003" pitchFamily="2" charset="0"/>
              </a:rPr>
              <a:t>Production</a:t>
            </a:r>
            <a:endParaRPr lang="en-US" sz="2700" b="1" u="sng" dirty="0">
              <a:solidFill>
                <a:srgbClr val="FF9F24"/>
              </a:solidFill>
              <a:latin typeface="Avenir Heavy" panose="02000503020000020003" pitchFamily="2" charset="0"/>
              <a:cs typeface="Calibri"/>
            </a:endParaRPr>
          </a:p>
        </p:txBody>
      </p:sp>
      <p:sp>
        <p:nvSpPr>
          <p:cNvPr id="54" name="TextBox 53">
            <a:extLst>
              <a:ext uri="{FF2B5EF4-FFF2-40B4-BE49-F238E27FC236}">
                <a16:creationId xmlns:a16="http://schemas.microsoft.com/office/drawing/2014/main" id="{F1276C12-4FE1-57B5-2981-1E0C27180BAB}"/>
              </a:ext>
            </a:extLst>
          </p:cNvPr>
          <p:cNvSpPr txBox="1"/>
          <p:nvPr userDrawn="1"/>
        </p:nvSpPr>
        <p:spPr>
          <a:xfrm>
            <a:off x="11769931" y="9417759"/>
            <a:ext cx="3093821" cy="369332"/>
          </a:xfrm>
          <a:prstGeom prst="rect">
            <a:avLst/>
          </a:prstGeom>
          <a:solidFill>
            <a:srgbClr val="02637F"/>
          </a:solidFill>
          <a:ln>
            <a:solidFill>
              <a:srgbClr val="009ECC"/>
            </a:solidFill>
          </a:ln>
        </p:spPr>
        <p:txBody>
          <a:bodyPr wrap="square">
            <a:spAutoFit/>
          </a:bodyPr>
          <a:lstStyle/>
          <a:p>
            <a:pPr algn="ctr" defTabSz="1371600">
              <a:defRPr/>
            </a:pPr>
            <a:r>
              <a:rPr lang="en-US" b="1">
                <a:solidFill>
                  <a:prstClr val="white"/>
                </a:solidFill>
                <a:latin typeface="Avenir Heavy" panose="02000503020000020003" pitchFamily="2" charset="0"/>
              </a:rPr>
              <a:t>Realize Value</a:t>
            </a:r>
            <a:endParaRPr lang="en-US" sz="2100" b="1" u="sng">
              <a:solidFill>
                <a:prstClr val="white"/>
              </a:solidFill>
              <a:latin typeface="Avenir Heavy" panose="02000503020000020003" pitchFamily="2" charset="0"/>
            </a:endParaRPr>
          </a:p>
        </p:txBody>
      </p:sp>
      <p:sp>
        <p:nvSpPr>
          <p:cNvPr id="55" name="Rectangle 54">
            <a:extLst>
              <a:ext uri="{FF2B5EF4-FFF2-40B4-BE49-F238E27FC236}">
                <a16:creationId xmlns:a16="http://schemas.microsoft.com/office/drawing/2014/main" id="{EBF8E039-B8E4-F17C-1CFA-5B61285FB1E5}"/>
              </a:ext>
            </a:extLst>
          </p:cNvPr>
          <p:cNvSpPr/>
          <p:nvPr userDrawn="1"/>
        </p:nvSpPr>
        <p:spPr>
          <a:xfrm>
            <a:off x="743661" y="1969130"/>
            <a:ext cx="16087269" cy="1246495"/>
          </a:xfrm>
          <a:prstGeom prst="rect">
            <a:avLst/>
          </a:prstGeom>
          <a:noFill/>
          <a:ln>
            <a:noFill/>
          </a:ln>
        </p:spPr>
        <p:txBody>
          <a:bodyPr wrap="square" lIns="137160" tIns="68580" rIns="137160" bIns="68580" anchor="t">
            <a:spAutoFit/>
          </a:bodyPr>
          <a:lstStyle/>
          <a:p>
            <a:pPr defTabSz="357123">
              <a:defRPr/>
            </a:pPr>
            <a:r>
              <a:rPr lang="en-US" sz="2400" dirty="0">
                <a:solidFill>
                  <a:srgbClr val="262626"/>
                </a:solidFill>
                <a:latin typeface="Avenir Book" panose="02000503020000020003" pitchFamily="2" charset="0"/>
                <a:cs typeface="Segoe UI"/>
              </a:rPr>
              <a:t>The Microsoft 365 Productivity, Security, and Compliance Roadmap aims to </a:t>
            </a:r>
            <a:r>
              <a:rPr lang="en-US" sz="2400" b="1" dirty="0">
                <a:solidFill>
                  <a:srgbClr val="009ECC"/>
                </a:solidFill>
                <a:latin typeface="Avenir Heavy" panose="02000503020000020003" pitchFamily="2" charset="0"/>
                <a:cs typeface="Segoe UI"/>
              </a:rPr>
              <a:t>enable users to be secure and effective with Microsoft 365 productivity tools</a:t>
            </a:r>
            <a:r>
              <a:rPr lang="en-US" sz="2400" b="1" dirty="0">
                <a:solidFill>
                  <a:srgbClr val="262626"/>
                </a:solidFill>
                <a:latin typeface="Avenir Heavy" panose="02000503020000020003" pitchFamily="2" charset="0"/>
                <a:cs typeface="Segoe UI"/>
              </a:rPr>
              <a:t>. </a:t>
            </a:r>
            <a:r>
              <a:rPr lang="en-US" sz="2400" dirty="0">
                <a:solidFill>
                  <a:srgbClr val="262626"/>
                </a:solidFill>
                <a:latin typeface="Avenir Book" panose="02000503020000020003" pitchFamily="2" charset="0"/>
                <a:cs typeface="Segoe UI"/>
              </a:rPr>
              <a:t>This is achieved through the construction of an analysis of current solutions, developing an adoption plan, and a budget to create a roadmap to the desired outcomes.</a:t>
            </a:r>
            <a:endParaRPr lang="en-US" dirty="0">
              <a:solidFill>
                <a:srgbClr val="262626"/>
              </a:solidFill>
              <a:latin typeface="Avenir Book" panose="02000503020000020003" pitchFamily="2" charset="0"/>
              <a:ea typeface="Lato Light" panose="020F0502020204030203" pitchFamily="34" charset="0"/>
              <a:cs typeface="Segoe UI"/>
            </a:endParaRPr>
          </a:p>
        </p:txBody>
      </p:sp>
      <p:cxnSp>
        <p:nvCxnSpPr>
          <p:cNvPr id="56" name="Straight Connector 55">
            <a:extLst>
              <a:ext uri="{FF2B5EF4-FFF2-40B4-BE49-F238E27FC236}">
                <a16:creationId xmlns:a16="http://schemas.microsoft.com/office/drawing/2014/main" id="{E5A3EAF3-0BDB-2E18-E281-985A5457D422}"/>
              </a:ext>
            </a:extLst>
          </p:cNvPr>
          <p:cNvCxnSpPr/>
          <p:nvPr userDrawn="1"/>
        </p:nvCxnSpPr>
        <p:spPr>
          <a:xfrm>
            <a:off x="6480974" y="4855269"/>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7F3524E-480F-B5A6-F5EF-EA111C414EC7}"/>
              </a:ext>
            </a:extLst>
          </p:cNvPr>
          <p:cNvSpPr txBox="1"/>
          <p:nvPr userDrawn="1"/>
        </p:nvSpPr>
        <p:spPr>
          <a:xfrm>
            <a:off x="5512624" y="3838675"/>
            <a:ext cx="1811918" cy="646331"/>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Develop Priorities</a:t>
            </a:r>
          </a:p>
        </p:txBody>
      </p:sp>
      <p:cxnSp>
        <p:nvCxnSpPr>
          <p:cNvPr id="58" name="Straight Connector 57">
            <a:extLst>
              <a:ext uri="{FF2B5EF4-FFF2-40B4-BE49-F238E27FC236}">
                <a16:creationId xmlns:a16="http://schemas.microsoft.com/office/drawing/2014/main" id="{93225DE6-9F4F-6BE3-5FF6-27BC98E40FC7}"/>
              </a:ext>
            </a:extLst>
          </p:cNvPr>
          <p:cNvCxnSpPr/>
          <p:nvPr userDrawn="1"/>
        </p:nvCxnSpPr>
        <p:spPr>
          <a:xfrm>
            <a:off x="8134083" y="4863875"/>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050438E-F2B8-5277-7917-7773C03CADB9}"/>
              </a:ext>
            </a:extLst>
          </p:cNvPr>
          <p:cNvSpPr txBox="1"/>
          <p:nvPr userDrawn="1"/>
        </p:nvSpPr>
        <p:spPr>
          <a:xfrm>
            <a:off x="7188226" y="4004096"/>
            <a:ext cx="1811918" cy="369332"/>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Build Plans</a:t>
            </a:r>
          </a:p>
        </p:txBody>
      </p:sp>
      <p:cxnSp>
        <p:nvCxnSpPr>
          <p:cNvPr id="60" name="Straight Connector 59">
            <a:extLst>
              <a:ext uri="{FF2B5EF4-FFF2-40B4-BE49-F238E27FC236}">
                <a16:creationId xmlns:a16="http://schemas.microsoft.com/office/drawing/2014/main" id="{CA08965F-14FE-FEFE-C5B8-5F16CB4C97DE}"/>
              </a:ext>
            </a:extLst>
          </p:cNvPr>
          <p:cNvCxnSpPr/>
          <p:nvPr userDrawn="1"/>
        </p:nvCxnSpPr>
        <p:spPr>
          <a:xfrm>
            <a:off x="9811922" y="4855269"/>
            <a:ext cx="0" cy="284631"/>
          </a:xfrm>
          <a:prstGeom prst="line">
            <a:avLst/>
          </a:prstGeom>
          <a:ln w="57150">
            <a:solidFill>
              <a:srgbClr val="02637F"/>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6231506E-C705-3858-81E9-AA979E7BF02C}"/>
              </a:ext>
            </a:extLst>
          </p:cNvPr>
          <p:cNvSpPr txBox="1"/>
          <p:nvPr userDrawn="1"/>
        </p:nvSpPr>
        <p:spPr>
          <a:xfrm>
            <a:off x="8813984" y="3870109"/>
            <a:ext cx="1811918" cy="646331"/>
          </a:xfrm>
          <a:prstGeom prst="rect">
            <a:avLst/>
          </a:prstGeom>
          <a:noFill/>
        </p:spPr>
        <p:txBody>
          <a:bodyPr wrap="square" rtlCol="0">
            <a:spAutoFit/>
          </a:body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Sequence Events</a:t>
            </a:r>
          </a:p>
        </p:txBody>
      </p:sp>
      <p:sp>
        <p:nvSpPr>
          <p:cNvPr id="62" name="AutoShape 8">
            <a:extLst>
              <a:ext uri="{FF2B5EF4-FFF2-40B4-BE49-F238E27FC236}">
                <a16:creationId xmlns:a16="http://schemas.microsoft.com/office/drawing/2014/main" id="{63FC943D-B07F-5411-C8F7-DACA9A0EE020}"/>
              </a:ext>
            </a:extLst>
          </p:cNvPr>
          <p:cNvSpPr/>
          <p:nvPr userDrawn="1"/>
        </p:nvSpPr>
        <p:spPr>
          <a:xfrm rot="5400000" flipH="1">
            <a:off x="6774703" y="-4166522"/>
            <a:ext cx="45719" cy="11612151"/>
          </a:xfrm>
          <a:prstGeom prst="rect">
            <a:avLst/>
          </a:prstGeom>
          <a:solidFill>
            <a:srgbClr val="262626"/>
          </a:solidFill>
        </p:spPr>
        <p:txBody>
          <a:bodyPr/>
          <a:lstStyle/>
          <a:p>
            <a:endParaRPr lang="en-US">
              <a:solidFill>
                <a:srgbClr val="262626"/>
              </a:solidFill>
            </a:endParaRPr>
          </a:p>
        </p:txBody>
      </p:sp>
    </p:spTree>
    <p:extLst>
      <p:ext uri="{BB962C8B-B14F-4D97-AF65-F5344CB8AC3E}">
        <p14:creationId xmlns:p14="http://schemas.microsoft.com/office/powerpoint/2010/main" val="36776010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rk Mode Offer Overview">
    <p:bg>
      <p:bgPr>
        <a:solidFill>
          <a:schemeClr val="tx2"/>
        </a:solidFill>
        <a:effectLst/>
      </p:bgPr>
    </p:bg>
    <p:spTree>
      <p:nvGrpSpPr>
        <p:cNvPr id="1" name=""/>
        <p:cNvGrpSpPr/>
        <p:nvPr/>
      </p:nvGrpSpPr>
      <p:grpSpPr>
        <a:xfrm>
          <a:off x="0" y="0"/>
          <a:ext cx="0" cy="0"/>
          <a:chOff x="0" y="0"/>
          <a:chExt cx="0" cy="0"/>
        </a:xfrm>
      </p:grpSpPr>
      <p:pic>
        <p:nvPicPr>
          <p:cNvPr id="37" name="Picture 8">
            <a:extLst>
              <a:ext uri="{FF2B5EF4-FFF2-40B4-BE49-F238E27FC236}">
                <a16:creationId xmlns:a16="http://schemas.microsoft.com/office/drawing/2014/main" id="{D70DECB3-BB9B-F811-9446-3C4BFC10488F}"/>
              </a:ext>
            </a:extLst>
          </p:cNvPr>
          <p:cNvPicPr>
            <a:picLocks noChangeAspect="1"/>
          </p:cNvPicPr>
          <p:nvPr userDrawn="1"/>
        </p:nvPicPr>
        <p:blipFill>
          <a:blip r:embed="rId2"/>
          <a:srcRect/>
          <a:stretch>
            <a:fillRect/>
          </a:stretch>
        </p:blipFill>
        <p:spPr>
          <a:xfrm>
            <a:off x="16830930" y="580687"/>
            <a:ext cx="856740" cy="1117190"/>
          </a:xfrm>
          <a:prstGeom prst="rect">
            <a:avLst/>
          </a:prstGeom>
        </p:spPr>
      </p:pic>
      <p:sp>
        <p:nvSpPr>
          <p:cNvPr id="2" name="TextBox 6">
            <a:extLst>
              <a:ext uri="{FF2B5EF4-FFF2-40B4-BE49-F238E27FC236}">
                <a16:creationId xmlns:a16="http://schemas.microsoft.com/office/drawing/2014/main" id="{AD72E91D-24D4-CB33-2C31-BAE987B694A7}"/>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solidFill>
                  <a:schemeClr val="bg1"/>
                </a:solidFill>
              </a:defRPr>
            </a:lvl1pPr>
          </a:lstStyle>
          <a:p>
            <a:pPr defTabSz="1371600">
              <a:lnSpc>
                <a:spcPts val="7558"/>
              </a:lnSpc>
              <a:defRPr/>
            </a:pPr>
            <a:r>
              <a:rPr lang="en-US" sz="5400" b="1" dirty="0">
                <a:latin typeface="Avenir Heavy" panose="02000503020000020003"/>
              </a:rPr>
              <a:t>M365 Productivity, Security, &amp; Compliance Roadmap</a:t>
            </a:r>
          </a:p>
        </p:txBody>
      </p:sp>
      <p:sp>
        <p:nvSpPr>
          <p:cNvPr id="71" name="Text Placeholder 16">
            <a:extLst>
              <a:ext uri="{FF2B5EF4-FFF2-40B4-BE49-F238E27FC236}">
                <a16:creationId xmlns:a16="http://schemas.microsoft.com/office/drawing/2014/main" id="{9F7EBA0C-1C61-AFDE-3D69-90523BF754FF}"/>
              </a:ext>
            </a:extLst>
          </p:cNvPr>
          <p:cNvSpPr>
            <a:spLocks noGrp="1"/>
          </p:cNvSpPr>
          <p:nvPr>
            <p:ph type="body" sz="quarter" idx="11" hasCustomPrompt="1"/>
          </p:nvPr>
        </p:nvSpPr>
        <p:spPr>
          <a:xfrm>
            <a:off x="1042271" y="1880701"/>
            <a:ext cx="15721729" cy="1666875"/>
          </a:xfrm>
          <a:prstGeom prst="rect">
            <a:avLst/>
          </a:prstGeom>
        </p:spPr>
        <p:txBody>
          <a:bodyPr/>
          <a:lstStyle>
            <a:lvl1pPr marL="0" indent="0">
              <a:buNone/>
              <a:defRPr sz="2400">
                <a:solidFill>
                  <a:schemeClr val="bg1"/>
                </a:solidFill>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defTabSz="357123">
              <a:defRPr/>
            </a:pPr>
            <a:r>
              <a:rPr lang="en-US" sz="2400" dirty="0">
                <a:solidFill>
                  <a:schemeClr val="bg1"/>
                </a:solidFill>
                <a:latin typeface="Avenir Book" panose="02000503020000020003" pitchFamily="2" charset="0"/>
                <a:cs typeface="Segoe UI"/>
              </a:rPr>
              <a:t>The Microsoft 365 Productivity, Security &amp; Compliance Roadmap aims to enable users to be secure and effective with M365 Productivity tools. This is achieved through the construction of an analysis of current solutions, developing an actionable plan, and creating a budget to craft a roadmap to the desired outcomes. </a:t>
            </a:r>
            <a:endParaRPr lang="en-US" dirty="0">
              <a:solidFill>
                <a:srgbClr val="262626"/>
              </a:solidFill>
              <a:latin typeface="Avenir Book" panose="02000503020000020003" pitchFamily="2" charset="0"/>
              <a:ea typeface="Lato Light" panose="020F0502020204030203" pitchFamily="34" charset="0"/>
              <a:cs typeface="Segoe UI"/>
            </a:endParaRPr>
          </a:p>
        </p:txBody>
      </p:sp>
      <p:cxnSp>
        <p:nvCxnSpPr>
          <p:cNvPr id="72" name="Straight Connector 71">
            <a:extLst>
              <a:ext uri="{FF2B5EF4-FFF2-40B4-BE49-F238E27FC236}">
                <a16:creationId xmlns:a16="http://schemas.microsoft.com/office/drawing/2014/main" id="{16F5022C-0421-A439-72F4-0168ABD5984E}"/>
              </a:ext>
            </a:extLst>
          </p:cNvPr>
          <p:cNvCxnSpPr/>
          <p:nvPr userDrawn="1"/>
        </p:nvCxnSpPr>
        <p:spPr>
          <a:xfrm>
            <a:off x="777240" y="5143500"/>
            <a:ext cx="1682496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3" name="Text Placeholder 29">
            <a:extLst>
              <a:ext uri="{FF2B5EF4-FFF2-40B4-BE49-F238E27FC236}">
                <a16:creationId xmlns:a16="http://schemas.microsoft.com/office/drawing/2014/main" id="{1444CD96-A856-8E45-902B-E32E66CC5755}"/>
              </a:ext>
            </a:extLst>
          </p:cNvPr>
          <p:cNvSpPr>
            <a:spLocks noGrp="1"/>
          </p:cNvSpPr>
          <p:nvPr>
            <p:ph type="body" sz="quarter" idx="14" hasCustomPrompt="1"/>
          </p:nvPr>
        </p:nvSpPr>
        <p:spPr>
          <a:xfrm>
            <a:off x="999408" y="3869964"/>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Understand Needs Of The Business</a:t>
            </a:r>
          </a:p>
        </p:txBody>
      </p:sp>
      <p:sp>
        <p:nvSpPr>
          <p:cNvPr id="74" name="Text Placeholder 29">
            <a:extLst>
              <a:ext uri="{FF2B5EF4-FFF2-40B4-BE49-F238E27FC236}">
                <a16:creationId xmlns:a16="http://schemas.microsoft.com/office/drawing/2014/main" id="{55FE131A-278A-02B8-8081-3304433F0DBA}"/>
              </a:ext>
            </a:extLst>
          </p:cNvPr>
          <p:cNvSpPr>
            <a:spLocks noGrp="1"/>
          </p:cNvSpPr>
          <p:nvPr>
            <p:ph type="body" sz="quarter" idx="15" hasCustomPrompt="1"/>
          </p:nvPr>
        </p:nvSpPr>
        <p:spPr>
          <a:xfrm>
            <a:off x="2867397" y="3869964"/>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Where Are We Today?</a:t>
            </a:r>
          </a:p>
        </p:txBody>
      </p:sp>
      <p:sp>
        <p:nvSpPr>
          <p:cNvPr id="75" name="Text Placeholder 29">
            <a:extLst>
              <a:ext uri="{FF2B5EF4-FFF2-40B4-BE49-F238E27FC236}">
                <a16:creationId xmlns:a16="http://schemas.microsoft.com/office/drawing/2014/main" id="{D5E914AA-BC58-9A06-BFC6-BFAE9B63C26B}"/>
              </a:ext>
            </a:extLst>
          </p:cNvPr>
          <p:cNvSpPr>
            <a:spLocks noGrp="1"/>
          </p:cNvSpPr>
          <p:nvPr>
            <p:ph type="body" sz="quarter" idx="16" hasCustomPrompt="1"/>
          </p:nvPr>
        </p:nvSpPr>
        <p:spPr>
          <a:xfrm>
            <a:off x="46961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What is Possible?</a:t>
            </a:r>
          </a:p>
        </p:txBody>
      </p:sp>
      <p:sp>
        <p:nvSpPr>
          <p:cNvPr id="76" name="Text Placeholder 29">
            <a:extLst>
              <a:ext uri="{FF2B5EF4-FFF2-40B4-BE49-F238E27FC236}">
                <a16:creationId xmlns:a16="http://schemas.microsoft.com/office/drawing/2014/main" id="{3BBF83E6-C263-14FB-8BFB-CA155F6F68A4}"/>
              </a:ext>
            </a:extLst>
          </p:cNvPr>
          <p:cNvSpPr>
            <a:spLocks noGrp="1"/>
          </p:cNvSpPr>
          <p:nvPr>
            <p:ph type="body" sz="quarter" idx="17" hasCustomPrompt="1"/>
          </p:nvPr>
        </p:nvSpPr>
        <p:spPr>
          <a:xfrm>
            <a:off x="65249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Develop Priorities</a:t>
            </a:r>
          </a:p>
        </p:txBody>
      </p:sp>
      <p:sp>
        <p:nvSpPr>
          <p:cNvPr id="77" name="Text Placeholder 29">
            <a:extLst>
              <a:ext uri="{FF2B5EF4-FFF2-40B4-BE49-F238E27FC236}">
                <a16:creationId xmlns:a16="http://schemas.microsoft.com/office/drawing/2014/main" id="{3955CB30-FEAD-4C35-2A87-430A04B314CA}"/>
              </a:ext>
            </a:extLst>
          </p:cNvPr>
          <p:cNvSpPr>
            <a:spLocks noGrp="1"/>
          </p:cNvSpPr>
          <p:nvPr>
            <p:ph type="body" sz="quarter" idx="18" hasCustomPrompt="1"/>
          </p:nvPr>
        </p:nvSpPr>
        <p:spPr>
          <a:xfrm>
            <a:off x="83537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Build </a:t>
            </a:r>
            <a:br>
              <a:rPr lang="en-US" dirty="0">
                <a:latin typeface="Avenir Book" panose="02000503020000020003" pitchFamily="2" charset="0"/>
                <a:ea typeface="Lato Light" panose="020F0502020204030203" pitchFamily="34" charset="0"/>
                <a:cs typeface="Lato Light" panose="020F0502020204030203" pitchFamily="34" charset="0"/>
              </a:rPr>
            </a:br>
            <a:r>
              <a:rPr lang="en-US" dirty="0">
                <a:latin typeface="Avenir Book" panose="02000503020000020003" pitchFamily="2" charset="0"/>
                <a:ea typeface="Lato Light" panose="020F0502020204030203" pitchFamily="34" charset="0"/>
                <a:cs typeface="Lato Light" panose="020F0502020204030203" pitchFamily="34" charset="0"/>
              </a:rPr>
              <a:t>Plans</a:t>
            </a:r>
          </a:p>
        </p:txBody>
      </p:sp>
      <p:sp>
        <p:nvSpPr>
          <p:cNvPr id="78" name="Text Placeholder 29">
            <a:extLst>
              <a:ext uri="{FF2B5EF4-FFF2-40B4-BE49-F238E27FC236}">
                <a16:creationId xmlns:a16="http://schemas.microsoft.com/office/drawing/2014/main" id="{B706A26F-E355-2E80-3F50-19CA4558DB90}"/>
              </a:ext>
            </a:extLst>
          </p:cNvPr>
          <p:cNvSpPr>
            <a:spLocks noGrp="1"/>
          </p:cNvSpPr>
          <p:nvPr>
            <p:ph type="body" sz="quarter" idx="19" hasCustomPrompt="1"/>
          </p:nvPr>
        </p:nvSpPr>
        <p:spPr>
          <a:xfrm>
            <a:off x="101825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Sequence Events</a:t>
            </a:r>
          </a:p>
        </p:txBody>
      </p:sp>
      <p:sp>
        <p:nvSpPr>
          <p:cNvPr id="79" name="Text Placeholder 29">
            <a:extLst>
              <a:ext uri="{FF2B5EF4-FFF2-40B4-BE49-F238E27FC236}">
                <a16:creationId xmlns:a16="http://schemas.microsoft.com/office/drawing/2014/main" id="{D5AA78FE-F6BD-8FF1-848E-08D5E528840C}"/>
              </a:ext>
            </a:extLst>
          </p:cNvPr>
          <p:cNvSpPr>
            <a:spLocks noGrp="1"/>
          </p:cNvSpPr>
          <p:nvPr>
            <p:ph type="body" sz="quarter" idx="20" hasCustomPrompt="1"/>
          </p:nvPr>
        </p:nvSpPr>
        <p:spPr>
          <a:xfrm>
            <a:off x="120113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Communicate and Test</a:t>
            </a:r>
          </a:p>
        </p:txBody>
      </p:sp>
      <p:sp>
        <p:nvSpPr>
          <p:cNvPr id="80" name="Text Placeholder 29">
            <a:extLst>
              <a:ext uri="{FF2B5EF4-FFF2-40B4-BE49-F238E27FC236}">
                <a16:creationId xmlns:a16="http://schemas.microsoft.com/office/drawing/2014/main" id="{53475B5F-5112-9CDD-52B1-FF69E4787CB4}"/>
              </a:ext>
            </a:extLst>
          </p:cNvPr>
          <p:cNvSpPr>
            <a:spLocks noGrp="1"/>
          </p:cNvSpPr>
          <p:nvPr>
            <p:ph type="body" sz="quarter" idx="21" hasCustomPrompt="1"/>
          </p:nvPr>
        </p:nvSpPr>
        <p:spPr>
          <a:xfrm>
            <a:off x="13840197" y="38927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Launch in Phases</a:t>
            </a:r>
          </a:p>
        </p:txBody>
      </p:sp>
      <p:sp>
        <p:nvSpPr>
          <p:cNvPr id="81" name="Text Placeholder 29">
            <a:extLst>
              <a:ext uri="{FF2B5EF4-FFF2-40B4-BE49-F238E27FC236}">
                <a16:creationId xmlns:a16="http://schemas.microsoft.com/office/drawing/2014/main" id="{02D7C8F2-3C60-299F-29A3-C6EE898C41F9}"/>
              </a:ext>
            </a:extLst>
          </p:cNvPr>
          <p:cNvSpPr>
            <a:spLocks noGrp="1"/>
          </p:cNvSpPr>
          <p:nvPr>
            <p:ph type="body" sz="quarter" idx="22" hasCustomPrompt="1"/>
          </p:nvPr>
        </p:nvSpPr>
        <p:spPr>
          <a:xfrm>
            <a:off x="15668997" y="3914472"/>
            <a:ext cx="1628403"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algn="ctr" defTabSz="1371441">
              <a:defRPr/>
            </a:pPr>
            <a:r>
              <a:rPr lang="en-US" dirty="0">
                <a:latin typeface="Avenir Book" panose="02000503020000020003" pitchFamily="2" charset="0"/>
                <a:ea typeface="Lato Light" panose="020F0502020204030203" pitchFamily="34" charset="0"/>
                <a:cs typeface="Lato Light" panose="020F0502020204030203" pitchFamily="34" charset="0"/>
              </a:rPr>
              <a:t>Manage for Success</a:t>
            </a:r>
          </a:p>
        </p:txBody>
      </p:sp>
      <p:sp>
        <p:nvSpPr>
          <p:cNvPr id="82" name="Text Placeholder 27">
            <a:extLst>
              <a:ext uri="{FF2B5EF4-FFF2-40B4-BE49-F238E27FC236}">
                <a16:creationId xmlns:a16="http://schemas.microsoft.com/office/drawing/2014/main" id="{3961640E-520F-6537-E0B0-C2F7D5770893}"/>
              </a:ext>
            </a:extLst>
          </p:cNvPr>
          <p:cNvSpPr>
            <a:spLocks noGrp="1"/>
          </p:cNvSpPr>
          <p:nvPr>
            <p:ph type="body" sz="quarter" idx="13" hasCustomPrompt="1"/>
          </p:nvPr>
        </p:nvSpPr>
        <p:spPr>
          <a:xfrm>
            <a:off x="1289588" y="5295900"/>
            <a:ext cx="35041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M365 Productivity Roadmap</a:t>
            </a:r>
            <a:endParaRPr lang="en-US" sz="3200" b="1" u="sng" dirty="0">
              <a:solidFill>
                <a:srgbClr val="FF9F24"/>
              </a:solidFill>
              <a:latin typeface="Avenir Heavy" panose="02000503020000020003" pitchFamily="2" charset="0"/>
              <a:cs typeface="Calibri"/>
            </a:endParaRPr>
          </a:p>
        </p:txBody>
      </p:sp>
      <p:sp>
        <p:nvSpPr>
          <p:cNvPr id="83" name="Text Placeholder 27">
            <a:extLst>
              <a:ext uri="{FF2B5EF4-FFF2-40B4-BE49-F238E27FC236}">
                <a16:creationId xmlns:a16="http://schemas.microsoft.com/office/drawing/2014/main" id="{F9557317-D444-446F-2084-7FD3B5CA5111}"/>
              </a:ext>
            </a:extLst>
          </p:cNvPr>
          <p:cNvSpPr>
            <a:spLocks noGrp="1"/>
          </p:cNvSpPr>
          <p:nvPr>
            <p:ph type="body" sz="quarter" idx="23" hasCustomPrompt="1"/>
          </p:nvPr>
        </p:nvSpPr>
        <p:spPr>
          <a:xfrm>
            <a:off x="6077759" y="5295900"/>
            <a:ext cx="27015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Test/</a:t>
            </a:r>
            <a:br>
              <a:rPr lang="en-US" sz="2800" b="1" dirty="0">
                <a:solidFill>
                  <a:srgbClr val="FF9F24"/>
                </a:solidFill>
                <a:latin typeface="Avenir Heavy" panose="02000503020000020003" pitchFamily="2" charset="0"/>
              </a:rPr>
            </a:br>
            <a:r>
              <a:rPr lang="en-US" sz="2800" b="1" dirty="0">
                <a:solidFill>
                  <a:srgbClr val="FF9F24"/>
                </a:solidFill>
                <a:latin typeface="Avenir Heavy" panose="02000503020000020003" pitchFamily="2" charset="0"/>
              </a:rPr>
              <a:t>Pilot/POC</a:t>
            </a:r>
            <a:endParaRPr lang="en-US" sz="3200" b="1" u="sng" dirty="0">
              <a:solidFill>
                <a:srgbClr val="FF9F24"/>
              </a:solidFill>
              <a:latin typeface="Avenir Heavy" panose="02000503020000020003" pitchFamily="2" charset="0"/>
              <a:cs typeface="Calibri"/>
            </a:endParaRPr>
          </a:p>
        </p:txBody>
      </p:sp>
      <p:sp>
        <p:nvSpPr>
          <p:cNvPr id="84" name="Text Placeholder 27">
            <a:extLst>
              <a:ext uri="{FF2B5EF4-FFF2-40B4-BE49-F238E27FC236}">
                <a16:creationId xmlns:a16="http://schemas.microsoft.com/office/drawing/2014/main" id="{26AB9DE3-ED4C-0B21-1757-BC5CE03F4E07}"/>
              </a:ext>
            </a:extLst>
          </p:cNvPr>
          <p:cNvSpPr>
            <a:spLocks noGrp="1"/>
          </p:cNvSpPr>
          <p:nvPr>
            <p:ph type="body" sz="quarter" idx="24" hasCustomPrompt="1"/>
          </p:nvPr>
        </p:nvSpPr>
        <p:spPr>
          <a:xfrm>
            <a:off x="10571687" y="5295900"/>
            <a:ext cx="2701551"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rgbClr val="FF9F24"/>
                </a:solidFill>
                <a:latin typeface="Avenir Heavy" panose="02000503020000020003" pitchFamily="2" charset="0"/>
              </a:rPr>
              <a:t>Production</a:t>
            </a:r>
            <a:endParaRPr lang="en-US" sz="3200" b="1" u="sng" dirty="0">
              <a:solidFill>
                <a:srgbClr val="FF9F24"/>
              </a:solidFill>
              <a:latin typeface="Avenir Heavy" panose="02000503020000020003" pitchFamily="2" charset="0"/>
              <a:cs typeface="Calibri"/>
            </a:endParaRPr>
          </a:p>
        </p:txBody>
      </p:sp>
      <p:sp>
        <p:nvSpPr>
          <p:cNvPr id="85" name="Text Placeholder 27">
            <a:extLst>
              <a:ext uri="{FF2B5EF4-FFF2-40B4-BE49-F238E27FC236}">
                <a16:creationId xmlns:a16="http://schemas.microsoft.com/office/drawing/2014/main" id="{D8EE56E9-9936-84D5-D45E-A44694567295}"/>
              </a:ext>
            </a:extLst>
          </p:cNvPr>
          <p:cNvSpPr>
            <a:spLocks noGrp="1"/>
          </p:cNvSpPr>
          <p:nvPr>
            <p:ph type="body" sz="quarter" idx="25" hasCustomPrompt="1"/>
          </p:nvPr>
        </p:nvSpPr>
        <p:spPr>
          <a:xfrm>
            <a:off x="14734315" y="5295900"/>
            <a:ext cx="2701551" cy="914400"/>
          </a:xfrm>
          <a:prstGeom prst="rect">
            <a:avLst/>
          </a:prstGeom>
        </p:spPr>
        <p:txBody>
          <a:bodyPr/>
          <a:lstStyle>
            <a:lvl1pPr marL="0" indent="0" algn="ctr">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sz="2800" b="1" dirty="0">
                <a:solidFill>
                  <a:srgbClr val="FF9F24"/>
                </a:solidFill>
                <a:latin typeface="Avenir Heavy" panose="02000503020000020003" pitchFamily="2" charset="0"/>
              </a:rPr>
              <a:t>Manage</a:t>
            </a:r>
            <a:endParaRPr lang="en-US" dirty="0"/>
          </a:p>
        </p:txBody>
      </p:sp>
      <p:sp>
        <p:nvSpPr>
          <p:cNvPr id="86" name="Text Placeholder 27">
            <a:extLst>
              <a:ext uri="{FF2B5EF4-FFF2-40B4-BE49-F238E27FC236}">
                <a16:creationId xmlns:a16="http://schemas.microsoft.com/office/drawing/2014/main" id="{7C762E2A-8199-CC2A-B11E-FAC74A89680A}"/>
              </a:ext>
            </a:extLst>
          </p:cNvPr>
          <p:cNvSpPr>
            <a:spLocks noGrp="1"/>
          </p:cNvSpPr>
          <p:nvPr>
            <p:ph type="body" sz="quarter" idx="26" hasCustomPrompt="1"/>
          </p:nvPr>
        </p:nvSpPr>
        <p:spPr>
          <a:xfrm>
            <a:off x="1590959" y="6286500"/>
            <a:ext cx="2539776" cy="914400"/>
          </a:xfrm>
          <a:prstGeom prst="rect">
            <a:avLst/>
          </a:prstGeom>
        </p:spPr>
        <p:txBody>
          <a:bodyPr/>
          <a:lstStyle>
            <a:lvl1pPr marL="0" indent="0" algn="ctr">
              <a:buNone/>
              <a:defRPr sz="2000" b="1" i="1">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Readiness</a:t>
            </a:r>
          </a:p>
        </p:txBody>
      </p:sp>
      <p:sp>
        <p:nvSpPr>
          <p:cNvPr id="87" name="Text Placeholder 27">
            <a:extLst>
              <a:ext uri="{FF2B5EF4-FFF2-40B4-BE49-F238E27FC236}">
                <a16:creationId xmlns:a16="http://schemas.microsoft.com/office/drawing/2014/main" id="{1A973381-6767-3553-25BD-76E2F36B1899}"/>
              </a:ext>
            </a:extLst>
          </p:cNvPr>
          <p:cNvSpPr>
            <a:spLocks noGrp="1"/>
          </p:cNvSpPr>
          <p:nvPr>
            <p:ph type="body" sz="quarter" idx="27" hasCustomPrompt="1"/>
          </p:nvPr>
        </p:nvSpPr>
        <p:spPr>
          <a:xfrm>
            <a:off x="6089499" y="6279859"/>
            <a:ext cx="2539776" cy="914400"/>
          </a:xfrm>
          <a:prstGeom prst="rect">
            <a:avLst/>
          </a:prstGeom>
        </p:spPr>
        <p:txBody>
          <a:bodyPr/>
          <a:lstStyle>
            <a:lvl1pPr marL="0" indent="0" algn="ctr">
              <a:buNone/>
              <a:defRPr sz="2000" b="1" i="1">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Validate</a:t>
            </a:r>
          </a:p>
        </p:txBody>
      </p:sp>
      <p:sp>
        <p:nvSpPr>
          <p:cNvPr id="88" name="Text Placeholder 27">
            <a:extLst>
              <a:ext uri="{FF2B5EF4-FFF2-40B4-BE49-F238E27FC236}">
                <a16:creationId xmlns:a16="http://schemas.microsoft.com/office/drawing/2014/main" id="{A7AA81F3-3F5B-B91C-6C37-6702187D5086}"/>
              </a:ext>
            </a:extLst>
          </p:cNvPr>
          <p:cNvSpPr>
            <a:spLocks noGrp="1"/>
          </p:cNvSpPr>
          <p:nvPr>
            <p:ph type="body" sz="quarter" idx="28" hasCustomPrompt="1"/>
          </p:nvPr>
        </p:nvSpPr>
        <p:spPr>
          <a:xfrm>
            <a:off x="10773675" y="6279859"/>
            <a:ext cx="2539776" cy="914400"/>
          </a:xfrm>
          <a:prstGeom prst="rect">
            <a:avLst/>
          </a:prstGeom>
        </p:spPr>
        <p:txBody>
          <a:bodyPr/>
          <a:lstStyle>
            <a:lvl1pPr marL="0" indent="0" algn="ctr">
              <a:buNone/>
              <a:defRPr sz="2000" b="1" i="1">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Implement</a:t>
            </a:r>
          </a:p>
        </p:txBody>
      </p:sp>
      <p:sp>
        <p:nvSpPr>
          <p:cNvPr id="89" name="Text Placeholder 27">
            <a:extLst>
              <a:ext uri="{FF2B5EF4-FFF2-40B4-BE49-F238E27FC236}">
                <a16:creationId xmlns:a16="http://schemas.microsoft.com/office/drawing/2014/main" id="{BA3669E0-5FF1-97A5-7BC3-DFF6107964C2}"/>
              </a:ext>
            </a:extLst>
          </p:cNvPr>
          <p:cNvSpPr>
            <a:spLocks noGrp="1"/>
          </p:cNvSpPr>
          <p:nvPr>
            <p:ph type="body" sz="quarter" idx="29" hasCustomPrompt="1"/>
          </p:nvPr>
        </p:nvSpPr>
        <p:spPr>
          <a:xfrm>
            <a:off x="14459759" y="6260846"/>
            <a:ext cx="3145402" cy="914400"/>
          </a:xfrm>
          <a:prstGeom prst="rect">
            <a:avLst/>
          </a:prstGeom>
        </p:spPr>
        <p:txBody>
          <a:bodyPr/>
          <a:lstStyle>
            <a:lvl1pPr marL="0" indent="0" algn="ctr">
              <a:buNone/>
              <a:defRPr sz="2000" b="1" i="1">
                <a:solidFill>
                  <a:schemeClr val="bg1"/>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lvl="0"/>
            <a:r>
              <a:rPr lang="en-US" dirty="0"/>
              <a:t>Manage &amp; Optimize</a:t>
            </a:r>
          </a:p>
        </p:txBody>
      </p:sp>
      <p:sp>
        <p:nvSpPr>
          <p:cNvPr id="90" name="Text Placeholder 29">
            <a:extLst>
              <a:ext uri="{FF2B5EF4-FFF2-40B4-BE49-F238E27FC236}">
                <a16:creationId xmlns:a16="http://schemas.microsoft.com/office/drawing/2014/main" id="{B0667FDD-6AC6-60BD-34C7-BA7F7333F79C}"/>
              </a:ext>
            </a:extLst>
          </p:cNvPr>
          <p:cNvSpPr>
            <a:spLocks noGrp="1"/>
          </p:cNvSpPr>
          <p:nvPr>
            <p:ph type="body" sz="quarter" idx="30" hasCustomPrompt="1"/>
          </p:nvPr>
        </p:nvSpPr>
        <p:spPr>
          <a:xfrm>
            <a:off x="1169271" y="6684232"/>
            <a:ext cx="4716811"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Business Outcomes</a:t>
            </a:r>
          </a:p>
          <a:p>
            <a:pPr marL="428625" indent="-428625" defTabSz="1371600">
              <a:buFont typeface="Wingdings" panose="05000000000000000000" pitchFamily="2" charset="2"/>
              <a:buChar char="ü"/>
              <a:defRPr/>
            </a:pPr>
            <a:r>
              <a:rPr lang="en-US" dirty="0">
                <a:latin typeface="Avenir Book" panose="02000503020000020003" pitchFamily="2" charset="0"/>
              </a:rPr>
              <a:t>Capability to Solution Mapping</a:t>
            </a:r>
          </a:p>
          <a:p>
            <a:pPr marL="428625" indent="-428625" defTabSz="1371600">
              <a:buFont typeface="Wingdings" panose="05000000000000000000" pitchFamily="2" charset="2"/>
              <a:buChar char="ü"/>
              <a:defRPr/>
            </a:pPr>
            <a:r>
              <a:rPr lang="en-US" dirty="0">
                <a:latin typeface="Avenir Book" panose="02000503020000020003" pitchFamily="2" charset="0"/>
              </a:rPr>
              <a:t>Third-Party Consolidation</a:t>
            </a:r>
          </a:p>
          <a:p>
            <a:pPr marL="428625" indent="-428625" defTabSz="1371600">
              <a:buFont typeface="Wingdings" panose="05000000000000000000" pitchFamily="2" charset="2"/>
              <a:buChar char="ü"/>
              <a:defRPr/>
            </a:pPr>
            <a:r>
              <a:rPr lang="en-US" dirty="0">
                <a:latin typeface="Avenir Book" panose="02000503020000020003" pitchFamily="2" charset="0"/>
              </a:rPr>
              <a:t>Strategy Development</a:t>
            </a:r>
          </a:p>
          <a:p>
            <a:pPr marL="428625" indent="-428625" defTabSz="1371600">
              <a:buFont typeface="Wingdings" panose="05000000000000000000" pitchFamily="2" charset="2"/>
              <a:buChar char="ü"/>
              <a:defRPr/>
            </a:pPr>
            <a:r>
              <a:rPr lang="en-US" dirty="0">
                <a:latin typeface="Avenir Book" panose="02000503020000020003" pitchFamily="2" charset="0"/>
              </a:rPr>
              <a:t>Licensing Plan</a:t>
            </a:r>
          </a:p>
          <a:p>
            <a:pPr marL="428625" indent="-428625" defTabSz="1371600">
              <a:buFont typeface="Wingdings" panose="05000000000000000000" pitchFamily="2" charset="2"/>
              <a:buChar char="ü"/>
              <a:defRPr/>
            </a:pPr>
            <a:r>
              <a:rPr lang="en-US" dirty="0">
                <a:latin typeface="Avenir Book" panose="02000503020000020003" pitchFamily="2" charset="0"/>
              </a:rPr>
              <a:t>Change Management</a:t>
            </a:r>
          </a:p>
          <a:p>
            <a:pPr marL="428625" indent="-428625" defTabSz="1371600">
              <a:buFont typeface="Wingdings" panose="05000000000000000000" pitchFamily="2" charset="2"/>
              <a:buChar char="ü"/>
              <a:defRPr/>
            </a:pPr>
            <a:r>
              <a:rPr lang="en-US" dirty="0">
                <a:latin typeface="Avenir Book" panose="02000503020000020003" pitchFamily="2" charset="0"/>
              </a:rPr>
              <a:t>Training/Upskilling</a:t>
            </a:r>
          </a:p>
        </p:txBody>
      </p:sp>
      <p:sp>
        <p:nvSpPr>
          <p:cNvPr id="91" name="Text Placeholder 29">
            <a:extLst>
              <a:ext uri="{FF2B5EF4-FFF2-40B4-BE49-F238E27FC236}">
                <a16:creationId xmlns:a16="http://schemas.microsoft.com/office/drawing/2014/main" id="{87D5A627-F099-491A-BA8A-FDA3AED3F569}"/>
              </a:ext>
            </a:extLst>
          </p:cNvPr>
          <p:cNvSpPr>
            <a:spLocks noGrp="1"/>
          </p:cNvSpPr>
          <p:nvPr>
            <p:ph type="body" sz="quarter" idx="31" hasCustomPrompt="1"/>
          </p:nvPr>
        </p:nvSpPr>
        <p:spPr>
          <a:xfrm>
            <a:off x="6164869" y="6720007"/>
            <a:ext cx="4716811"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Entra ID Pilot</a:t>
            </a:r>
          </a:p>
          <a:p>
            <a:pPr marL="428625" indent="-428625" defTabSz="1371600">
              <a:buFont typeface="Wingdings" panose="05000000000000000000" pitchFamily="2" charset="2"/>
              <a:buChar char="ü"/>
              <a:defRPr/>
            </a:pPr>
            <a:r>
              <a:rPr lang="en-US" dirty="0">
                <a:latin typeface="Avenir Book" panose="02000503020000020003" pitchFamily="2" charset="0"/>
              </a:rPr>
              <a:t>Intune Pilot</a:t>
            </a:r>
          </a:p>
          <a:p>
            <a:pPr marL="428625" indent="-428625" defTabSz="1371600">
              <a:buFont typeface="Wingdings" panose="05000000000000000000" pitchFamily="2" charset="2"/>
              <a:buChar char="ü"/>
              <a:defRPr/>
            </a:pPr>
            <a:r>
              <a:rPr lang="en-US" dirty="0">
                <a:latin typeface="Avenir Book" panose="02000503020000020003" pitchFamily="2" charset="0"/>
              </a:rPr>
              <a:t>Teams Pilot</a:t>
            </a:r>
          </a:p>
          <a:p>
            <a:pPr marL="428625" indent="-428625" defTabSz="1371600">
              <a:buFont typeface="Wingdings" panose="05000000000000000000" pitchFamily="2" charset="2"/>
              <a:buChar char="ü"/>
              <a:defRPr/>
            </a:pPr>
            <a:r>
              <a:rPr lang="en-US" dirty="0">
                <a:latin typeface="Avenir Book" panose="02000503020000020003" pitchFamily="2" charset="0"/>
              </a:rPr>
              <a:t>Defender Pilot</a:t>
            </a:r>
          </a:p>
          <a:p>
            <a:pPr marL="428625" indent="-428625" defTabSz="1371600">
              <a:buFont typeface="Wingdings" panose="05000000000000000000" pitchFamily="2" charset="2"/>
              <a:buChar char="ü"/>
              <a:defRPr/>
            </a:pPr>
            <a:r>
              <a:rPr lang="en-US" dirty="0">
                <a:latin typeface="Avenir Book" panose="02000503020000020003" pitchFamily="2" charset="0"/>
              </a:rPr>
              <a:t>Copilot Readiness</a:t>
            </a:r>
          </a:p>
          <a:p>
            <a:pPr marL="428625" indent="-428625" defTabSz="1371600">
              <a:buFont typeface="Wingdings" panose="05000000000000000000" pitchFamily="2" charset="2"/>
              <a:buChar char="ü"/>
              <a:defRPr/>
            </a:pPr>
            <a:r>
              <a:rPr lang="en-US" dirty="0">
                <a:latin typeface="Avenir Book" panose="02000503020000020003" pitchFamily="2" charset="0"/>
              </a:rPr>
              <a:t>Sentinel Center of Excellence</a:t>
            </a:r>
          </a:p>
          <a:p>
            <a:pPr marL="428625" indent="-428625" defTabSz="1371600">
              <a:buFont typeface="Wingdings" panose="05000000000000000000" pitchFamily="2" charset="2"/>
              <a:buChar char="ü"/>
              <a:defRPr/>
            </a:pPr>
            <a:r>
              <a:rPr lang="en-US" dirty="0">
                <a:latin typeface="Avenir Book" panose="02000503020000020003" pitchFamily="2" charset="0"/>
              </a:rPr>
              <a:t>Purview Pilot</a:t>
            </a:r>
          </a:p>
          <a:p>
            <a:pPr marL="428625" indent="-428625" defTabSz="1371600">
              <a:buFont typeface="Wingdings" panose="05000000000000000000" pitchFamily="2" charset="2"/>
              <a:buChar char="ü"/>
              <a:defRPr/>
            </a:pPr>
            <a:r>
              <a:rPr lang="en-US" dirty="0">
                <a:latin typeface="Avenir Book" panose="02000503020000020003" pitchFamily="2" charset="0"/>
              </a:rPr>
              <a:t>PowerApps POC</a:t>
            </a:r>
          </a:p>
        </p:txBody>
      </p:sp>
      <p:sp>
        <p:nvSpPr>
          <p:cNvPr id="92" name="Text Placeholder 29">
            <a:extLst>
              <a:ext uri="{FF2B5EF4-FFF2-40B4-BE49-F238E27FC236}">
                <a16:creationId xmlns:a16="http://schemas.microsoft.com/office/drawing/2014/main" id="{05E8C7E3-217B-6ADC-E06A-1A0232F9AB3A}"/>
              </a:ext>
            </a:extLst>
          </p:cNvPr>
          <p:cNvSpPr>
            <a:spLocks noGrp="1"/>
          </p:cNvSpPr>
          <p:nvPr>
            <p:ph type="body" sz="quarter" idx="32" hasCustomPrompt="1"/>
          </p:nvPr>
        </p:nvSpPr>
        <p:spPr>
          <a:xfrm>
            <a:off x="10515600" y="6703245"/>
            <a:ext cx="4716811"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Deploy Office 365</a:t>
            </a:r>
          </a:p>
          <a:p>
            <a:pPr marL="428625" indent="-428625" defTabSz="1371600">
              <a:buFont typeface="Wingdings" panose="05000000000000000000" pitchFamily="2" charset="2"/>
              <a:buChar char="ü"/>
              <a:defRPr/>
            </a:pPr>
            <a:r>
              <a:rPr lang="en-US" dirty="0">
                <a:latin typeface="Avenir Book" panose="02000503020000020003" pitchFamily="2" charset="0"/>
              </a:rPr>
              <a:t>Deploy Intune/Autopilot</a:t>
            </a:r>
          </a:p>
          <a:p>
            <a:pPr marL="428625" indent="-428625" defTabSz="1371600">
              <a:buFont typeface="Wingdings" panose="05000000000000000000" pitchFamily="2" charset="2"/>
              <a:buChar char="ü"/>
              <a:defRPr/>
            </a:pPr>
            <a:r>
              <a:rPr lang="en-US" dirty="0">
                <a:latin typeface="Avenir Book" panose="02000503020000020003" pitchFamily="2" charset="0"/>
              </a:rPr>
              <a:t>Migrate File Shares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a:t>
            </a:r>
          </a:p>
          <a:p>
            <a:pPr marL="428625" indent="-428625" defTabSz="1371600">
              <a:buFont typeface="Wingdings" panose="05000000000000000000" pitchFamily="2" charset="2"/>
              <a:buChar char="ü"/>
              <a:defRPr/>
            </a:pPr>
            <a:r>
              <a:rPr lang="en-US" dirty="0">
                <a:latin typeface="Avenir Book" panose="02000503020000020003" pitchFamily="2" charset="0"/>
              </a:rPr>
              <a:t>Deploy Teams Rooms</a:t>
            </a:r>
          </a:p>
          <a:p>
            <a:pPr marL="428625" indent="-428625" defTabSz="1371600">
              <a:buFont typeface="Wingdings" panose="05000000000000000000" pitchFamily="2" charset="2"/>
              <a:buChar char="ü"/>
              <a:defRPr/>
            </a:pPr>
            <a:r>
              <a:rPr lang="en-US" dirty="0">
                <a:latin typeface="Avenir Book" panose="02000503020000020003" pitchFamily="2" charset="0"/>
              </a:rPr>
              <a:t>Deploy Defender</a:t>
            </a:r>
          </a:p>
          <a:p>
            <a:pPr marL="428625" indent="-428625" defTabSz="1371600">
              <a:buFont typeface="Wingdings" panose="05000000000000000000" pitchFamily="2" charset="2"/>
              <a:buChar char="ü"/>
              <a:defRPr/>
            </a:pPr>
            <a:r>
              <a:rPr lang="en-US" dirty="0">
                <a:latin typeface="Avenir Book" panose="02000503020000020003" pitchFamily="2" charset="0"/>
              </a:rPr>
              <a:t>Deploy Purview</a:t>
            </a:r>
          </a:p>
          <a:p>
            <a:pPr marL="428625" indent="-428625" defTabSz="1371600">
              <a:buFont typeface="Wingdings" panose="05000000000000000000" pitchFamily="2" charset="2"/>
              <a:buChar char="ü"/>
              <a:defRPr/>
            </a:pPr>
            <a:r>
              <a:rPr lang="en-US" dirty="0">
                <a:latin typeface="Avenir Book" panose="02000503020000020003" pitchFamily="2" charset="0"/>
              </a:rPr>
              <a:t>Deploy PowerApps</a:t>
            </a:r>
          </a:p>
          <a:p>
            <a:pPr marL="428625" indent="-428625" defTabSz="1371600">
              <a:buFont typeface="Wingdings" panose="05000000000000000000" pitchFamily="2" charset="2"/>
              <a:buChar char="ü"/>
              <a:defRPr/>
            </a:pPr>
            <a:endParaRPr lang="en-US" dirty="0">
              <a:latin typeface="Avenir Book" panose="02000503020000020003" pitchFamily="2" charset="0"/>
            </a:endParaRPr>
          </a:p>
        </p:txBody>
      </p:sp>
      <p:sp>
        <p:nvSpPr>
          <p:cNvPr id="93" name="TextBox 92">
            <a:extLst>
              <a:ext uri="{FF2B5EF4-FFF2-40B4-BE49-F238E27FC236}">
                <a16:creationId xmlns:a16="http://schemas.microsoft.com/office/drawing/2014/main" id="{81D4BF66-1F64-16A4-0759-06B5B5223A98}"/>
              </a:ext>
            </a:extLst>
          </p:cNvPr>
          <p:cNvSpPr txBox="1"/>
          <p:nvPr userDrawn="1"/>
        </p:nvSpPr>
        <p:spPr>
          <a:xfrm>
            <a:off x="381000" y="9701942"/>
            <a:ext cx="17678894" cy="370988"/>
          </a:xfrm>
          <a:prstGeom prst="rect">
            <a:avLst/>
          </a:prstGeom>
          <a:solidFill>
            <a:srgbClr val="02637F"/>
          </a:solidFill>
          <a:ln>
            <a:noFill/>
          </a:ln>
        </p:spPr>
        <p:txBody>
          <a:bodyPr wrap="square">
            <a:spAutoFit/>
          </a:bodyPr>
          <a:lstStyle/>
          <a:p>
            <a:pPr algn="ctr" defTabSz="1371600">
              <a:defRPr/>
            </a:pPr>
            <a:endParaRPr lang="en-US" sz="2100" b="1" u="sng" dirty="0">
              <a:solidFill>
                <a:prstClr val="white"/>
              </a:solidFill>
              <a:latin typeface="Avenir Heavy" panose="02000503020000020003" pitchFamily="2" charset="0"/>
            </a:endParaRPr>
          </a:p>
        </p:txBody>
      </p:sp>
      <p:sp>
        <p:nvSpPr>
          <p:cNvPr id="94" name="AutoShape 8">
            <a:extLst>
              <a:ext uri="{FF2B5EF4-FFF2-40B4-BE49-F238E27FC236}">
                <a16:creationId xmlns:a16="http://schemas.microsoft.com/office/drawing/2014/main" id="{33938AD3-2A65-7C38-FFEF-229375B949C2}"/>
              </a:ext>
            </a:extLst>
          </p:cNvPr>
          <p:cNvSpPr/>
          <p:nvPr userDrawn="1"/>
        </p:nvSpPr>
        <p:spPr>
          <a:xfrm rot="5400000" flipH="1">
            <a:off x="6774703" y="-4166522"/>
            <a:ext cx="45719" cy="11612151"/>
          </a:xfrm>
          <a:prstGeom prst="rect">
            <a:avLst/>
          </a:prstGeom>
          <a:solidFill>
            <a:schemeClr val="accent1"/>
          </a:solidFill>
        </p:spPr>
        <p:txBody>
          <a:bodyPr/>
          <a:lstStyle/>
          <a:p>
            <a:endParaRPr lang="en-US">
              <a:solidFill>
                <a:schemeClr val="bg1"/>
              </a:solidFill>
            </a:endParaRPr>
          </a:p>
        </p:txBody>
      </p:sp>
      <p:sp>
        <p:nvSpPr>
          <p:cNvPr id="96" name="Text Placeholder 29">
            <a:extLst>
              <a:ext uri="{FF2B5EF4-FFF2-40B4-BE49-F238E27FC236}">
                <a16:creationId xmlns:a16="http://schemas.microsoft.com/office/drawing/2014/main" id="{D9E7D615-4C33-ACB8-45AA-D6AD0EDD087A}"/>
              </a:ext>
            </a:extLst>
          </p:cNvPr>
          <p:cNvSpPr>
            <a:spLocks noGrp="1"/>
          </p:cNvSpPr>
          <p:nvPr>
            <p:ph type="body" sz="quarter" idx="33" hasCustomPrompt="1"/>
          </p:nvPr>
        </p:nvSpPr>
        <p:spPr>
          <a:xfrm>
            <a:off x="14478000" y="6742833"/>
            <a:ext cx="4716811" cy="982028"/>
          </a:xfrm>
          <a:prstGeom prst="rect">
            <a:avLst/>
          </a:prstGeom>
        </p:spPr>
        <p:txBody>
          <a:bodyPr/>
          <a:lstStyle>
            <a:lvl1pPr marL="0" indent="0" algn="l">
              <a:buNone/>
              <a:defRPr sz="1800">
                <a:solidFill>
                  <a:schemeClr val="bg1"/>
                </a:solidFill>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anose="05000000000000000000" pitchFamily="2" charset="2"/>
              <a:buChar char="ü"/>
              <a:defRPr/>
            </a:pPr>
            <a:r>
              <a:rPr lang="en-US" dirty="0">
                <a:latin typeface="Avenir Book" panose="02000503020000020003" pitchFamily="2" charset="0"/>
              </a:rPr>
              <a:t>Enabled M365</a:t>
            </a:r>
          </a:p>
          <a:p>
            <a:pPr marL="428625" indent="-428625" defTabSz="1371600">
              <a:buFont typeface="Wingdings" panose="05000000000000000000" pitchFamily="2" charset="2"/>
              <a:buChar char="ü"/>
              <a:defRPr/>
            </a:pPr>
            <a:r>
              <a:rPr lang="en-US" dirty="0" err="1">
                <a:latin typeface="Avenir Book" panose="02000503020000020003" pitchFamily="2" charset="0"/>
              </a:rPr>
              <a:t>ThreatDefender</a:t>
            </a:r>
            <a:r>
              <a:rPr lang="en-US" dirty="0">
                <a:latin typeface="Avenir Book" panose="02000503020000020003" pitchFamily="2" charset="0"/>
              </a:rPr>
              <a:t> MXDR</a:t>
            </a:r>
          </a:p>
          <a:p>
            <a:pPr marL="428625" indent="-428625" defTabSz="1371600">
              <a:buFont typeface="Wingdings" panose="05000000000000000000" pitchFamily="2" charset="2"/>
              <a:buChar char="ü"/>
              <a:defRPr/>
            </a:pPr>
            <a:r>
              <a:rPr lang="en-US" dirty="0">
                <a:latin typeface="Avenir Book" panose="02000503020000020003" pitchFamily="2" charset="0"/>
              </a:rPr>
              <a:t>CSP Advantage</a:t>
            </a:r>
          </a:p>
        </p:txBody>
      </p:sp>
    </p:spTree>
    <p:extLst>
      <p:ext uri="{BB962C8B-B14F-4D97-AF65-F5344CB8AC3E}">
        <p14:creationId xmlns:p14="http://schemas.microsoft.com/office/powerpoint/2010/main" val="21783147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ffer Explanation">
    <p:spTree>
      <p:nvGrpSpPr>
        <p:cNvPr id="1" name=""/>
        <p:cNvGrpSpPr/>
        <p:nvPr/>
      </p:nvGrpSpPr>
      <p:grpSpPr>
        <a:xfrm>
          <a:off x="0" y="0"/>
          <a:ext cx="0" cy="0"/>
          <a:chOff x="0" y="0"/>
          <a:chExt cx="0" cy="0"/>
        </a:xfrm>
      </p:grpSpPr>
      <p:sp>
        <p:nvSpPr>
          <p:cNvPr id="3" name="AutoShape 8">
            <a:extLst>
              <a:ext uri="{FF2B5EF4-FFF2-40B4-BE49-F238E27FC236}">
                <a16:creationId xmlns:a16="http://schemas.microsoft.com/office/drawing/2014/main" id="{8ABDBF40-8CB7-BDDB-BF40-AD8D00DD2363}"/>
              </a:ext>
            </a:extLst>
          </p:cNvPr>
          <p:cNvSpPr/>
          <p:nvPr userDrawn="1"/>
        </p:nvSpPr>
        <p:spPr>
          <a:xfrm rot="5400000" flipH="1">
            <a:off x="6774703" y="-4166522"/>
            <a:ext cx="45719" cy="11612151"/>
          </a:xfrm>
          <a:prstGeom prst="rect">
            <a:avLst/>
          </a:prstGeom>
          <a:solidFill>
            <a:srgbClr val="262626"/>
          </a:solidFill>
        </p:spPr>
        <p:txBody>
          <a:bodyPr/>
          <a:lstStyle/>
          <a:p>
            <a:endParaRPr lang="en-US"/>
          </a:p>
        </p:txBody>
      </p:sp>
      <p:sp>
        <p:nvSpPr>
          <p:cNvPr id="2" name="TextBox 6">
            <a:extLst>
              <a:ext uri="{FF2B5EF4-FFF2-40B4-BE49-F238E27FC236}">
                <a16:creationId xmlns:a16="http://schemas.microsoft.com/office/drawing/2014/main" id="{6236457F-58C3-2244-EEAD-3764667DE06D}"/>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lvl1pPr>
          </a:lstStyle>
          <a:p>
            <a:pPr defTabSz="1371600">
              <a:lnSpc>
                <a:spcPts val="7558"/>
              </a:lnSpc>
              <a:defRPr/>
            </a:pPr>
            <a:r>
              <a:rPr lang="en-US" sz="5400" b="1" dirty="0">
                <a:latin typeface="Avenir Heavy" panose="02000503020000020003"/>
              </a:rPr>
              <a:t>What Does A Roadmap Deliver?</a:t>
            </a:r>
          </a:p>
        </p:txBody>
      </p:sp>
      <p:sp>
        <p:nvSpPr>
          <p:cNvPr id="8" name="Text Placeholder 16">
            <a:extLst>
              <a:ext uri="{FF2B5EF4-FFF2-40B4-BE49-F238E27FC236}">
                <a16:creationId xmlns:a16="http://schemas.microsoft.com/office/drawing/2014/main" id="{792057CF-4A56-37FD-4C9F-CFE1E7BBCB32}"/>
              </a:ext>
            </a:extLst>
          </p:cNvPr>
          <p:cNvSpPr>
            <a:spLocks noGrp="1"/>
          </p:cNvSpPr>
          <p:nvPr>
            <p:ph type="body" sz="quarter" idx="11" hasCustomPrompt="1"/>
          </p:nvPr>
        </p:nvSpPr>
        <p:spPr>
          <a:xfrm>
            <a:off x="1042271" y="1880701"/>
            <a:ext cx="10922301" cy="1666875"/>
          </a:xfrm>
          <a:prstGeom prst="rect">
            <a:avLst/>
          </a:prstGeom>
        </p:spPr>
        <p:txBody>
          <a:bodyPr/>
          <a:lstStyle>
            <a:lvl1pPr marL="0" indent="0">
              <a:buNone/>
              <a:defRPr sz="24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a:lnSpc>
                <a:spcPct val="110000"/>
              </a:lnSpc>
            </a:pPr>
            <a:r>
              <a:rPr lang="en-US" sz="2400" dirty="0">
                <a:solidFill>
                  <a:srgbClr val="262626"/>
                </a:solidFill>
                <a:latin typeface="Avenir Book"/>
              </a:rPr>
              <a:t>The</a:t>
            </a:r>
            <a:r>
              <a:rPr lang="en-US" sz="2400" b="1" dirty="0">
                <a:solidFill>
                  <a:schemeClr val="bg1"/>
                </a:solidFill>
                <a:latin typeface="Avenir Book"/>
              </a:rPr>
              <a:t> </a:t>
            </a:r>
            <a:r>
              <a:rPr lang="en-US" sz="2400" b="1" dirty="0" err="1">
                <a:solidFill>
                  <a:schemeClr val="accent1"/>
                </a:solidFill>
                <a:latin typeface="Avenir Heavy" panose="02000503020000020003" pitchFamily="2" charset="0"/>
              </a:rPr>
              <a:t>eGroup</a:t>
            </a:r>
            <a:r>
              <a:rPr lang="en-US" sz="2400" b="1" dirty="0">
                <a:solidFill>
                  <a:schemeClr val="accent1"/>
                </a:solidFill>
                <a:latin typeface="Avenir Heavy" panose="02000503020000020003" pitchFamily="2" charset="0"/>
              </a:rPr>
              <a:t> Enabling Technologies Microsoft 365 Productivity, Security and Compliance Roadmap </a:t>
            </a:r>
            <a:r>
              <a:rPr lang="en-US" sz="2400" dirty="0">
                <a:solidFill>
                  <a:srgbClr val="262626"/>
                </a:solidFill>
                <a:latin typeface="Avenir Book"/>
              </a:rPr>
              <a:t>is designed to help you understand the capabilities of the M365 platform, make decisions on capabilities, and sequence the events to drive adoption.  It delivers three outcomes:</a:t>
            </a:r>
          </a:p>
          <a:p>
            <a:pPr>
              <a:lnSpc>
                <a:spcPct val="110000"/>
              </a:lnSpc>
            </a:pPr>
            <a:endParaRPr lang="en-US" sz="2400" b="1" dirty="0">
              <a:solidFill>
                <a:schemeClr val="bg1"/>
              </a:solidFill>
            </a:endParaRPr>
          </a:p>
          <a:p>
            <a:pPr marL="514350" indent="-514350">
              <a:lnSpc>
                <a:spcPct val="110000"/>
              </a:lnSpc>
              <a:buFont typeface="Wingdings" pitchFamily="2" charset="2"/>
              <a:buChar char="Ø"/>
            </a:pPr>
            <a:r>
              <a:rPr lang="en-US" sz="2400" b="1" dirty="0">
                <a:solidFill>
                  <a:schemeClr val="accent1"/>
                </a:solidFill>
                <a:latin typeface="Avenir Heavy" panose="02000503020000020003" pitchFamily="2" charset="0"/>
              </a:rPr>
              <a:t>Capability GAP Analysis </a:t>
            </a:r>
            <a:r>
              <a:rPr lang="en-US" sz="2400" b="1" dirty="0">
                <a:solidFill>
                  <a:srgbClr val="262626"/>
                </a:solidFill>
                <a:latin typeface="Avenir Book"/>
              </a:rPr>
              <a:t>– </a:t>
            </a:r>
            <a:r>
              <a:rPr lang="en-US" sz="2400" dirty="0">
                <a:solidFill>
                  <a:srgbClr val="262626"/>
                </a:solidFill>
                <a:latin typeface="Avenir Book"/>
              </a:rPr>
              <a:t>Review nearly 100 capabilities to understand which ones are important to your business, how you are addressing them today, and whether M365 can help you achieve them more efficiently.</a:t>
            </a:r>
          </a:p>
          <a:p>
            <a:pPr marL="514350" indent="-514350">
              <a:lnSpc>
                <a:spcPct val="110000"/>
              </a:lnSpc>
              <a:buFont typeface="Wingdings" pitchFamily="2" charset="2"/>
              <a:buChar char="Ø"/>
            </a:pPr>
            <a:endParaRPr lang="en-US" sz="2400" b="1" dirty="0">
              <a:solidFill>
                <a:srgbClr val="262626"/>
              </a:solidFill>
            </a:endParaRPr>
          </a:p>
          <a:p>
            <a:pPr marL="514350" indent="-514350">
              <a:lnSpc>
                <a:spcPct val="110000"/>
              </a:lnSpc>
              <a:buFont typeface="Wingdings" pitchFamily="2" charset="2"/>
              <a:buChar char="Ø"/>
            </a:pPr>
            <a:r>
              <a:rPr lang="en-US" sz="2400" b="1" dirty="0">
                <a:solidFill>
                  <a:schemeClr val="accent1"/>
                </a:solidFill>
                <a:latin typeface="Avenir Heavy" panose="02000503020000020003" pitchFamily="2" charset="0"/>
              </a:rPr>
              <a:t>Actionable Roadmap </a:t>
            </a:r>
            <a:r>
              <a:rPr lang="en-US" sz="2400" b="1" dirty="0">
                <a:solidFill>
                  <a:srgbClr val="262626"/>
                </a:solidFill>
                <a:latin typeface="Avenir Book" panose="02000503020000020003" pitchFamily="2" charset="0"/>
              </a:rPr>
              <a:t>– </a:t>
            </a:r>
            <a:r>
              <a:rPr lang="en-US" sz="2400" dirty="0">
                <a:solidFill>
                  <a:srgbClr val="262626"/>
                </a:solidFill>
                <a:latin typeface="Avenir Book" panose="02000503020000020003" pitchFamily="2" charset="0"/>
              </a:rPr>
              <a:t>Three to Five Year phase by phase plan and timeline that begins with where you are today and ends with where you want to be.  Considering not every solution is required, not everything will be Microsoft, and current investments/renewal timelines.</a:t>
            </a:r>
          </a:p>
          <a:p>
            <a:pPr marL="514350" indent="-514350">
              <a:lnSpc>
                <a:spcPct val="110000"/>
              </a:lnSpc>
              <a:buFont typeface="Wingdings" pitchFamily="2" charset="2"/>
              <a:buChar char="Ø"/>
            </a:pPr>
            <a:endParaRPr lang="en-US" sz="2400" b="1" dirty="0">
              <a:solidFill>
                <a:srgbClr val="262626"/>
              </a:solidFill>
            </a:endParaRPr>
          </a:p>
          <a:p>
            <a:pPr marL="514350" indent="-514350">
              <a:lnSpc>
                <a:spcPct val="110000"/>
              </a:lnSpc>
              <a:buFont typeface="Wingdings" pitchFamily="2" charset="2"/>
              <a:buChar char="Ø"/>
            </a:pPr>
            <a:r>
              <a:rPr lang="en-US" sz="2400" b="1" dirty="0">
                <a:solidFill>
                  <a:schemeClr val="accent1"/>
                </a:solidFill>
                <a:latin typeface="Avenir Heavy" panose="02000503020000020003" pitchFamily="2" charset="0"/>
              </a:rPr>
              <a:t>Total Cost of Ownership </a:t>
            </a:r>
            <a:r>
              <a:rPr lang="en-US" sz="2400" b="1" dirty="0">
                <a:solidFill>
                  <a:srgbClr val="262626"/>
                </a:solidFill>
                <a:latin typeface="Avenir Book" panose="02000503020000020003" pitchFamily="2" charset="0"/>
              </a:rPr>
              <a:t>– </a:t>
            </a:r>
            <a:r>
              <a:rPr lang="en-US" sz="2400" dirty="0">
                <a:solidFill>
                  <a:srgbClr val="262626"/>
                </a:solidFill>
                <a:latin typeface="Avenir Book" panose="02000503020000020003" pitchFamily="2" charset="0"/>
              </a:rPr>
              <a:t>Budgets and available incentives for implementation, optimized licensing, and support needed to support your success.</a:t>
            </a:r>
            <a:endParaRPr lang="en-US" sz="2400" b="1" dirty="0">
              <a:solidFill>
                <a:srgbClr val="262626"/>
              </a:solidFill>
              <a:latin typeface="Avenir Book" panose="02000503020000020003" pitchFamily="2" charset="0"/>
            </a:endParaRPr>
          </a:p>
        </p:txBody>
      </p:sp>
      <p:sp>
        <p:nvSpPr>
          <p:cNvPr id="10" name="Text Placeholder 27">
            <a:extLst>
              <a:ext uri="{FF2B5EF4-FFF2-40B4-BE49-F238E27FC236}">
                <a16:creationId xmlns:a16="http://schemas.microsoft.com/office/drawing/2014/main" id="{C2E54F4B-63D4-3DF5-C0F2-03096A3D1EC9}"/>
              </a:ext>
            </a:extLst>
          </p:cNvPr>
          <p:cNvSpPr>
            <a:spLocks noGrp="1"/>
          </p:cNvSpPr>
          <p:nvPr>
            <p:ph type="body" sz="quarter" idx="13" hasCustomPrompt="1"/>
          </p:nvPr>
        </p:nvSpPr>
        <p:spPr>
          <a:xfrm>
            <a:off x="11987929" y="3389720"/>
            <a:ext cx="5257800"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chemeClr val="accent3"/>
                </a:solidFill>
                <a:latin typeface="Avenir Heavy" panose="02000503020000020003" pitchFamily="2" charset="0"/>
              </a:rPr>
              <a:t>M365 Productivity Roadmap</a:t>
            </a:r>
            <a:endParaRPr lang="en-US" sz="2800" b="1" u="sng" dirty="0">
              <a:solidFill>
                <a:schemeClr val="accent3"/>
              </a:solidFill>
              <a:latin typeface="Avenir Heavy" panose="02000503020000020003" pitchFamily="2" charset="0"/>
              <a:cs typeface="Calibri"/>
            </a:endParaRPr>
          </a:p>
        </p:txBody>
      </p:sp>
      <p:sp>
        <p:nvSpPr>
          <p:cNvPr id="12" name="Text Placeholder 29">
            <a:extLst>
              <a:ext uri="{FF2B5EF4-FFF2-40B4-BE49-F238E27FC236}">
                <a16:creationId xmlns:a16="http://schemas.microsoft.com/office/drawing/2014/main" id="{E02CF60E-EED9-7BAC-EB25-7E8E24C2E9E8}"/>
              </a:ext>
            </a:extLst>
          </p:cNvPr>
          <p:cNvSpPr>
            <a:spLocks noGrp="1"/>
          </p:cNvSpPr>
          <p:nvPr>
            <p:ph type="body" sz="quarter" idx="30" hasCustomPrompt="1"/>
          </p:nvPr>
        </p:nvSpPr>
        <p:spPr>
          <a:xfrm>
            <a:off x="12000132" y="4455853"/>
            <a:ext cx="5245597" cy="982028"/>
          </a:xfrm>
          <a:prstGeom prst="rect">
            <a:avLst/>
          </a:prstGeom>
        </p:spPr>
        <p:txBody>
          <a:bodyPr/>
          <a:lstStyle>
            <a:lvl1pPr marL="0" indent="0" algn="l">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Capability GAP Analysis</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Actionable Implementation Plan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Timeline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Third-Party Cost Consolidation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Microsoft Licensing Plan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Total Cost of Ownership (TCO)</a:t>
            </a:r>
          </a:p>
        </p:txBody>
      </p:sp>
    </p:spTree>
    <p:extLst>
      <p:ext uri="{BB962C8B-B14F-4D97-AF65-F5344CB8AC3E}">
        <p14:creationId xmlns:p14="http://schemas.microsoft.com/office/powerpoint/2010/main" val="34368271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Mode Offer Explanation">
    <p:bg>
      <p:bgPr>
        <a:solidFill>
          <a:schemeClr val="tx2"/>
        </a:solidFill>
        <a:effectLst/>
      </p:bgPr>
    </p:bg>
    <p:spTree>
      <p:nvGrpSpPr>
        <p:cNvPr id="1" name=""/>
        <p:cNvGrpSpPr/>
        <p:nvPr/>
      </p:nvGrpSpPr>
      <p:grpSpPr>
        <a:xfrm>
          <a:off x="0" y="0"/>
          <a:ext cx="0" cy="0"/>
          <a:chOff x="0" y="0"/>
          <a:chExt cx="0" cy="0"/>
        </a:xfrm>
      </p:grpSpPr>
      <p:sp>
        <p:nvSpPr>
          <p:cNvPr id="3" name="AutoShape 8">
            <a:extLst>
              <a:ext uri="{FF2B5EF4-FFF2-40B4-BE49-F238E27FC236}">
                <a16:creationId xmlns:a16="http://schemas.microsoft.com/office/drawing/2014/main" id="{E6420B25-15C4-6659-BC33-20D028306604}"/>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
        <p:nvSpPr>
          <p:cNvPr id="2" name="TextBox 6">
            <a:extLst>
              <a:ext uri="{FF2B5EF4-FFF2-40B4-BE49-F238E27FC236}">
                <a16:creationId xmlns:a16="http://schemas.microsoft.com/office/drawing/2014/main" id="{EEB6BF4D-A521-2D76-89EF-62E4BB09D53E}"/>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solidFill>
                  <a:schemeClr val="bg1"/>
                </a:solidFill>
              </a:defRPr>
            </a:lvl1pPr>
          </a:lstStyle>
          <a:p>
            <a:pPr defTabSz="1371600">
              <a:lnSpc>
                <a:spcPts val="7558"/>
              </a:lnSpc>
              <a:defRPr/>
            </a:pPr>
            <a:r>
              <a:rPr lang="en-US" sz="5400" b="1" dirty="0">
                <a:latin typeface="Avenir Heavy" panose="02000503020000020003"/>
              </a:rPr>
              <a:t>What Does A Roadmap Deliver?</a:t>
            </a:r>
          </a:p>
        </p:txBody>
      </p:sp>
      <p:sp>
        <p:nvSpPr>
          <p:cNvPr id="11" name="Text Placeholder 16">
            <a:extLst>
              <a:ext uri="{FF2B5EF4-FFF2-40B4-BE49-F238E27FC236}">
                <a16:creationId xmlns:a16="http://schemas.microsoft.com/office/drawing/2014/main" id="{94F870AC-C2B1-97BF-7F8A-1F423224D48F}"/>
              </a:ext>
            </a:extLst>
          </p:cNvPr>
          <p:cNvSpPr>
            <a:spLocks noGrp="1"/>
          </p:cNvSpPr>
          <p:nvPr>
            <p:ph type="body" sz="quarter" idx="11" hasCustomPrompt="1"/>
          </p:nvPr>
        </p:nvSpPr>
        <p:spPr>
          <a:xfrm>
            <a:off x="1042271" y="1880701"/>
            <a:ext cx="10922301" cy="1666875"/>
          </a:xfrm>
          <a:prstGeom prst="rect">
            <a:avLst/>
          </a:prstGeom>
        </p:spPr>
        <p:txBody>
          <a:bodyPr/>
          <a:lstStyle>
            <a:lvl1pPr marL="0" indent="0">
              <a:buNone/>
              <a:defRPr sz="2400">
                <a:latin typeface="Avenir Book" panose="02000503020000020003" pitchFamily="2" charset="0"/>
              </a:defRPr>
            </a:lvl1pPr>
            <a:lvl2pPr marL="457188" indent="0">
              <a:buNone/>
              <a:defRPr sz="3000">
                <a:latin typeface="Avenir Book" panose="02000503020000020003" pitchFamily="2" charset="0"/>
              </a:defRPr>
            </a:lvl2pPr>
            <a:lvl3pPr marL="914377" indent="0">
              <a:buNone/>
              <a:defRPr sz="3000">
                <a:latin typeface="Avenir Book" panose="02000503020000020003" pitchFamily="2" charset="0"/>
              </a:defRPr>
            </a:lvl3pPr>
            <a:lvl4pPr marL="1371566" indent="0">
              <a:buNone/>
              <a:defRPr sz="3000">
                <a:latin typeface="Avenir Book" panose="02000503020000020003" pitchFamily="2" charset="0"/>
              </a:defRPr>
            </a:lvl4pPr>
            <a:lvl5pPr marL="1828755" indent="0">
              <a:buNone/>
              <a:defRPr sz="3000">
                <a:latin typeface="Avenir Book" panose="02000503020000020003" pitchFamily="2" charset="0"/>
              </a:defRPr>
            </a:lvl5pPr>
          </a:lstStyle>
          <a:p>
            <a:pPr>
              <a:lnSpc>
                <a:spcPct val="110000"/>
              </a:lnSpc>
            </a:pPr>
            <a:r>
              <a:rPr lang="en-US" sz="2400" dirty="0">
                <a:solidFill>
                  <a:schemeClr val="bg1"/>
                </a:solidFill>
                <a:latin typeface="Avenir Book"/>
              </a:rPr>
              <a:t>The</a:t>
            </a:r>
            <a:r>
              <a:rPr lang="en-US" sz="2400" b="1" dirty="0">
                <a:solidFill>
                  <a:schemeClr val="bg1"/>
                </a:solidFill>
                <a:latin typeface="Avenir Book"/>
              </a:rPr>
              <a:t> </a:t>
            </a:r>
            <a:r>
              <a:rPr lang="en-US" sz="2400" b="1" dirty="0" err="1">
                <a:solidFill>
                  <a:srgbClr val="009ECC"/>
                </a:solidFill>
                <a:latin typeface="Avenir Heavy" panose="02000503020000020003" pitchFamily="2" charset="0"/>
              </a:rPr>
              <a:t>eGroup</a:t>
            </a:r>
            <a:r>
              <a:rPr lang="en-US" sz="2400" b="1" dirty="0">
                <a:solidFill>
                  <a:srgbClr val="009ECC"/>
                </a:solidFill>
                <a:latin typeface="Avenir Heavy" panose="02000503020000020003" pitchFamily="2" charset="0"/>
              </a:rPr>
              <a:t> Enabling Technologies Microsoft 365 Productivity, Security and Compliance Roadmap </a:t>
            </a:r>
            <a:r>
              <a:rPr lang="en-US" sz="2400" dirty="0">
                <a:solidFill>
                  <a:schemeClr val="bg1"/>
                </a:solidFill>
                <a:latin typeface="Avenir Book"/>
              </a:rPr>
              <a:t>is designed to help you understand the capabilities of the M365 platform, make decisions on capabilities, and sequence the events to drive adoption.  It delivers three outcomes:</a:t>
            </a:r>
          </a:p>
          <a:p>
            <a:pPr>
              <a:lnSpc>
                <a:spcPct val="110000"/>
              </a:lnSpc>
            </a:pPr>
            <a:endParaRPr lang="en-US" sz="2400" b="1" dirty="0">
              <a:solidFill>
                <a:schemeClr val="bg1"/>
              </a:solidFill>
            </a:endParaRPr>
          </a:p>
          <a:p>
            <a:pPr marL="514350" indent="-514350">
              <a:lnSpc>
                <a:spcPct val="110000"/>
              </a:lnSpc>
              <a:buFont typeface="Wingdings" pitchFamily="2" charset="2"/>
              <a:buChar char="Ø"/>
            </a:pPr>
            <a:r>
              <a:rPr lang="en-US" sz="2400" b="1" dirty="0">
                <a:solidFill>
                  <a:srgbClr val="009ECC"/>
                </a:solidFill>
                <a:latin typeface="Avenir Heavy" panose="02000503020000020003" pitchFamily="2" charset="0"/>
              </a:rPr>
              <a:t>Capability GAP Analysis </a:t>
            </a:r>
            <a:r>
              <a:rPr lang="en-US" sz="2400" b="1" dirty="0">
                <a:solidFill>
                  <a:schemeClr val="bg1"/>
                </a:solidFill>
                <a:latin typeface="Avenir Book"/>
              </a:rPr>
              <a:t>– </a:t>
            </a:r>
            <a:r>
              <a:rPr lang="en-US" sz="2400" dirty="0">
                <a:solidFill>
                  <a:schemeClr val="bg1"/>
                </a:solidFill>
                <a:latin typeface="Avenir Book"/>
              </a:rPr>
              <a:t>Review nearly 100 capabilities to understand which ones are important to your business, how you are addressing them today, and whether M365 can help you achieve them more efficiently.</a:t>
            </a:r>
          </a:p>
          <a:p>
            <a:pPr marL="514350" indent="-514350">
              <a:lnSpc>
                <a:spcPct val="110000"/>
              </a:lnSpc>
              <a:buFont typeface="Wingdings" pitchFamily="2" charset="2"/>
              <a:buChar char="Ø"/>
            </a:pPr>
            <a:endParaRPr lang="en-US" sz="2400" b="1" dirty="0">
              <a:solidFill>
                <a:schemeClr val="bg1"/>
              </a:solidFill>
            </a:endParaRPr>
          </a:p>
          <a:p>
            <a:pPr marL="514350" indent="-514350">
              <a:lnSpc>
                <a:spcPct val="110000"/>
              </a:lnSpc>
              <a:buFont typeface="Wingdings" pitchFamily="2" charset="2"/>
              <a:buChar char="Ø"/>
            </a:pPr>
            <a:r>
              <a:rPr lang="en-US" sz="2400" b="1" dirty="0">
                <a:solidFill>
                  <a:srgbClr val="009ECC"/>
                </a:solidFill>
                <a:latin typeface="Avenir Heavy" panose="02000503020000020003" pitchFamily="2" charset="0"/>
              </a:rPr>
              <a:t>Actionable Roadmap </a:t>
            </a:r>
            <a:r>
              <a:rPr lang="en-US" sz="2400" b="1" dirty="0">
                <a:solidFill>
                  <a:schemeClr val="bg1"/>
                </a:solidFill>
                <a:latin typeface="Avenir Book" panose="02000503020000020003" pitchFamily="2" charset="0"/>
              </a:rPr>
              <a:t>– </a:t>
            </a:r>
            <a:r>
              <a:rPr lang="en-US" sz="2400" dirty="0">
                <a:solidFill>
                  <a:schemeClr val="bg1"/>
                </a:solidFill>
                <a:latin typeface="Avenir Book" panose="02000503020000020003" pitchFamily="2" charset="0"/>
              </a:rPr>
              <a:t>Three to Five Year phase by phase plan and timeline that begins with where you are today and ends with where you want to be.  Considering not every solution is required, not everything will be Microsoft, and current investments/renewal timelines.</a:t>
            </a:r>
          </a:p>
          <a:p>
            <a:pPr marL="514350" indent="-514350">
              <a:lnSpc>
                <a:spcPct val="110000"/>
              </a:lnSpc>
              <a:buFont typeface="Wingdings" pitchFamily="2" charset="2"/>
              <a:buChar char="Ø"/>
            </a:pPr>
            <a:endParaRPr lang="en-US" sz="2400" b="1" dirty="0">
              <a:solidFill>
                <a:schemeClr val="bg1"/>
              </a:solidFill>
            </a:endParaRPr>
          </a:p>
          <a:p>
            <a:pPr marL="514350" indent="-514350">
              <a:lnSpc>
                <a:spcPct val="110000"/>
              </a:lnSpc>
              <a:buFont typeface="Wingdings" pitchFamily="2" charset="2"/>
              <a:buChar char="Ø"/>
            </a:pPr>
            <a:r>
              <a:rPr lang="en-US" sz="2400" b="1" dirty="0">
                <a:solidFill>
                  <a:srgbClr val="009ECC"/>
                </a:solidFill>
                <a:latin typeface="Avenir Heavy" panose="02000503020000020003" pitchFamily="2" charset="0"/>
              </a:rPr>
              <a:t>Total Cost of Ownership </a:t>
            </a:r>
            <a:r>
              <a:rPr lang="en-US" sz="2400" b="1" dirty="0">
                <a:solidFill>
                  <a:schemeClr val="bg1"/>
                </a:solidFill>
                <a:latin typeface="Avenir Book" panose="02000503020000020003" pitchFamily="2" charset="0"/>
              </a:rPr>
              <a:t>– </a:t>
            </a:r>
            <a:r>
              <a:rPr lang="en-US" sz="2400" dirty="0">
                <a:solidFill>
                  <a:schemeClr val="bg1"/>
                </a:solidFill>
                <a:latin typeface="Avenir Book" panose="02000503020000020003" pitchFamily="2" charset="0"/>
              </a:rPr>
              <a:t>Budgets and available incentives for implementation, optimized licensing, and support needed to support your success.</a:t>
            </a:r>
            <a:endParaRPr lang="en-US" sz="2400" b="1" dirty="0">
              <a:solidFill>
                <a:schemeClr val="bg1"/>
              </a:solidFill>
              <a:latin typeface="Avenir Book" panose="02000503020000020003" pitchFamily="2" charset="0"/>
            </a:endParaRPr>
          </a:p>
        </p:txBody>
      </p:sp>
      <p:sp>
        <p:nvSpPr>
          <p:cNvPr id="12" name="Text Placeholder 27">
            <a:extLst>
              <a:ext uri="{FF2B5EF4-FFF2-40B4-BE49-F238E27FC236}">
                <a16:creationId xmlns:a16="http://schemas.microsoft.com/office/drawing/2014/main" id="{1CDA89A5-9EC6-8E9A-0F16-F06B028AA767}"/>
              </a:ext>
            </a:extLst>
          </p:cNvPr>
          <p:cNvSpPr>
            <a:spLocks noGrp="1"/>
          </p:cNvSpPr>
          <p:nvPr>
            <p:ph type="body" sz="quarter" idx="13" hasCustomPrompt="1"/>
          </p:nvPr>
        </p:nvSpPr>
        <p:spPr>
          <a:xfrm>
            <a:off x="11987929" y="3389720"/>
            <a:ext cx="5257800"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chemeClr val="accent3"/>
                </a:solidFill>
                <a:latin typeface="Avenir Heavy" panose="02000503020000020003" pitchFamily="2" charset="0"/>
              </a:rPr>
              <a:t>M365 Productivity Roadmap</a:t>
            </a:r>
            <a:endParaRPr lang="en-US" sz="2800" b="1" u="sng" dirty="0">
              <a:solidFill>
                <a:schemeClr val="accent3"/>
              </a:solidFill>
              <a:latin typeface="Avenir Heavy" panose="02000503020000020003" pitchFamily="2" charset="0"/>
              <a:cs typeface="Calibri"/>
            </a:endParaRPr>
          </a:p>
        </p:txBody>
      </p:sp>
      <p:sp>
        <p:nvSpPr>
          <p:cNvPr id="13" name="Text Placeholder 29">
            <a:extLst>
              <a:ext uri="{FF2B5EF4-FFF2-40B4-BE49-F238E27FC236}">
                <a16:creationId xmlns:a16="http://schemas.microsoft.com/office/drawing/2014/main" id="{A93AA477-F6C0-B431-AE0D-73C54342591C}"/>
              </a:ext>
            </a:extLst>
          </p:cNvPr>
          <p:cNvSpPr>
            <a:spLocks noGrp="1"/>
          </p:cNvSpPr>
          <p:nvPr>
            <p:ph type="body" sz="quarter" idx="30" hasCustomPrompt="1"/>
          </p:nvPr>
        </p:nvSpPr>
        <p:spPr>
          <a:xfrm>
            <a:off x="12000132" y="4455853"/>
            <a:ext cx="5245597" cy="982028"/>
          </a:xfrm>
          <a:prstGeom prst="rect">
            <a:avLst/>
          </a:prstGeom>
        </p:spPr>
        <p:txBody>
          <a:bodyPr/>
          <a:lstStyle>
            <a:lvl1pPr marL="0" indent="0" algn="l">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Capability GAP Analysis</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Actionable Implementation Plan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Timeline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Third-Party Cost Consolidation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Microsoft Licensing Plan</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Total Cost of Ownership (TCO)</a:t>
            </a:r>
          </a:p>
        </p:txBody>
      </p:sp>
    </p:spTree>
    <p:extLst>
      <p:ext uri="{BB962C8B-B14F-4D97-AF65-F5344CB8AC3E}">
        <p14:creationId xmlns:p14="http://schemas.microsoft.com/office/powerpoint/2010/main" val="39622503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3" name="AutoShape 8">
            <a:extLst>
              <a:ext uri="{FF2B5EF4-FFF2-40B4-BE49-F238E27FC236}">
                <a16:creationId xmlns:a16="http://schemas.microsoft.com/office/drawing/2014/main" id="{10651F9D-4C5F-FD71-0039-053789D4E641}"/>
              </a:ext>
            </a:extLst>
          </p:cNvPr>
          <p:cNvSpPr/>
          <p:nvPr userDrawn="1"/>
        </p:nvSpPr>
        <p:spPr>
          <a:xfrm rot="5400000" flipH="1">
            <a:off x="6774703" y="-4166522"/>
            <a:ext cx="45719" cy="11612151"/>
          </a:xfrm>
          <a:prstGeom prst="rect">
            <a:avLst/>
          </a:prstGeom>
          <a:solidFill>
            <a:srgbClr val="262626"/>
          </a:solidFill>
        </p:spPr>
        <p:txBody>
          <a:bodyPr/>
          <a:lstStyle/>
          <a:p>
            <a:endParaRPr lang="en-US"/>
          </a:p>
        </p:txBody>
      </p:sp>
      <p:sp>
        <p:nvSpPr>
          <p:cNvPr id="2" name="TextBox 6">
            <a:extLst>
              <a:ext uri="{FF2B5EF4-FFF2-40B4-BE49-F238E27FC236}">
                <a16:creationId xmlns:a16="http://schemas.microsoft.com/office/drawing/2014/main" id="{8D81111D-1C85-4C20-0D39-63B0C7650675}"/>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lvl1pPr>
          </a:lstStyle>
          <a:p>
            <a:pPr defTabSz="1371600">
              <a:lnSpc>
                <a:spcPts val="7558"/>
              </a:lnSpc>
              <a:defRPr/>
            </a:pPr>
            <a:r>
              <a:rPr lang="en-US" sz="5400" b="1" dirty="0">
                <a:latin typeface="Avenir Heavy" panose="02000503020000020003"/>
              </a:rPr>
              <a:t>Next Steps</a:t>
            </a:r>
          </a:p>
        </p:txBody>
      </p:sp>
      <p:sp>
        <p:nvSpPr>
          <p:cNvPr id="8" name="Text Placeholder 27">
            <a:extLst>
              <a:ext uri="{FF2B5EF4-FFF2-40B4-BE49-F238E27FC236}">
                <a16:creationId xmlns:a16="http://schemas.microsoft.com/office/drawing/2014/main" id="{F8AAE8EC-C6E6-2277-06D3-C045A060C908}"/>
              </a:ext>
            </a:extLst>
          </p:cNvPr>
          <p:cNvSpPr>
            <a:spLocks noGrp="1"/>
          </p:cNvSpPr>
          <p:nvPr>
            <p:ph type="body" sz="quarter" idx="13" hasCustomPrompt="1"/>
          </p:nvPr>
        </p:nvSpPr>
        <p:spPr>
          <a:xfrm>
            <a:off x="11987929" y="3389720"/>
            <a:ext cx="5257800" cy="914400"/>
          </a:xfrm>
          <a:prstGeom prst="rect">
            <a:avLst/>
          </a:prstGeom>
        </p:spPr>
        <p:txBody>
          <a:bodyPr/>
          <a:lstStyle>
            <a:lvl1pPr marL="0" indent="0" algn="ctr"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chemeClr val="accent3"/>
                </a:solidFill>
                <a:latin typeface="Avenir Heavy" panose="02000503020000020003" pitchFamily="2" charset="0"/>
              </a:rPr>
              <a:t>Contact</a:t>
            </a:r>
            <a:endParaRPr lang="en-US" sz="2800" b="1" u="sng" dirty="0">
              <a:solidFill>
                <a:schemeClr val="accent3"/>
              </a:solidFill>
              <a:latin typeface="Avenir Heavy" panose="02000503020000020003" pitchFamily="2" charset="0"/>
              <a:cs typeface="Calibri"/>
            </a:endParaRPr>
          </a:p>
        </p:txBody>
      </p:sp>
      <p:sp>
        <p:nvSpPr>
          <p:cNvPr id="9" name="Text Placeholder 29">
            <a:extLst>
              <a:ext uri="{FF2B5EF4-FFF2-40B4-BE49-F238E27FC236}">
                <a16:creationId xmlns:a16="http://schemas.microsoft.com/office/drawing/2014/main" id="{892A4E06-F951-30AF-9005-E24565CF090E}"/>
              </a:ext>
            </a:extLst>
          </p:cNvPr>
          <p:cNvSpPr>
            <a:spLocks noGrp="1"/>
          </p:cNvSpPr>
          <p:nvPr>
            <p:ph type="body" sz="quarter" idx="30" hasCustomPrompt="1"/>
          </p:nvPr>
        </p:nvSpPr>
        <p:spPr>
          <a:xfrm>
            <a:off x="12000132" y="4455853"/>
            <a:ext cx="5245597" cy="982028"/>
          </a:xfrm>
          <a:prstGeom prst="rect">
            <a:avLst/>
          </a:prstGeom>
        </p:spPr>
        <p:txBody>
          <a:bodyPr/>
          <a:lstStyle>
            <a:lvl1pPr marL="0" indent="0" algn="l">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Name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Job Title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Email</a:t>
            </a:r>
          </a:p>
        </p:txBody>
      </p:sp>
      <p:sp>
        <p:nvSpPr>
          <p:cNvPr id="11" name="Text Placeholder 10">
            <a:extLst>
              <a:ext uri="{FF2B5EF4-FFF2-40B4-BE49-F238E27FC236}">
                <a16:creationId xmlns:a16="http://schemas.microsoft.com/office/drawing/2014/main" id="{0F8CA6CC-1A69-D081-FFC0-0931B8C9A18C}"/>
              </a:ext>
            </a:extLst>
          </p:cNvPr>
          <p:cNvSpPr>
            <a:spLocks noGrp="1"/>
          </p:cNvSpPr>
          <p:nvPr>
            <p:ph type="body" sz="quarter" idx="31" hasCustomPrompt="1"/>
          </p:nvPr>
        </p:nvSpPr>
        <p:spPr>
          <a:xfrm>
            <a:off x="1028702" y="2331101"/>
            <a:ext cx="9828212" cy="6346825"/>
          </a:xfrm>
          <a:prstGeom prst="rect">
            <a:avLst/>
          </a:prstGeom>
        </p:spPr>
        <p:txBody>
          <a:bodyPr/>
          <a:lstStyle>
            <a:lvl1pPr>
              <a:defRPr>
                <a:latin typeface="Avenir Book" panose="02000503020000020003" pitchFamily="2" charset="0"/>
              </a:defRPr>
            </a:lvl1pPr>
            <a:lvl2pPr>
              <a:defRPr>
                <a:latin typeface="Avenir Book" panose="02000503020000020003" pitchFamily="2" charset="0"/>
              </a:defRPr>
            </a:lvl2pPr>
            <a:lvl3pPr>
              <a:defRPr>
                <a:latin typeface="Avenir Book" panose="02000503020000020003" pitchFamily="2" charset="0"/>
              </a:defRPr>
            </a:lvl3pPr>
            <a:lvl4pPr>
              <a:defRPr>
                <a:latin typeface="Avenir Book" panose="02000503020000020003" pitchFamily="2" charset="0"/>
              </a:defRPr>
            </a:lvl4pPr>
            <a:lvl5pPr>
              <a:defRPr>
                <a:latin typeface="Avenir Book" panose="02000503020000020003" pitchFamily="2" charset="0"/>
              </a:defRPr>
            </a:lvl5pPr>
          </a:lstStyle>
          <a:p>
            <a:pPr lvl="0"/>
            <a:r>
              <a:rPr lang="en-US" dirty="0"/>
              <a:t>Further Instructions</a:t>
            </a:r>
          </a:p>
        </p:txBody>
      </p:sp>
    </p:spTree>
    <p:extLst>
      <p:ext uri="{BB962C8B-B14F-4D97-AF65-F5344CB8AC3E}">
        <p14:creationId xmlns:p14="http://schemas.microsoft.com/office/powerpoint/2010/main" val="8253827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rk Mode Next Steps">
    <p:bg>
      <p:bgPr>
        <a:solidFill>
          <a:schemeClr val="tx2"/>
        </a:solidFill>
        <a:effectLst/>
      </p:bgPr>
    </p:bg>
    <p:spTree>
      <p:nvGrpSpPr>
        <p:cNvPr id="1" name=""/>
        <p:cNvGrpSpPr/>
        <p:nvPr/>
      </p:nvGrpSpPr>
      <p:grpSpPr>
        <a:xfrm>
          <a:off x="0" y="0"/>
          <a:ext cx="0" cy="0"/>
          <a:chOff x="0" y="0"/>
          <a:chExt cx="0" cy="0"/>
        </a:xfrm>
      </p:grpSpPr>
      <p:sp>
        <p:nvSpPr>
          <p:cNvPr id="3" name="AutoShape 8">
            <a:extLst>
              <a:ext uri="{FF2B5EF4-FFF2-40B4-BE49-F238E27FC236}">
                <a16:creationId xmlns:a16="http://schemas.microsoft.com/office/drawing/2014/main" id="{894667D1-BBA5-87DA-2DF6-8DC7551E183F}"/>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
        <p:nvSpPr>
          <p:cNvPr id="2" name="TextBox 6">
            <a:extLst>
              <a:ext uri="{FF2B5EF4-FFF2-40B4-BE49-F238E27FC236}">
                <a16:creationId xmlns:a16="http://schemas.microsoft.com/office/drawing/2014/main" id="{E13007B4-9D39-6789-E0CF-333827F308A8}"/>
              </a:ext>
            </a:extLst>
          </p:cNvPr>
          <p:cNvSpPr txBox="1">
            <a:spLocks noGrp="1"/>
          </p:cNvSpPr>
          <p:nvPr>
            <p:ph type="title" idx="4294967295" hasCustomPrompt="1"/>
          </p:nvPr>
        </p:nvSpPr>
        <p:spPr>
          <a:xfrm>
            <a:off x="1028702" y="520596"/>
            <a:ext cx="17031192" cy="9348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a:defRPr sz="4800">
                <a:solidFill>
                  <a:schemeClr val="bg1"/>
                </a:solidFill>
              </a:defRPr>
            </a:lvl1pPr>
          </a:lstStyle>
          <a:p>
            <a:pPr defTabSz="1371600">
              <a:lnSpc>
                <a:spcPts val="7558"/>
              </a:lnSpc>
              <a:defRPr/>
            </a:pPr>
            <a:r>
              <a:rPr lang="en-US" sz="5400" b="1" dirty="0">
                <a:latin typeface="Avenir Heavy" panose="02000503020000020003"/>
              </a:rPr>
              <a:t>Next Steps</a:t>
            </a:r>
          </a:p>
        </p:txBody>
      </p:sp>
      <p:sp>
        <p:nvSpPr>
          <p:cNvPr id="8" name="Text Placeholder 27">
            <a:extLst>
              <a:ext uri="{FF2B5EF4-FFF2-40B4-BE49-F238E27FC236}">
                <a16:creationId xmlns:a16="http://schemas.microsoft.com/office/drawing/2014/main" id="{B5CC7A69-7FA4-F236-E218-50ABF9CA03E1}"/>
              </a:ext>
            </a:extLst>
          </p:cNvPr>
          <p:cNvSpPr>
            <a:spLocks noGrp="1"/>
          </p:cNvSpPr>
          <p:nvPr>
            <p:ph type="body" sz="quarter" idx="13" hasCustomPrompt="1"/>
          </p:nvPr>
        </p:nvSpPr>
        <p:spPr>
          <a:xfrm>
            <a:off x="11987929" y="3389720"/>
            <a:ext cx="5257800" cy="914400"/>
          </a:xfrm>
          <a:prstGeom prst="rect">
            <a:avLst/>
          </a:prstGeom>
        </p:spPr>
        <p:txBody>
          <a:bodyPr/>
          <a:lstStyle>
            <a:lvl1pPr marL="0" indent="0" algn="l" defTabSz="1371600">
              <a:buNone/>
              <a:defRPr sz="2800" b="1" i="0">
                <a:solidFill>
                  <a:schemeClr val="accent4"/>
                </a:solidFill>
                <a:latin typeface="Avenir Heavy" panose="02000503020000020003" pitchFamily="2" charset="0"/>
              </a:defRPr>
            </a:lvl1pPr>
            <a:lvl2pPr marL="457188" indent="0">
              <a:buNone/>
              <a:defRPr sz="3000" b="1" i="0">
                <a:latin typeface="Avenir Heavy" panose="02000503020000020003" pitchFamily="2" charset="0"/>
              </a:defRPr>
            </a:lvl2pPr>
            <a:lvl3pPr marL="914377" indent="0">
              <a:buNone/>
              <a:defRPr sz="3000" b="1" i="0">
                <a:latin typeface="Avenir Heavy" panose="02000503020000020003" pitchFamily="2" charset="0"/>
              </a:defRPr>
            </a:lvl3pPr>
            <a:lvl4pPr marL="1371566" indent="0">
              <a:buNone/>
              <a:defRPr sz="3000" b="1" i="0">
                <a:latin typeface="Avenir Heavy" panose="02000503020000020003" pitchFamily="2" charset="0"/>
              </a:defRPr>
            </a:lvl4pPr>
            <a:lvl5pPr marL="1828755" indent="0">
              <a:buNone/>
              <a:defRPr sz="3000" b="1" i="0">
                <a:latin typeface="Avenir Heavy" panose="02000503020000020003" pitchFamily="2" charset="0"/>
              </a:defRPr>
            </a:lvl5pPr>
          </a:lstStyle>
          <a:p>
            <a:pPr algn="ctr" defTabSz="1371600">
              <a:defRPr/>
            </a:pPr>
            <a:r>
              <a:rPr lang="en-US" sz="2800" b="1" dirty="0">
                <a:solidFill>
                  <a:schemeClr val="accent3"/>
                </a:solidFill>
                <a:latin typeface="Avenir Heavy" panose="02000503020000020003" pitchFamily="2" charset="0"/>
              </a:rPr>
              <a:t>Contact</a:t>
            </a:r>
            <a:endParaRPr lang="en-US" sz="2800" b="1" u="sng" dirty="0">
              <a:solidFill>
                <a:schemeClr val="accent3"/>
              </a:solidFill>
              <a:latin typeface="Avenir Heavy" panose="02000503020000020003" pitchFamily="2" charset="0"/>
              <a:cs typeface="Calibri"/>
            </a:endParaRPr>
          </a:p>
        </p:txBody>
      </p:sp>
      <p:sp>
        <p:nvSpPr>
          <p:cNvPr id="9" name="Text Placeholder 29">
            <a:extLst>
              <a:ext uri="{FF2B5EF4-FFF2-40B4-BE49-F238E27FC236}">
                <a16:creationId xmlns:a16="http://schemas.microsoft.com/office/drawing/2014/main" id="{EE55A33D-7C27-D928-E762-05E0218C95A2}"/>
              </a:ext>
            </a:extLst>
          </p:cNvPr>
          <p:cNvSpPr>
            <a:spLocks noGrp="1"/>
          </p:cNvSpPr>
          <p:nvPr>
            <p:ph type="body" sz="quarter" idx="30" hasCustomPrompt="1"/>
          </p:nvPr>
        </p:nvSpPr>
        <p:spPr>
          <a:xfrm>
            <a:off x="12000132" y="4455853"/>
            <a:ext cx="5245597" cy="982028"/>
          </a:xfrm>
          <a:prstGeom prst="rect">
            <a:avLst/>
          </a:prstGeom>
        </p:spPr>
        <p:txBody>
          <a:bodyPr/>
          <a:lstStyle>
            <a:lvl1pPr marL="0" indent="0" algn="l">
              <a:buNone/>
              <a:defRPr sz="2400">
                <a:latin typeface="Avenir Book" panose="02000503020000020003" pitchFamily="2" charset="0"/>
              </a:defRPr>
            </a:lvl1pPr>
            <a:lvl2pPr marL="457188" indent="0">
              <a:buNone/>
              <a:defRPr sz="2400">
                <a:latin typeface="Avenir Book" panose="02000503020000020003" pitchFamily="2" charset="0"/>
              </a:defRPr>
            </a:lvl2pPr>
            <a:lvl3pPr marL="914377" indent="0">
              <a:buNone/>
              <a:defRPr sz="2400">
                <a:latin typeface="Avenir Book" panose="02000503020000020003" pitchFamily="2" charset="0"/>
              </a:defRPr>
            </a:lvl3pPr>
            <a:lvl4pPr marL="1371566" indent="0">
              <a:buNone/>
              <a:defRPr sz="2400">
                <a:latin typeface="Avenir Book" panose="02000503020000020003" pitchFamily="2" charset="0"/>
              </a:defRPr>
            </a:lvl4pPr>
            <a:lvl5pPr marL="1828755" indent="0">
              <a:buNone/>
              <a:defRPr sz="2400">
                <a:latin typeface="Avenir Book" panose="02000503020000020003" pitchFamily="2" charset="0"/>
              </a:defRPr>
            </a:lvl5pPr>
          </a:lstStyle>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Name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Job Title</a:t>
            </a:r>
          </a:p>
          <a:p>
            <a:pPr marL="428625" indent="-428625" defTabSz="1371600">
              <a:buFont typeface="Wingdings" pitchFamily="2" charset="2"/>
              <a:buChar char="Ø"/>
              <a:defRPr/>
            </a:pPr>
            <a:r>
              <a:rPr lang="en-US" sz="2400" dirty="0">
                <a:solidFill>
                  <a:srgbClr val="FF9F24"/>
                </a:solidFill>
                <a:latin typeface="Avenir Medium" panose="02000503020000020003" pitchFamily="2" charset="0"/>
                <a:cs typeface="Lato Light"/>
              </a:rPr>
              <a:t>Email</a:t>
            </a:r>
          </a:p>
        </p:txBody>
      </p:sp>
      <p:sp>
        <p:nvSpPr>
          <p:cNvPr id="12" name="Text Placeholder 11">
            <a:extLst>
              <a:ext uri="{FF2B5EF4-FFF2-40B4-BE49-F238E27FC236}">
                <a16:creationId xmlns:a16="http://schemas.microsoft.com/office/drawing/2014/main" id="{D71624E6-6D9A-5008-8644-BD54DC7BE18F}"/>
              </a:ext>
            </a:extLst>
          </p:cNvPr>
          <p:cNvSpPr>
            <a:spLocks noGrp="1"/>
          </p:cNvSpPr>
          <p:nvPr>
            <p:ph type="body" sz="quarter" idx="31" hasCustomPrompt="1"/>
          </p:nvPr>
        </p:nvSpPr>
        <p:spPr>
          <a:xfrm>
            <a:off x="1028700" y="2019300"/>
            <a:ext cx="10096500" cy="7315200"/>
          </a:xfrm>
          <a:prstGeom prst="rect">
            <a:avLst/>
          </a:prstGeom>
        </p:spPr>
        <p:txBody>
          <a:bodyPr/>
          <a:lstStyle>
            <a:lvl1pPr>
              <a:defRPr sz="3200">
                <a:solidFill>
                  <a:schemeClr val="bg1"/>
                </a:solidFill>
                <a:latin typeface="Avenir Book" panose="02000503020000020003" pitchFamily="2" charset="0"/>
              </a:defRPr>
            </a:lvl1pPr>
            <a:lvl2pPr>
              <a:defRPr sz="2800">
                <a:solidFill>
                  <a:schemeClr val="bg1"/>
                </a:solidFill>
                <a:latin typeface="Avenir Book" panose="02000503020000020003" pitchFamily="2" charset="0"/>
              </a:defRPr>
            </a:lvl2pPr>
            <a:lvl3pPr>
              <a:defRPr sz="2800">
                <a:solidFill>
                  <a:schemeClr val="bg1"/>
                </a:solidFill>
                <a:latin typeface="Avenir Book" panose="02000503020000020003" pitchFamily="2" charset="0"/>
              </a:defRPr>
            </a:lvl3pPr>
            <a:lvl4pPr>
              <a:defRPr sz="2800">
                <a:solidFill>
                  <a:schemeClr val="bg1"/>
                </a:solidFill>
                <a:latin typeface="Avenir Book" panose="02000503020000020003" pitchFamily="2" charset="0"/>
              </a:defRPr>
            </a:lvl4pPr>
            <a:lvl5pPr>
              <a:defRPr sz="2800">
                <a:solidFill>
                  <a:schemeClr val="bg1"/>
                </a:solidFill>
                <a:latin typeface="Avenir Book" panose="02000503020000020003" pitchFamily="2" charset="0"/>
              </a:defRPr>
            </a:lvl5pPr>
          </a:lstStyle>
          <a:p>
            <a:pPr lvl="0"/>
            <a:r>
              <a:rPr lang="en-US" dirty="0"/>
              <a:t>Further Instructions</a:t>
            </a:r>
          </a:p>
        </p:txBody>
      </p:sp>
    </p:spTree>
    <p:extLst>
      <p:ext uri="{BB962C8B-B14F-4D97-AF65-F5344CB8AC3E}">
        <p14:creationId xmlns:p14="http://schemas.microsoft.com/office/powerpoint/2010/main" val="578802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331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s Slide Option 1">
    <p:spTree>
      <p:nvGrpSpPr>
        <p:cNvPr id="1" name=""/>
        <p:cNvGrpSpPr/>
        <p:nvPr/>
      </p:nvGrpSpPr>
      <p:grpSpPr>
        <a:xfrm>
          <a:off x="0" y="0"/>
          <a:ext cx="0" cy="0"/>
          <a:chOff x="0" y="0"/>
          <a:chExt cx="0" cy="0"/>
        </a:xfrm>
      </p:grpSpPr>
      <p:sp>
        <p:nvSpPr>
          <p:cNvPr id="9" name="TextBox 6">
            <a:extLst>
              <a:ext uri="{FF2B5EF4-FFF2-40B4-BE49-F238E27FC236}">
                <a16:creationId xmlns:a16="http://schemas.microsoft.com/office/drawing/2014/main" id="{255B29F8-421D-9B17-BC2E-F26C299C0362}"/>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rgbClr val="000000"/>
                </a:solidFill>
                <a:latin typeface="Avenir Heavy" panose="02000503020000020003" pitchFamily="2" charset="0"/>
                <a:cs typeface="Arial"/>
              </a:rPr>
              <a:t>Presenters or Contacts</a:t>
            </a:r>
          </a:p>
        </p:txBody>
      </p:sp>
      <p:sp>
        <p:nvSpPr>
          <p:cNvPr id="10" name="AutoShape 8">
            <a:extLst>
              <a:ext uri="{FF2B5EF4-FFF2-40B4-BE49-F238E27FC236}">
                <a16:creationId xmlns:a16="http://schemas.microsoft.com/office/drawing/2014/main" id="{A6B6C8EE-E620-D132-7FBA-C5B836206E68}"/>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
        <p:nvSpPr>
          <p:cNvPr id="5" name="Text Placeholder 4">
            <a:extLst>
              <a:ext uri="{FF2B5EF4-FFF2-40B4-BE49-F238E27FC236}">
                <a16:creationId xmlns:a16="http://schemas.microsoft.com/office/drawing/2014/main" id="{ADA4053B-CC58-6B4F-D0FC-A0658033F12E}"/>
              </a:ext>
            </a:extLst>
          </p:cNvPr>
          <p:cNvSpPr>
            <a:spLocks noGrp="1"/>
          </p:cNvSpPr>
          <p:nvPr>
            <p:ph type="body" sz="quarter" idx="10" hasCustomPrompt="1"/>
          </p:nvPr>
        </p:nvSpPr>
        <p:spPr>
          <a:xfrm>
            <a:off x="4878088" y="3287994"/>
            <a:ext cx="7847012" cy="593725"/>
          </a:xfrm>
          <a:prstGeom prst="rect">
            <a:avLst/>
          </a:prstGeom>
        </p:spPr>
        <p:txBody>
          <a:bodyPr/>
          <a:lstStyle>
            <a:lvl1pPr marL="0" indent="0">
              <a:buNone/>
              <a:defRPr sz="3200" b="1" i="0">
                <a:latin typeface="Avenir Heavy" panose="02000503020000020003" pitchFamily="2" charset="0"/>
              </a:defRPr>
            </a:lvl1pPr>
            <a:lvl2pPr marL="457188" indent="0">
              <a:buNone/>
              <a:defRPr/>
            </a:lvl2pPr>
          </a:lstStyle>
          <a:p>
            <a:pPr lvl="0"/>
            <a:r>
              <a:rPr lang="en-US" dirty="0"/>
              <a:t>Name Here</a:t>
            </a:r>
          </a:p>
        </p:txBody>
      </p:sp>
      <p:sp>
        <p:nvSpPr>
          <p:cNvPr id="6" name="Text Placeholder 4">
            <a:extLst>
              <a:ext uri="{FF2B5EF4-FFF2-40B4-BE49-F238E27FC236}">
                <a16:creationId xmlns:a16="http://schemas.microsoft.com/office/drawing/2014/main" id="{D8992F08-BF21-37D1-468C-D92365BFAFBB}"/>
              </a:ext>
            </a:extLst>
          </p:cNvPr>
          <p:cNvSpPr>
            <a:spLocks noGrp="1"/>
          </p:cNvSpPr>
          <p:nvPr>
            <p:ph type="body" sz="quarter" idx="11" hasCustomPrompt="1"/>
          </p:nvPr>
        </p:nvSpPr>
        <p:spPr>
          <a:xfrm>
            <a:off x="4878088" y="3881719"/>
            <a:ext cx="7847012" cy="593725"/>
          </a:xfrm>
          <a:prstGeom prst="rect">
            <a:avLst/>
          </a:prstGeom>
        </p:spPr>
        <p:txBody>
          <a:bodyPr/>
          <a:lstStyle>
            <a:lvl1pPr marL="0" indent="0">
              <a:buNone/>
              <a:defRPr sz="2700" b="0" i="0">
                <a:latin typeface="Avenir Book" panose="02000503020000020003" pitchFamily="2" charset="0"/>
              </a:defRPr>
            </a:lvl1pPr>
            <a:lvl2pPr marL="457188" indent="0">
              <a:buNone/>
              <a:defRPr/>
            </a:lvl2pPr>
          </a:lstStyle>
          <a:p>
            <a:pPr lvl="0"/>
            <a:r>
              <a:rPr lang="en-US" dirty="0"/>
              <a:t>Job Title</a:t>
            </a:r>
          </a:p>
        </p:txBody>
      </p:sp>
      <p:sp>
        <p:nvSpPr>
          <p:cNvPr id="7" name="Text Placeholder 4">
            <a:extLst>
              <a:ext uri="{FF2B5EF4-FFF2-40B4-BE49-F238E27FC236}">
                <a16:creationId xmlns:a16="http://schemas.microsoft.com/office/drawing/2014/main" id="{84802B2F-5E6E-01C6-D396-9A63FF70839E}"/>
              </a:ext>
            </a:extLst>
          </p:cNvPr>
          <p:cNvSpPr>
            <a:spLocks noGrp="1"/>
          </p:cNvSpPr>
          <p:nvPr>
            <p:ph type="body" sz="quarter" idx="12" hasCustomPrompt="1"/>
          </p:nvPr>
        </p:nvSpPr>
        <p:spPr>
          <a:xfrm>
            <a:off x="4878088" y="4460949"/>
            <a:ext cx="7847012" cy="593725"/>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14" name="Text Placeholder 4">
            <a:extLst>
              <a:ext uri="{FF2B5EF4-FFF2-40B4-BE49-F238E27FC236}">
                <a16:creationId xmlns:a16="http://schemas.microsoft.com/office/drawing/2014/main" id="{187A469E-1513-CEC5-4A44-A9724657AC3E}"/>
              </a:ext>
            </a:extLst>
          </p:cNvPr>
          <p:cNvSpPr>
            <a:spLocks noGrp="1"/>
          </p:cNvSpPr>
          <p:nvPr>
            <p:ph type="body" sz="quarter" idx="13" hasCustomPrompt="1"/>
          </p:nvPr>
        </p:nvSpPr>
        <p:spPr>
          <a:xfrm>
            <a:off x="4878088" y="7001947"/>
            <a:ext cx="7847012" cy="593725"/>
          </a:xfrm>
          <a:prstGeom prst="rect">
            <a:avLst/>
          </a:prstGeom>
        </p:spPr>
        <p:txBody>
          <a:bodyPr/>
          <a:lstStyle>
            <a:lvl1pPr marL="0" indent="0">
              <a:buNone/>
              <a:defRPr sz="3200" b="1" i="0">
                <a:latin typeface="Avenir Heavy" panose="02000503020000020003" pitchFamily="2" charset="0"/>
              </a:defRPr>
            </a:lvl1pPr>
            <a:lvl2pPr marL="457188" indent="0">
              <a:buNone/>
              <a:defRPr/>
            </a:lvl2pPr>
          </a:lstStyle>
          <a:p>
            <a:pPr lvl="0"/>
            <a:r>
              <a:rPr lang="en-US" dirty="0"/>
              <a:t>Name Here</a:t>
            </a:r>
          </a:p>
        </p:txBody>
      </p:sp>
      <p:sp>
        <p:nvSpPr>
          <p:cNvPr id="15" name="Text Placeholder 4">
            <a:extLst>
              <a:ext uri="{FF2B5EF4-FFF2-40B4-BE49-F238E27FC236}">
                <a16:creationId xmlns:a16="http://schemas.microsoft.com/office/drawing/2014/main" id="{4BAC6736-8343-16C4-FEF4-8B9962A307A3}"/>
              </a:ext>
            </a:extLst>
          </p:cNvPr>
          <p:cNvSpPr>
            <a:spLocks noGrp="1"/>
          </p:cNvSpPr>
          <p:nvPr>
            <p:ph type="body" sz="quarter" idx="14" hasCustomPrompt="1"/>
          </p:nvPr>
        </p:nvSpPr>
        <p:spPr>
          <a:xfrm>
            <a:off x="4878088" y="7595672"/>
            <a:ext cx="7847012" cy="593725"/>
          </a:xfrm>
          <a:prstGeom prst="rect">
            <a:avLst/>
          </a:prstGeom>
        </p:spPr>
        <p:txBody>
          <a:bodyPr/>
          <a:lstStyle>
            <a:lvl1pPr marL="0" indent="0">
              <a:buNone/>
              <a:defRPr sz="2700" b="0" i="0">
                <a:latin typeface="Avenir Book" panose="02000503020000020003" pitchFamily="2" charset="0"/>
              </a:defRPr>
            </a:lvl1pPr>
            <a:lvl2pPr marL="457188" indent="0">
              <a:buNone/>
              <a:defRPr/>
            </a:lvl2pPr>
          </a:lstStyle>
          <a:p>
            <a:pPr lvl="0"/>
            <a:r>
              <a:rPr lang="en-US" dirty="0"/>
              <a:t>Job Title</a:t>
            </a:r>
          </a:p>
        </p:txBody>
      </p:sp>
      <p:sp>
        <p:nvSpPr>
          <p:cNvPr id="16" name="Text Placeholder 4">
            <a:extLst>
              <a:ext uri="{FF2B5EF4-FFF2-40B4-BE49-F238E27FC236}">
                <a16:creationId xmlns:a16="http://schemas.microsoft.com/office/drawing/2014/main" id="{29D67F12-2874-B546-F0F0-BFE37DFFD7C2}"/>
              </a:ext>
            </a:extLst>
          </p:cNvPr>
          <p:cNvSpPr>
            <a:spLocks noGrp="1"/>
          </p:cNvSpPr>
          <p:nvPr>
            <p:ph type="body" sz="quarter" idx="15" hasCustomPrompt="1"/>
          </p:nvPr>
        </p:nvSpPr>
        <p:spPr>
          <a:xfrm>
            <a:off x="4878088" y="8174902"/>
            <a:ext cx="7847012" cy="593725"/>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17" name="Picture Placeholder 19">
            <a:extLst>
              <a:ext uri="{FF2B5EF4-FFF2-40B4-BE49-F238E27FC236}">
                <a16:creationId xmlns:a16="http://schemas.microsoft.com/office/drawing/2014/main" id="{1E789733-2FC7-C4F3-B520-28A51314E755}"/>
              </a:ext>
            </a:extLst>
          </p:cNvPr>
          <p:cNvSpPr>
            <a:spLocks noGrp="1"/>
          </p:cNvSpPr>
          <p:nvPr>
            <p:ph type="pic" sz="quarter" idx="19"/>
          </p:nvPr>
        </p:nvSpPr>
        <p:spPr>
          <a:xfrm>
            <a:off x="991487" y="2400300"/>
            <a:ext cx="3657600" cy="3429000"/>
          </a:xfrm>
          <a:prstGeom prst="rect">
            <a:avLst/>
          </a:prstGeom>
        </p:spPr>
        <p:txBody>
          <a:bodyPr/>
          <a:lstStyle/>
          <a:p>
            <a:r>
              <a:rPr lang="en-US"/>
              <a:t>Click icon to add picture</a:t>
            </a:r>
            <a:endParaRPr lang="en-US" dirty="0"/>
          </a:p>
        </p:txBody>
      </p:sp>
      <p:sp>
        <p:nvSpPr>
          <p:cNvPr id="18" name="Picture Placeholder 19">
            <a:extLst>
              <a:ext uri="{FF2B5EF4-FFF2-40B4-BE49-F238E27FC236}">
                <a16:creationId xmlns:a16="http://schemas.microsoft.com/office/drawing/2014/main" id="{E0024A71-8CAD-D271-C188-A7AEF42337BB}"/>
              </a:ext>
            </a:extLst>
          </p:cNvPr>
          <p:cNvSpPr>
            <a:spLocks noGrp="1"/>
          </p:cNvSpPr>
          <p:nvPr>
            <p:ph type="pic" sz="quarter" idx="20"/>
          </p:nvPr>
        </p:nvSpPr>
        <p:spPr>
          <a:xfrm>
            <a:off x="991487" y="6178034"/>
            <a:ext cx="3657600" cy="3429000"/>
          </a:xfrm>
          <a:prstGeom prst="rect">
            <a:avLst/>
          </a:prstGeom>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 Mode Presenters Slide Option 1">
    <p:bg>
      <p:bgPr>
        <a:solidFill>
          <a:schemeClr val="tx2"/>
        </a:solidFill>
        <a:effectLst/>
      </p:bgPr>
    </p:bg>
    <p:spTree>
      <p:nvGrpSpPr>
        <p:cNvPr id="1" name=""/>
        <p:cNvGrpSpPr/>
        <p:nvPr/>
      </p:nvGrpSpPr>
      <p:grpSpPr>
        <a:xfrm>
          <a:off x="0" y="0"/>
          <a:ext cx="0" cy="0"/>
          <a:chOff x="0" y="0"/>
          <a:chExt cx="0" cy="0"/>
        </a:xfrm>
      </p:grpSpPr>
      <p:sp>
        <p:nvSpPr>
          <p:cNvPr id="9" name="TextBox 6">
            <a:extLst>
              <a:ext uri="{FF2B5EF4-FFF2-40B4-BE49-F238E27FC236}">
                <a16:creationId xmlns:a16="http://schemas.microsoft.com/office/drawing/2014/main" id="{255B29F8-421D-9B17-BC2E-F26C299C0362}"/>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chemeClr val="bg1"/>
                </a:solidFill>
                <a:latin typeface="Avenir Heavy" panose="02000503020000020003" pitchFamily="2" charset="0"/>
                <a:cs typeface="Arial"/>
              </a:rPr>
              <a:t>Presenters or Contacts</a:t>
            </a:r>
          </a:p>
        </p:txBody>
      </p:sp>
      <p:sp>
        <p:nvSpPr>
          <p:cNvPr id="10" name="AutoShape 8">
            <a:extLst>
              <a:ext uri="{FF2B5EF4-FFF2-40B4-BE49-F238E27FC236}">
                <a16:creationId xmlns:a16="http://schemas.microsoft.com/office/drawing/2014/main" id="{A6B6C8EE-E620-D132-7FBA-C5B836206E68}"/>
              </a:ext>
            </a:extLst>
          </p:cNvPr>
          <p:cNvSpPr/>
          <p:nvPr userDrawn="1"/>
        </p:nvSpPr>
        <p:spPr>
          <a:xfrm rot="5400000" flipH="1">
            <a:off x="6774703" y="-4166522"/>
            <a:ext cx="45719" cy="11612151"/>
          </a:xfrm>
          <a:prstGeom prst="rect">
            <a:avLst/>
          </a:prstGeom>
          <a:solidFill>
            <a:schemeClr val="accent1"/>
          </a:solidFill>
        </p:spPr>
        <p:txBody>
          <a:bodyPr/>
          <a:lstStyle/>
          <a:p>
            <a:endParaRPr lang="en-US"/>
          </a:p>
        </p:txBody>
      </p:sp>
      <p:sp>
        <p:nvSpPr>
          <p:cNvPr id="2" name="Text Placeholder 4">
            <a:extLst>
              <a:ext uri="{FF2B5EF4-FFF2-40B4-BE49-F238E27FC236}">
                <a16:creationId xmlns:a16="http://schemas.microsoft.com/office/drawing/2014/main" id="{C1D1DC29-962C-B992-14D9-B53C94E162E4}"/>
              </a:ext>
            </a:extLst>
          </p:cNvPr>
          <p:cNvSpPr>
            <a:spLocks noGrp="1"/>
          </p:cNvSpPr>
          <p:nvPr>
            <p:ph type="body" sz="quarter" idx="10" hasCustomPrompt="1"/>
          </p:nvPr>
        </p:nvSpPr>
        <p:spPr>
          <a:xfrm>
            <a:off x="4878088" y="3338525"/>
            <a:ext cx="7847012" cy="593725"/>
          </a:xfrm>
          <a:prstGeom prst="rect">
            <a:avLst/>
          </a:prstGeom>
        </p:spPr>
        <p:txBody>
          <a:bodyPr/>
          <a:lstStyle>
            <a:lvl1pPr marL="0" indent="0">
              <a:buNone/>
              <a:defRPr sz="3200" b="1" i="0">
                <a:solidFill>
                  <a:schemeClr val="bg1"/>
                </a:solidFill>
                <a:latin typeface="Avenir Heavy" panose="02000503020000020003" pitchFamily="2" charset="0"/>
              </a:defRPr>
            </a:lvl1pPr>
            <a:lvl2pPr marL="457188" indent="0">
              <a:buNone/>
              <a:defRPr/>
            </a:lvl2pPr>
          </a:lstStyle>
          <a:p>
            <a:pPr lvl="0"/>
            <a:r>
              <a:rPr lang="en-US" dirty="0"/>
              <a:t>Name Here</a:t>
            </a:r>
          </a:p>
        </p:txBody>
      </p:sp>
      <p:sp>
        <p:nvSpPr>
          <p:cNvPr id="3" name="Text Placeholder 4">
            <a:extLst>
              <a:ext uri="{FF2B5EF4-FFF2-40B4-BE49-F238E27FC236}">
                <a16:creationId xmlns:a16="http://schemas.microsoft.com/office/drawing/2014/main" id="{A39F37C9-0D6C-3BD1-67B8-EE1B7769F99A}"/>
              </a:ext>
            </a:extLst>
          </p:cNvPr>
          <p:cNvSpPr>
            <a:spLocks noGrp="1"/>
          </p:cNvSpPr>
          <p:nvPr>
            <p:ph type="body" sz="quarter" idx="11" hasCustomPrompt="1"/>
          </p:nvPr>
        </p:nvSpPr>
        <p:spPr>
          <a:xfrm>
            <a:off x="4878088" y="3932250"/>
            <a:ext cx="7847012" cy="593725"/>
          </a:xfrm>
          <a:prstGeom prst="rect">
            <a:avLst/>
          </a:prstGeom>
        </p:spPr>
        <p:txBody>
          <a:bodyPr/>
          <a:lstStyle>
            <a:lvl1pPr marL="0" indent="0">
              <a:buNone/>
              <a:defRPr sz="2700" b="0" i="0">
                <a:solidFill>
                  <a:schemeClr val="bg1"/>
                </a:solidFill>
                <a:latin typeface="Avenir Book" panose="02000503020000020003" pitchFamily="2" charset="0"/>
              </a:defRPr>
            </a:lvl1pPr>
            <a:lvl2pPr marL="457188" indent="0">
              <a:buNone/>
              <a:defRPr/>
            </a:lvl2pPr>
          </a:lstStyle>
          <a:p>
            <a:pPr lvl="0"/>
            <a:r>
              <a:rPr lang="en-US" dirty="0"/>
              <a:t>Job Title</a:t>
            </a:r>
          </a:p>
        </p:txBody>
      </p:sp>
      <p:sp>
        <p:nvSpPr>
          <p:cNvPr id="4" name="Text Placeholder 4">
            <a:extLst>
              <a:ext uri="{FF2B5EF4-FFF2-40B4-BE49-F238E27FC236}">
                <a16:creationId xmlns:a16="http://schemas.microsoft.com/office/drawing/2014/main" id="{24D5DB4C-4DF8-439D-CC33-A1B652CD7233}"/>
              </a:ext>
            </a:extLst>
          </p:cNvPr>
          <p:cNvSpPr>
            <a:spLocks noGrp="1"/>
          </p:cNvSpPr>
          <p:nvPr>
            <p:ph type="body" sz="quarter" idx="12" hasCustomPrompt="1"/>
          </p:nvPr>
        </p:nvSpPr>
        <p:spPr>
          <a:xfrm>
            <a:off x="4878088" y="4511480"/>
            <a:ext cx="7847012" cy="593725"/>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5" name="Text Placeholder 4">
            <a:extLst>
              <a:ext uri="{FF2B5EF4-FFF2-40B4-BE49-F238E27FC236}">
                <a16:creationId xmlns:a16="http://schemas.microsoft.com/office/drawing/2014/main" id="{213DEC5D-9452-FEF6-1121-C83A78C3183E}"/>
              </a:ext>
            </a:extLst>
          </p:cNvPr>
          <p:cNvSpPr>
            <a:spLocks noGrp="1"/>
          </p:cNvSpPr>
          <p:nvPr>
            <p:ph type="body" sz="quarter" idx="13" hasCustomPrompt="1"/>
          </p:nvPr>
        </p:nvSpPr>
        <p:spPr>
          <a:xfrm>
            <a:off x="4878088" y="6990951"/>
            <a:ext cx="7847012" cy="593725"/>
          </a:xfrm>
          <a:prstGeom prst="rect">
            <a:avLst/>
          </a:prstGeom>
        </p:spPr>
        <p:txBody>
          <a:bodyPr/>
          <a:lstStyle>
            <a:lvl1pPr marL="0" indent="0">
              <a:buNone/>
              <a:defRPr sz="3200" b="1" i="0">
                <a:solidFill>
                  <a:schemeClr val="bg1"/>
                </a:solidFill>
                <a:latin typeface="Avenir Heavy" panose="02000503020000020003" pitchFamily="2" charset="0"/>
              </a:defRPr>
            </a:lvl1pPr>
            <a:lvl2pPr marL="457188" indent="0">
              <a:buNone/>
              <a:defRPr/>
            </a:lvl2pPr>
          </a:lstStyle>
          <a:p>
            <a:pPr lvl="0"/>
            <a:r>
              <a:rPr lang="en-US" dirty="0"/>
              <a:t>Name Here</a:t>
            </a:r>
          </a:p>
        </p:txBody>
      </p:sp>
      <p:sp>
        <p:nvSpPr>
          <p:cNvPr id="6" name="Text Placeholder 4">
            <a:extLst>
              <a:ext uri="{FF2B5EF4-FFF2-40B4-BE49-F238E27FC236}">
                <a16:creationId xmlns:a16="http://schemas.microsoft.com/office/drawing/2014/main" id="{2CCA8471-8D8E-596D-614B-92159FCC80AB}"/>
              </a:ext>
            </a:extLst>
          </p:cNvPr>
          <p:cNvSpPr>
            <a:spLocks noGrp="1"/>
          </p:cNvSpPr>
          <p:nvPr>
            <p:ph type="body" sz="quarter" idx="14" hasCustomPrompt="1"/>
          </p:nvPr>
        </p:nvSpPr>
        <p:spPr>
          <a:xfrm>
            <a:off x="4878088" y="7584676"/>
            <a:ext cx="7847012" cy="593725"/>
          </a:xfrm>
          <a:prstGeom prst="rect">
            <a:avLst/>
          </a:prstGeom>
        </p:spPr>
        <p:txBody>
          <a:bodyPr/>
          <a:lstStyle>
            <a:lvl1pPr marL="0" indent="0">
              <a:buNone/>
              <a:defRPr sz="2700" b="0" i="0">
                <a:solidFill>
                  <a:schemeClr val="bg1"/>
                </a:solidFill>
                <a:latin typeface="Avenir Book" panose="02000503020000020003" pitchFamily="2" charset="0"/>
              </a:defRPr>
            </a:lvl1pPr>
            <a:lvl2pPr marL="457188" indent="0">
              <a:buNone/>
              <a:defRPr/>
            </a:lvl2pPr>
          </a:lstStyle>
          <a:p>
            <a:pPr lvl="0"/>
            <a:r>
              <a:rPr lang="en-US" dirty="0"/>
              <a:t>Job Title</a:t>
            </a:r>
          </a:p>
        </p:txBody>
      </p:sp>
      <p:sp>
        <p:nvSpPr>
          <p:cNvPr id="7" name="Text Placeholder 4">
            <a:extLst>
              <a:ext uri="{FF2B5EF4-FFF2-40B4-BE49-F238E27FC236}">
                <a16:creationId xmlns:a16="http://schemas.microsoft.com/office/drawing/2014/main" id="{7650DDF2-5A2A-EA1A-89E4-01C297FB7EB1}"/>
              </a:ext>
            </a:extLst>
          </p:cNvPr>
          <p:cNvSpPr>
            <a:spLocks noGrp="1"/>
          </p:cNvSpPr>
          <p:nvPr>
            <p:ph type="body" sz="quarter" idx="15" hasCustomPrompt="1"/>
          </p:nvPr>
        </p:nvSpPr>
        <p:spPr>
          <a:xfrm>
            <a:off x="4878088" y="8163906"/>
            <a:ext cx="7847012" cy="593725"/>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14" name="Picture Placeholder 19">
            <a:extLst>
              <a:ext uri="{FF2B5EF4-FFF2-40B4-BE49-F238E27FC236}">
                <a16:creationId xmlns:a16="http://schemas.microsoft.com/office/drawing/2014/main" id="{430E5218-BC7C-D729-7776-D9C7A8FF031E}"/>
              </a:ext>
            </a:extLst>
          </p:cNvPr>
          <p:cNvSpPr>
            <a:spLocks noGrp="1"/>
          </p:cNvSpPr>
          <p:nvPr>
            <p:ph type="pic" sz="quarter" idx="19"/>
          </p:nvPr>
        </p:nvSpPr>
        <p:spPr>
          <a:xfrm>
            <a:off x="991487" y="2400300"/>
            <a:ext cx="3657600" cy="3429000"/>
          </a:xfrm>
          <a:prstGeom prst="rect">
            <a:avLst/>
          </a:prstGeom>
        </p:spPr>
        <p:txBody>
          <a:bodyPr/>
          <a:lstStyle/>
          <a:p>
            <a:r>
              <a:rPr lang="en-US"/>
              <a:t>Click icon to add picture</a:t>
            </a:r>
            <a:endParaRPr lang="en-US" dirty="0"/>
          </a:p>
        </p:txBody>
      </p:sp>
      <p:sp>
        <p:nvSpPr>
          <p:cNvPr id="15" name="Picture Placeholder 19">
            <a:extLst>
              <a:ext uri="{FF2B5EF4-FFF2-40B4-BE49-F238E27FC236}">
                <a16:creationId xmlns:a16="http://schemas.microsoft.com/office/drawing/2014/main" id="{81D1A24F-4D2A-82A9-8E93-07CBA48D387A}"/>
              </a:ext>
            </a:extLst>
          </p:cNvPr>
          <p:cNvSpPr>
            <a:spLocks noGrp="1"/>
          </p:cNvSpPr>
          <p:nvPr>
            <p:ph type="pic" sz="quarter" idx="20"/>
          </p:nvPr>
        </p:nvSpPr>
        <p:spPr>
          <a:xfrm>
            <a:off x="991487" y="6178034"/>
            <a:ext cx="3657600" cy="3429000"/>
          </a:xfrm>
          <a:prstGeom prst="rect">
            <a:avLst/>
          </a:prstGeom>
        </p:spPr>
        <p:txBody>
          <a:bodyPr/>
          <a:lstStyle/>
          <a:p>
            <a:r>
              <a:rPr lang="en-US"/>
              <a:t>Click icon to add picture</a:t>
            </a:r>
          </a:p>
        </p:txBody>
      </p:sp>
    </p:spTree>
    <p:extLst>
      <p:ext uri="{BB962C8B-B14F-4D97-AF65-F5344CB8AC3E}">
        <p14:creationId xmlns:p14="http://schemas.microsoft.com/office/powerpoint/2010/main" val="178903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ers Slide Option 2">
    <p:spTree>
      <p:nvGrpSpPr>
        <p:cNvPr id="1" name=""/>
        <p:cNvGrpSpPr/>
        <p:nvPr/>
      </p:nvGrpSpPr>
      <p:grpSpPr>
        <a:xfrm>
          <a:off x="0" y="0"/>
          <a:ext cx="0" cy="0"/>
          <a:chOff x="0" y="0"/>
          <a:chExt cx="0" cy="0"/>
        </a:xfrm>
      </p:grpSpPr>
      <p:sp>
        <p:nvSpPr>
          <p:cNvPr id="11" name="TextBox 6">
            <a:extLst>
              <a:ext uri="{FF2B5EF4-FFF2-40B4-BE49-F238E27FC236}">
                <a16:creationId xmlns:a16="http://schemas.microsoft.com/office/drawing/2014/main" id="{88904FB1-F1CD-4FBA-A13E-52E7EE1CABAF}"/>
              </a:ext>
            </a:extLst>
          </p:cNvPr>
          <p:cNvSpPr txBox="1"/>
          <p:nvPr userDrawn="1"/>
        </p:nvSpPr>
        <p:spPr>
          <a:xfrm>
            <a:off x="1028702" y="520596"/>
            <a:ext cx="14027369" cy="934808"/>
          </a:xfrm>
          <a:prstGeom prst="rect">
            <a:avLst/>
          </a:prstGeom>
        </p:spPr>
        <p:txBody>
          <a:bodyPr wrap="square" lIns="0" tIns="0" rIns="0" bIns="0" rtlCol="0" anchor="t">
            <a:spAutoFit/>
          </a:bodyPr>
          <a:lstStyle/>
          <a:p>
            <a:pPr defTabSz="1371566">
              <a:lnSpc>
                <a:spcPts val="7560"/>
              </a:lnSpc>
              <a:defRPr/>
            </a:pPr>
            <a:r>
              <a:rPr lang="en-US" sz="5400" dirty="0">
                <a:solidFill>
                  <a:srgbClr val="000000"/>
                </a:solidFill>
                <a:latin typeface="Avenir Heavy" panose="02000503020000020003" pitchFamily="2" charset="0"/>
                <a:cs typeface="Arial"/>
              </a:rPr>
              <a:t>Presenters or Meeting Contacts</a:t>
            </a:r>
          </a:p>
        </p:txBody>
      </p:sp>
      <p:sp>
        <p:nvSpPr>
          <p:cNvPr id="12" name="AutoShape 8">
            <a:extLst>
              <a:ext uri="{FF2B5EF4-FFF2-40B4-BE49-F238E27FC236}">
                <a16:creationId xmlns:a16="http://schemas.microsoft.com/office/drawing/2014/main" id="{F469F0D1-8931-5141-1C89-E3F463D35A8F}"/>
              </a:ext>
            </a:extLst>
          </p:cNvPr>
          <p:cNvSpPr/>
          <p:nvPr userDrawn="1"/>
        </p:nvSpPr>
        <p:spPr>
          <a:xfrm rot="5400000" flipH="1">
            <a:off x="6774703" y="-4166522"/>
            <a:ext cx="45719" cy="11612151"/>
          </a:xfrm>
          <a:prstGeom prst="rect">
            <a:avLst/>
          </a:prstGeom>
          <a:solidFill>
            <a:srgbClr val="373939"/>
          </a:solidFill>
        </p:spPr>
        <p:txBody>
          <a:bodyPr/>
          <a:lstStyle/>
          <a:p>
            <a:endParaRPr lang="en-US"/>
          </a:p>
        </p:txBody>
      </p:sp>
      <p:sp>
        <p:nvSpPr>
          <p:cNvPr id="2" name="Text Placeholder 4">
            <a:extLst>
              <a:ext uri="{FF2B5EF4-FFF2-40B4-BE49-F238E27FC236}">
                <a16:creationId xmlns:a16="http://schemas.microsoft.com/office/drawing/2014/main" id="{9246C21B-11C9-4A4C-5DA8-6EADE3BCB540}"/>
              </a:ext>
            </a:extLst>
          </p:cNvPr>
          <p:cNvSpPr>
            <a:spLocks noGrp="1"/>
          </p:cNvSpPr>
          <p:nvPr>
            <p:ph type="body" sz="quarter" idx="10" hasCustomPrompt="1"/>
          </p:nvPr>
        </p:nvSpPr>
        <p:spPr>
          <a:xfrm>
            <a:off x="1524000" y="6573112"/>
            <a:ext cx="4267200" cy="542404"/>
          </a:xfrm>
          <a:prstGeom prst="rect">
            <a:avLst/>
          </a:prstGeom>
        </p:spPr>
        <p:txBody>
          <a:bodyPr/>
          <a:lstStyle>
            <a:lvl1pPr marL="0" indent="0">
              <a:buNone/>
              <a:defRPr sz="3200" b="1" i="0">
                <a:latin typeface="Avenir Heavy" panose="02000503020000020003" pitchFamily="2" charset="0"/>
              </a:defRPr>
            </a:lvl1pPr>
            <a:lvl2pPr marL="457188" indent="0">
              <a:buNone/>
              <a:defRPr/>
            </a:lvl2pPr>
          </a:lstStyle>
          <a:p>
            <a:pPr lvl="0"/>
            <a:r>
              <a:rPr lang="en-US" dirty="0"/>
              <a:t>Name Here</a:t>
            </a:r>
          </a:p>
        </p:txBody>
      </p:sp>
      <p:sp>
        <p:nvSpPr>
          <p:cNvPr id="3" name="Text Placeholder 4">
            <a:extLst>
              <a:ext uri="{FF2B5EF4-FFF2-40B4-BE49-F238E27FC236}">
                <a16:creationId xmlns:a16="http://schemas.microsoft.com/office/drawing/2014/main" id="{96EF02A4-DFD7-E0D6-4D40-FCCD63E0AEA0}"/>
              </a:ext>
            </a:extLst>
          </p:cNvPr>
          <p:cNvSpPr>
            <a:spLocks noGrp="1"/>
          </p:cNvSpPr>
          <p:nvPr>
            <p:ph type="body" sz="quarter" idx="11" hasCustomPrompt="1"/>
          </p:nvPr>
        </p:nvSpPr>
        <p:spPr>
          <a:xfrm>
            <a:off x="1524000" y="7166837"/>
            <a:ext cx="4267200" cy="542404"/>
          </a:xfrm>
          <a:prstGeom prst="rect">
            <a:avLst/>
          </a:prstGeom>
        </p:spPr>
        <p:txBody>
          <a:bodyPr/>
          <a:lstStyle>
            <a:lvl1pPr marL="0" indent="0">
              <a:buNone/>
              <a:defRPr sz="2700" b="0" i="0">
                <a:latin typeface="Avenir Book" panose="02000503020000020003" pitchFamily="2" charset="0"/>
              </a:defRPr>
            </a:lvl1pPr>
            <a:lvl2pPr marL="457188" indent="0">
              <a:buNone/>
              <a:defRPr/>
            </a:lvl2pPr>
          </a:lstStyle>
          <a:p>
            <a:pPr lvl="0"/>
            <a:r>
              <a:rPr lang="en-US" dirty="0"/>
              <a:t>Job Title</a:t>
            </a:r>
          </a:p>
        </p:txBody>
      </p:sp>
      <p:sp>
        <p:nvSpPr>
          <p:cNvPr id="4" name="Text Placeholder 4">
            <a:extLst>
              <a:ext uri="{FF2B5EF4-FFF2-40B4-BE49-F238E27FC236}">
                <a16:creationId xmlns:a16="http://schemas.microsoft.com/office/drawing/2014/main" id="{07CC85ED-FA38-7F3F-AB53-6CD01468013C}"/>
              </a:ext>
            </a:extLst>
          </p:cNvPr>
          <p:cNvSpPr>
            <a:spLocks noGrp="1"/>
          </p:cNvSpPr>
          <p:nvPr>
            <p:ph type="body" sz="quarter" idx="12" hasCustomPrompt="1"/>
          </p:nvPr>
        </p:nvSpPr>
        <p:spPr>
          <a:xfrm>
            <a:off x="1524000" y="7746067"/>
            <a:ext cx="4267200" cy="542404"/>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5" name="Text Placeholder 4">
            <a:extLst>
              <a:ext uri="{FF2B5EF4-FFF2-40B4-BE49-F238E27FC236}">
                <a16:creationId xmlns:a16="http://schemas.microsoft.com/office/drawing/2014/main" id="{F31BEFFF-B37C-9C56-5A62-8FA382BCF3E5}"/>
              </a:ext>
            </a:extLst>
          </p:cNvPr>
          <p:cNvSpPr>
            <a:spLocks noGrp="1"/>
          </p:cNvSpPr>
          <p:nvPr>
            <p:ph type="body" sz="quarter" idx="13" hasCustomPrompt="1"/>
          </p:nvPr>
        </p:nvSpPr>
        <p:spPr>
          <a:xfrm>
            <a:off x="7010400" y="6573112"/>
            <a:ext cx="4267200" cy="542404"/>
          </a:xfrm>
          <a:prstGeom prst="rect">
            <a:avLst/>
          </a:prstGeom>
        </p:spPr>
        <p:txBody>
          <a:bodyPr/>
          <a:lstStyle>
            <a:lvl1pPr marL="0" indent="0">
              <a:buNone/>
              <a:defRPr sz="3200" b="1" i="0">
                <a:latin typeface="Avenir Heavy" panose="02000503020000020003" pitchFamily="2" charset="0"/>
              </a:defRPr>
            </a:lvl1pPr>
            <a:lvl2pPr marL="457188" indent="0">
              <a:buNone/>
              <a:defRPr/>
            </a:lvl2pPr>
          </a:lstStyle>
          <a:p>
            <a:pPr lvl="0"/>
            <a:r>
              <a:rPr lang="en-US" dirty="0"/>
              <a:t>Name Here</a:t>
            </a:r>
          </a:p>
        </p:txBody>
      </p:sp>
      <p:sp>
        <p:nvSpPr>
          <p:cNvPr id="6" name="Text Placeholder 4">
            <a:extLst>
              <a:ext uri="{FF2B5EF4-FFF2-40B4-BE49-F238E27FC236}">
                <a16:creationId xmlns:a16="http://schemas.microsoft.com/office/drawing/2014/main" id="{7D985F40-FBF6-AF63-D98B-EE4C7EE8DC5E}"/>
              </a:ext>
            </a:extLst>
          </p:cNvPr>
          <p:cNvSpPr>
            <a:spLocks noGrp="1"/>
          </p:cNvSpPr>
          <p:nvPr>
            <p:ph type="body" sz="quarter" idx="14" hasCustomPrompt="1"/>
          </p:nvPr>
        </p:nvSpPr>
        <p:spPr>
          <a:xfrm>
            <a:off x="7010400" y="7166837"/>
            <a:ext cx="4267200" cy="542404"/>
          </a:xfrm>
          <a:prstGeom prst="rect">
            <a:avLst/>
          </a:prstGeom>
        </p:spPr>
        <p:txBody>
          <a:bodyPr/>
          <a:lstStyle>
            <a:lvl1pPr marL="0" indent="0">
              <a:buNone/>
              <a:defRPr sz="2700" b="0" i="0">
                <a:latin typeface="Avenir Book" panose="02000503020000020003" pitchFamily="2" charset="0"/>
              </a:defRPr>
            </a:lvl1pPr>
            <a:lvl2pPr marL="457188" indent="0">
              <a:buNone/>
              <a:defRPr/>
            </a:lvl2pPr>
          </a:lstStyle>
          <a:p>
            <a:pPr lvl="0"/>
            <a:r>
              <a:rPr lang="en-US" dirty="0"/>
              <a:t>Job Title</a:t>
            </a:r>
          </a:p>
        </p:txBody>
      </p:sp>
      <p:sp>
        <p:nvSpPr>
          <p:cNvPr id="7" name="Text Placeholder 4">
            <a:extLst>
              <a:ext uri="{FF2B5EF4-FFF2-40B4-BE49-F238E27FC236}">
                <a16:creationId xmlns:a16="http://schemas.microsoft.com/office/drawing/2014/main" id="{98B4C1DA-7C91-8518-F448-FF484E48A17E}"/>
              </a:ext>
            </a:extLst>
          </p:cNvPr>
          <p:cNvSpPr>
            <a:spLocks noGrp="1"/>
          </p:cNvSpPr>
          <p:nvPr>
            <p:ph type="body" sz="quarter" idx="15" hasCustomPrompt="1"/>
          </p:nvPr>
        </p:nvSpPr>
        <p:spPr>
          <a:xfrm>
            <a:off x="7010400" y="7746067"/>
            <a:ext cx="4267200" cy="542404"/>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8" name="Text Placeholder 4">
            <a:extLst>
              <a:ext uri="{FF2B5EF4-FFF2-40B4-BE49-F238E27FC236}">
                <a16:creationId xmlns:a16="http://schemas.microsoft.com/office/drawing/2014/main" id="{124384ED-8094-B4F5-0A33-1F0B0106F99B}"/>
              </a:ext>
            </a:extLst>
          </p:cNvPr>
          <p:cNvSpPr>
            <a:spLocks noGrp="1"/>
          </p:cNvSpPr>
          <p:nvPr>
            <p:ph type="body" sz="quarter" idx="16" hasCustomPrompt="1"/>
          </p:nvPr>
        </p:nvSpPr>
        <p:spPr>
          <a:xfrm>
            <a:off x="12496800" y="6573112"/>
            <a:ext cx="4267200" cy="542404"/>
          </a:xfrm>
          <a:prstGeom prst="rect">
            <a:avLst/>
          </a:prstGeom>
        </p:spPr>
        <p:txBody>
          <a:bodyPr/>
          <a:lstStyle>
            <a:lvl1pPr marL="0" indent="0">
              <a:buNone/>
              <a:defRPr sz="3200" b="1" i="0">
                <a:latin typeface="Avenir Heavy" panose="02000503020000020003" pitchFamily="2" charset="0"/>
              </a:defRPr>
            </a:lvl1pPr>
            <a:lvl2pPr marL="457188" indent="0">
              <a:buNone/>
              <a:defRPr/>
            </a:lvl2pPr>
          </a:lstStyle>
          <a:p>
            <a:pPr lvl="0"/>
            <a:r>
              <a:rPr lang="en-US" dirty="0"/>
              <a:t>Name Here</a:t>
            </a:r>
          </a:p>
        </p:txBody>
      </p:sp>
      <p:sp>
        <p:nvSpPr>
          <p:cNvPr id="9" name="Text Placeholder 4">
            <a:extLst>
              <a:ext uri="{FF2B5EF4-FFF2-40B4-BE49-F238E27FC236}">
                <a16:creationId xmlns:a16="http://schemas.microsoft.com/office/drawing/2014/main" id="{967947DF-D0F5-89FE-6D42-1454F18D767F}"/>
              </a:ext>
            </a:extLst>
          </p:cNvPr>
          <p:cNvSpPr>
            <a:spLocks noGrp="1"/>
          </p:cNvSpPr>
          <p:nvPr>
            <p:ph type="body" sz="quarter" idx="17" hasCustomPrompt="1"/>
          </p:nvPr>
        </p:nvSpPr>
        <p:spPr>
          <a:xfrm>
            <a:off x="12496800" y="7166837"/>
            <a:ext cx="4267200" cy="542404"/>
          </a:xfrm>
          <a:prstGeom prst="rect">
            <a:avLst/>
          </a:prstGeom>
        </p:spPr>
        <p:txBody>
          <a:bodyPr/>
          <a:lstStyle>
            <a:lvl1pPr marL="0" indent="0">
              <a:buNone/>
              <a:defRPr sz="2700" b="0" i="0">
                <a:latin typeface="Avenir Book" panose="02000503020000020003" pitchFamily="2" charset="0"/>
              </a:defRPr>
            </a:lvl1pPr>
            <a:lvl2pPr marL="457188" indent="0">
              <a:buNone/>
              <a:defRPr/>
            </a:lvl2pPr>
          </a:lstStyle>
          <a:p>
            <a:pPr lvl="0"/>
            <a:r>
              <a:rPr lang="en-US" dirty="0"/>
              <a:t>Job Title</a:t>
            </a:r>
          </a:p>
        </p:txBody>
      </p:sp>
      <p:sp>
        <p:nvSpPr>
          <p:cNvPr id="18" name="Text Placeholder 4">
            <a:extLst>
              <a:ext uri="{FF2B5EF4-FFF2-40B4-BE49-F238E27FC236}">
                <a16:creationId xmlns:a16="http://schemas.microsoft.com/office/drawing/2014/main" id="{885AFD46-C2ED-BF6F-830E-6B925C58D6E3}"/>
              </a:ext>
            </a:extLst>
          </p:cNvPr>
          <p:cNvSpPr>
            <a:spLocks noGrp="1"/>
          </p:cNvSpPr>
          <p:nvPr>
            <p:ph type="body" sz="quarter" idx="18" hasCustomPrompt="1"/>
          </p:nvPr>
        </p:nvSpPr>
        <p:spPr>
          <a:xfrm>
            <a:off x="12496800" y="7746067"/>
            <a:ext cx="4267200" cy="542404"/>
          </a:xfrm>
          <a:prstGeom prst="rect">
            <a:avLst/>
          </a:prstGeom>
        </p:spPr>
        <p:txBody>
          <a:bodyPr/>
          <a:lstStyle>
            <a:lvl1pPr marL="0" indent="0">
              <a:buNone/>
              <a:defRPr sz="2700" b="1" i="0">
                <a:solidFill>
                  <a:schemeClr val="accent1"/>
                </a:solidFill>
                <a:latin typeface="Avenir Heavy" panose="02000503020000020003" pitchFamily="2" charset="0"/>
              </a:defRPr>
            </a:lvl1pPr>
            <a:lvl2pPr marL="457188" indent="0">
              <a:buNone/>
              <a:defRPr/>
            </a:lvl2pPr>
          </a:lstStyle>
          <a:p>
            <a:pPr lvl="0"/>
            <a:r>
              <a:rPr lang="en-US" dirty="0"/>
              <a:t>Email | LinkedIn</a:t>
            </a:r>
          </a:p>
        </p:txBody>
      </p:sp>
      <p:sp>
        <p:nvSpPr>
          <p:cNvPr id="19" name="Picture Placeholder 19">
            <a:extLst>
              <a:ext uri="{FF2B5EF4-FFF2-40B4-BE49-F238E27FC236}">
                <a16:creationId xmlns:a16="http://schemas.microsoft.com/office/drawing/2014/main" id="{92EE8719-051B-6143-FB4A-84B22D23FA2F}"/>
              </a:ext>
            </a:extLst>
          </p:cNvPr>
          <p:cNvSpPr>
            <a:spLocks noGrp="1"/>
          </p:cNvSpPr>
          <p:nvPr>
            <p:ph type="pic" sz="quarter" idx="19"/>
          </p:nvPr>
        </p:nvSpPr>
        <p:spPr>
          <a:xfrm>
            <a:off x="1498600" y="2781300"/>
            <a:ext cx="3657600" cy="3429000"/>
          </a:xfrm>
          <a:prstGeom prst="rect">
            <a:avLst/>
          </a:prstGeom>
        </p:spPr>
        <p:txBody>
          <a:bodyPr/>
          <a:lstStyle/>
          <a:p>
            <a:r>
              <a:rPr lang="en-US"/>
              <a:t>Click icon to add picture</a:t>
            </a:r>
          </a:p>
        </p:txBody>
      </p:sp>
      <p:sp>
        <p:nvSpPr>
          <p:cNvPr id="20" name="Picture Placeholder 19">
            <a:extLst>
              <a:ext uri="{FF2B5EF4-FFF2-40B4-BE49-F238E27FC236}">
                <a16:creationId xmlns:a16="http://schemas.microsoft.com/office/drawing/2014/main" id="{90B563A6-714B-040F-0F86-12557AAFE767}"/>
              </a:ext>
            </a:extLst>
          </p:cNvPr>
          <p:cNvSpPr>
            <a:spLocks noGrp="1"/>
          </p:cNvSpPr>
          <p:nvPr>
            <p:ph type="pic" sz="quarter" idx="20"/>
          </p:nvPr>
        </p:nvSpPr>
        <p:spPr>
          <a:xfrm>
            <a:off x="7010400" y="2781300"/>
            <a:ext cx="3657600" cy="3429000"/>
          </a:xfrm>
          <a:prstGeom prst="rect">
            <a:avLst/>
          </a:prstGeom>
        </p:spPr>
        <p:txBody>
          <a:bodyPr/>
          <a:lstStyle/>
          <a:p>
            <a:r>
              <a:rPr lang="en-US"/>
              <a:t>Click icon to add picture</a:t>
            </a:r>
          </a:p>
        </p:txBody>
      </p:sp>
      <p:sp>
        <p:nvSpPr>
          <p:cNvPr id="21" name="Picture Placeholder 19">
            <a:extLst>
              <a:ext uri="{FF2B5EF4-FFF2-40B4-BE49-F238E27FC236}">
                <a16:creationId xmlns:a16="http://schemas.microsoft.com/office/drawing/2014/main" id="{A16EF8C2-E940-EC33-B449-215021862AC8}"/>
              </a:ext>
            </a:extLst>
          </p:cNvPr>
          <p:cNvSpPr>
            <a:spLocks noGrp="1"/>
          </p:cNvSpPr>
          <p:nvPr>
            <p:ph type="pic" sz="quarter" idx="21"/>
          </p:nvPr>
        </p:nvSpPr>
        <p:spPr>
          <a:xfrm>
            <a:off x="12522200" y="2781300"/>
            <a:ext cx="3657600" cy="3429000"/>
          </a:xfrm>
          <a:prstGeom prst="rect">
            <a:avLst/>
          </a:prstGeom>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90" r:id="rId2"/>
    <p:sldLayoutId id="2147483650" r:id="rId3"/>
    <p:sldLayoutId id="2147483691" r:id="rId4"/>
    <p:sldLayoutId id="2147483651" r:id="rId5"/>
    <p:sldLayoutId id="2147483692" r:id="rId6"/>
    <p:sldLayoutId id="2147483652" r:id="rId7"/>
    <p:sldLayoutId id="2147483693" r:id="rId8"/>
    <p:sldLayoutId id="2147483653" r:id="rId9"/>
    <p:sldLayoutId id="2147483694" r:id="rId10"/>
    <p:sldLayoutId id="2147483654" r:id="rId11"/>
    <p:sldLayoutId id="2147483695" r:id="rId12"/>
    <p:sldLayoutId id="2147483655" r:id="rId13"/>
    <p:sldLayoutId id="2147483718" r:id="rId14"/>
    <p:sldLayoutId id="2147483656" r:id="rId15"/>
    <p:sldLayoutId id="2147483697" r:id="rId16"/>
    <p:sldLayoutId id="2147483657" r:id="rId17"/>
    <p:sldLayoutId id="2147483698" r:id="rId18"/>
    <p:sldLayoutId id="2147483658" r:id="rId19"/>
    <p:sldLayoutId id="2147483699" r:id="rId20"/>
    <p:sldLayoutId id="2147483659" r:id="rId21"/>
    <p:sldLayoutId id="2147483700" r:id="rId22"/>
    <p:sldLayoutId id="2147483660" r:id="rId23"/>
    <p:sldLayoutId id="2147483701" r:id="rId24"/>
    <p:sldLayoutId id="2147483661" r:id="rId25"/>
    <p:sldLayoutId id="2147483702" r:id="rId26"/>
    <p:sldLayoutId id="2147483662" r:id="rId27"/>
    <p:sldLayoutId id="2147483703" r:id="rId28"/>
    <p:sldLayoutId id="2147483663" r:id="rId29"/>
    <p:sldLayoutId id="2147483664" r:id="rId30"/>
    <p:sldLayoutId id="2147483704" r:id="rId31"/>
    <p:sldLayoutId id="2147483666" r:id="rId32"/>
    <p:sldLayoutId id="2147483705" r:id="rId33"/>
    <p:sldLayoutId id="2147483667" r:id="rId34"/>
    <p:sldLayoutId id="2147483706" r:id="rId35"/>
    <p:sldLayoutId id="2147483668" r:id="rId36"/>
    <p:sldLayoutId id="2147483707" r:id="rId37"/>
    <p:sldLayoutId id="2147483669" r:id="rId38"/>
    <p:sldLayoutId id="2147483670" r:id="rId39"/>
    <p:sldLayoutId id="2147483708" r:id="rId40"/>
    <p:sldLayoutId id="2147483672" r:id="rId41"/>
    <p:sldLayoutId id="2147483671" r:id="rId42"/>
    <p:sldLayoutId id="2147483676" r:id="rId43"/>
    <p:sldLayoutId id="2147483709" r:id="rId44"/>
    <p:sldLayoutId id="2147483673" r:id="rId45"/>
    <p:sldLayoutId id="2147483679" r:id="rId46"/>
    <p:sldLayoutId id="2147483710" r:id="rId47"/>
    <p:sldLayoutId id="2147483674" r:id="rId48"/>
    <p:sldLayoutId id="2147483711" r:id="rId49"/>
    <p:sldLayoutId id="2147483675" r:id="rId50"/>
    <p:sldLayoutId id="2147483712" r:id="rId51"/>
    <p:sldLayoutId id="2147483677" r:id="rId52"/>
    <p:sldLayoutId id="2147483713" r:id="rId53"/>
    <p:sldLayoutId id="2147483678" r:id="rId54"/>
    <p:sldLayoutId id="2147483714" r:id="rId55"/>
    <p:sldLayoutId id="2147483680" r:id="rId56"/>
    <p:sldLayoutId id="2147483715" r:id="rId57"/>
    <p:sldLayoutId id="2147483682" r:id="rId58"/>
    <p:sldLayoutId id="2147483683" r:id="rId59"/>
    <p:sldLayoutId id="2147483685" r:id="rId60"/>
    <p:sldLayoutId id="2147483716" r:id="rId61"/>
    <p:sldLayoutId id="2147483684" r:id="rId62"/>
    <p:sldLayoutId id="2147483687" r:id="rId63"/>
    <p:sldLayoutId id="2147483686" r:id="rId64"/>
    <p:sldLayoutId id="2147483689" r:id="rId65"/>
    <p:sldLayoutId id="2147483688" r:id="rId66"/>
    <p:sldLayoutId id="2147483717" r:id="rId67"/>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14.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81.png"/><Relationship Id="rId3" Type="http://schemas.openxmlformats.org/officeDocument/2006/relationships/diagramLayout" Target="../diagrams/layout1.xml"/><Relationship Id="rId7" Type="http://schemas.openxmlformats.org/officeDocument/2006/relationships/image" Target="../media/image75.png"/><Relationship Id="rId12" Type="http://schemas.openxmlformats.org/officeDocument/2006/relationships/image" Target="../media/image80.svg"/><Relationship Id="rId2" Type="http://schemas.openxmlformats.org/officeDocument/2006/relationships/diagramData" Target="../diagrams/data1.xml"/><Relationship Id="rId16" Type="http://schemas.openxmlformats.org/officeDocument/2006/relationships/image" Target="../media/image84.svg"/><Relationship Id="rId1" Type="http://schemas.openxmlformats.org/officeDocument/2006/relationships/slideLayout" Target="../slideLayouts/slideLayout32.xml"/><Relationship Id="rId6" Type="http://schemas.microsoft.com/office/2007/relationships/diagramDrawing" Target="../diagrams/drawing1.xml"/><Relationship Id="rId11" Type="http://schemas.openxmlformats.org/officeDocument/2006/relationships/image" Target="../media/image79.png"/><Relationship Id="rId5" Type="http://schemas.openxmlformats.org/officeDocument/2006/relationships/diagramColors" Target="../diagrams/colors1.xml"/><Relationship Id="rId15" Type="http://schemas.openxmlformats.org/officeDocument/2006/relationships/image" Target="../media/image83.png"/><Relationship Id="rId10" Type="http://schemas.openxmlformats.org/officeDocument/2006/relationships/image" Target="../media/image78.svg"/><Relationship Id="rId4" Type="http://schemas.openxmlformats.org/officeDocument/2006/relationships/diagramQuickStyle" Target="../diagrams/quickStyle1.xml"/><Relationship Id="rId9" Type="http://schemas.openxmlformats.org/officeDocument/2006/relationships/image" Target="../media/image77.png"/><Relationship Id="rId14" Type="http://schemas.openxmlformats.org/officeDocument/2006/relationships/image" Target="../media/image8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svg"/><Relationship Id="rId18" Type="http://schemas.openxmlformats.org/officeDocument/2006/relationships/image" Target="../media/image101.png"/><Relationship Id="rId3" Type="http://schemas.openxmlformats.org/officeDocument/2006/relationships/image" Target="../media/image86.svg"/><Relationship Id="rId21" Type="http://schemas.openxmlformats.org/officeDocument/2006/relationships/image" Target="../media/image104.svg"/><Relationship Id="rId7" Type="http://schemas.openxmlformats.org/officeDocument/2006/relationships/image" Target="../media/image90.svg"/><Relationship Id="rId12" Type="http://schemas.openxmlformats.org/officeDocument/2006/relationships/image" Target="../media/image95.png"/><Relationship Id="rId17" Type="http://schemas.openxmlformats.org/officeDocument/2006/relationships/image" Target="../media/image100.svg"/><Relationship Id="rId25" Type="http://schemas.openxmlformats.org/officeDocument/2006/relationships/image" Target="../media/image108.svg"/><Relationship Id="rId2" Type="http://schemas.openxmlformats.org/officeDocument/2006/relationships/image" Target="../media/image85.png"/><Relationship Id="rId16" Type="http://schemas.openxmlformats.org/officeDocument/2006/relationships/image" Target="../media/image99.png"/><Relationship Id="rId20" Type="http://schemas.openxmlformats.org/officeDocument/2006/relationships/image" Target="../media/image103.png"/><Relationship Id="rId1" Type="http://schemas.openxmlformats.org/officeDocument/2006/relationships/slideLayout" Target="../slideLayouts/slideLayout32.xml"/><Relationship Id="rId6" Type="http://schemas.openxmlformats.org/officeDocument/2006/relationships/image" Target="../media/image89.png"/><Relationship Id="rId11" Type="http://schemas.openxmlformats.org/officeDocument/2006/relationships/image" Target="../media/image94.svg"/><Relationship Id="rId24" Type="http://schemas.openxmlformats.org/officeDocument/2006/relationships/image" Target="../media/image107.png"/><Relationship Id="rId5" Type="http://schemas.openxmlformats.org/officeDocument/2006/relationships/image" Target="../media/image88.svg"/><Relationship Id="rId15" Type="http://schemas.openxmlformats.org/officeDocument/2006/relationships/image" Target="../media/image98.svg"/><Relationship Id="rId23" Type="http://schemas.openxmlformats.org/officeDocument/2006/relationships/image" Target="../media/image106.svg"/><Relationship Id="rId10" Type="http://schemas.openxmlformats.org/officeDocument/2006/relationships/image" Target="../media/image93.png"/><Relationship Id="rId19" Type="http://schemas.openxmlformats.org/officeDocument/2006/relationships/image" Target="../media/image102.svg"/><Relationship Id="rId4" Type="http://schemas.openxmlformats.org/officeDocument/2006/relationships/image" Target="../media/image87.png"/><Relationship Id="rId9" Type="http://schemas.openxmlformats.org/officeDocument/2006/relationships/image" Target="../media/image92.svg"/><Relationship Id="rId14" Type="http://schemas.openxmlformats.org/officeDocument/2006/relationships/image" Target="../media/image97.png"/><Relationship Id="rId22" Type="http://schemas.openxmlformats.org/officeDocument/2006/relationships/image" Target="../media/image10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10.svg"/><Relationship Id="rId2" Type="http://schemas.openxmlformats.org/officeDocument/2006/relationships/image" Target="../media/image109.png"/><Relationship Id="rId1" Type="http://schemas.openxmlformats.org/officeDocument/2006/relationships/slideLayout" Target="../slideLayouts/slideLayout54.xml"/><Relationship Id="rId5" Type="http://schemas.openxmlformats.org/officeDocument/2006/relationships/image" Target="../media/image112.svg"/><Relationship Id="rId4" Type="http://schemas.openxmlformats.org/officeDocument/2006/relationships/image" Target="../media/image111.png"/></Relationships>
</file>

<file path=ppt/slides/_rels/slide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8B765E-14E5-C3FF-814B-C6A53B1C3AE1}"/>
              </a:ext>
            </a:extLst>
          </p:cNvPr>
          <p:cNvSpPr>
            <a:spLocks noGrp="1"/>
          </p:cNvSpPr>
          <p:nvPr>
            <p:ph type="body" sz="quarter" idx="10"/>
          </p:nvPr>
        </p:nvSpPr>
        <p:spPr/>
        <p:txBody>
          <a:bodyPr/>
          <a:lstStyle/>
          <a:p>
            <a:r>
              <a:rPr lang="en-US" sz="6600" b="0" dirty="0"/>
              <a:t>Business Initiative &amp; ROI Performance Health Check</a:t>
            </a:r>
          </a:p>
          <a:p>
            <a:endParaRPr lang="en-US" dirty="0"/>
          </a:p>
        </p:txBody>
      </p:sp>
      <p:pic>
        <p:nvPicPr>
          <p:cNvPr id="6" name="Picture 5" descr="A red bird with a black background&#10;&#10;AI-generated content may be incorrect.">
            <a:extLst>
              <a:ext uri="{FF2B5EF4-FFF2-40B4-BE49-F238E27FC236}">
                <a16:creationId xmlns:a16="http://schemas.microsoft.com/office/drawing/2014/main" id="{81763D48-BA4A-20A5-80D1-6FDA89AA7BB2}"/>
              </a:ext>
            </a:extLst>
          </p:cNvPr>
          <p:cNvPicPr>
            <a:picLocks noChangeAspect="1"/>
          </p:cNvPicPr>
          <p:nvPr/>
        </p:nvPicPr>
        <p:blipFill>
          <a:blip r:embed="rId2">
            <a:extLst>
              <a:ext uri="{28A0092B-C50C-407E-A947-70E740481C1C}">
                <a14:useLocalDpi xmlns:a14="http://schemas.microsoft.com/office/drawing/2010/main" val="0"/>
              </a:ext>
            </a:extLst>
          </a:blip>
          <a:srcRect t="31232" b="41261"/>
          <a:stretch>
            <a:fillRect/>
          </a:stretch>
        </p:blipFill>
        <p:spPr>
          <a:xfrm>
            <a:off x="762000" y="8458200"/>
            <a:ext cx="6648450" cy="1828800"/>
          </a:xfrm>
          <a:prstGeom prst="rect">
            <a:avLst/>
          </a:prstGeom>
        </p:spPr>
      </p:pic>
    </p:spTree>
    <p:extLst>
      <p:ext uri="{BB962C8B-B14F-4D97-AF65-F5344CB8AC3E}">
        <p14:creationId xmlns:p14="http://schemas.microsoft.com/office/powerpoint/2010/main" val="2223609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870A51-43EC-8EC4-9DCC-542DF4B036F1}"/>
              </a:ext>
            </a:extLst>
          </p:cNvPr>
          <p:cNvSpPr>
            <a:spLocks noGrp="1"/>
          </p:cNvSpPr>
          <p:nvPr>
            <p:ph type="body" sz="quarter" idx="10"/>
          </p:nvPr>
        </p:nvSpPr>
        <p:spPr/>
        <p:txBody>
          <a:bodyPr/>
          <a:lstStyle/>
          <a:p>
            <a:r>
              <a:rPr lang="en-US" sz="4500" dirty="0"/>
              <a:t>Change/Process/Integration/Organizational Management</a:t>
            </a:r>
          </a:p>
        </p:txBody>
      </p:sp>
      <p:sp>
        <p:nvSpPr>
          <p:cNvPr id="5" name="Text Placeholder 1">
            <a:extLst>
              <a:ext uri="{FF2B5EF4-FFF2-40B4-BE49-F238E27FC236}">
                <a16:creationId xmlns:a16="http://schemas.microsoft.com/office/drawing/2014/main" id="{18DC4187-4AC0-CAB3-2689-510F64F9221E}"/>
              </a:ext>
            </a:extLst>
          </p:cNvPr>
          <p:cNvSpPr txBox="1">
            <a:spLocks/>
          </p:cNvSpPr>
          <p:nvPr/>
        </p:nvSpPr>
        <p:spPr>
          <a:xfrm>
            <a:off x="711261" y="2095500"/>
            <a:ext cx="16865478" cy="7236202"/>
          </a:xfrm>
          <a:prstGeom prst="rect">
            <a:avLst/>
          </a:prstGeom>
        </p:spPr>
        <p:txBody>
          <a:bodyPr/>
          <a:lst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a:solidFill>
                  <a:srgbClr val="000000"/>
                </a:solidFill>
                <a:highlight>
                  <a:srgbClr val="FFFFFF"/>
                </a:highlight>
                <a:latin typeface="Avenir Medium" panose="02000503020000020003" pitchFamily="2" charset="0"/>
              </a:rPr>
              <a:t>To promote user adoption and acceptance, Redhawk is proposing formalizing and incorporating a change management leader/team and workstream. The most effective culture change evaluation requires planning before the initiative and must consider following five points: </a:t>
            </a:r>
          </a:p>
          <a:p>
            <a:pPr marL="0" indent="0" algn="ctr">
              <a:buFont typeface="Arial" pitchFamily="34" charset="0"/>
              <a:buNone/>
            </a:pPr>
            <a:endParaRPr lang="en-US" sz="4000" dirty="0">
              <a:latin typeface="Avenir Book" panose="02000503020000020003" pitchFamily="2" charset="0"/>
            </a:endParaRPr>
          </a:p>
        </p:txBody>
      </p:sp>
      <p:pic>
        <p:nvPicPr>
          <p:cNvPr id="7" name="Picture 6" descr="Graphical user interface&#10;&#10;Description automatically generated with medium confidence">
            <a:extLst>
              <a:ext uri="{FF2B5EF4-FFF2-40B4-BE49-F238E27FC236}">
                <a16:creationId xmlns:a16="http://schemas.microsoft.com/office/drawing/2014/main" id="{B4C88CE6-7AE9-EA0B-183B-0E9CACA9D47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Effect>
                      <a14:brightnessContrast contrast="-51000"/>
                    </a14:imgEffect>
                  </a14:imgLayer>
                </a14:imgProps>
              </a:ext>
              <a:ext uri="{28A0092B-C50C-407E-A947-70E740481C1C}">
                <a14:useLocalDpi xmlns:a14="http://schemas.microsoft.com/office/drawing/2010/main" val="0"/>
              </a:ext>
            </a:extLst>
          </a:blip>
          <a:srcRect/>
          <a:stretch>
            <a:fillRect/>
          </a:stretch>
        </p:blipFill>
        <p:spPr bwMode="auto">
          <a:xfrm>
            <a:off x="1902385" y="3721338"/>
            <a:ext cx="14483229" cy="184995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765B7B8-9B68-CA25-00AA-09001BC1B2CA}"/>
              </a:ext>
            </a:extLst>
          </p:cNvPr>
          <p:cNvSpPr txBox="1"/>
          <p:nvPr/>
        </p:nvSpPr>
        <p:spPr>
          <a:xfrm>
            <a:off x="1791550" y="6153492"/>
            <a:ext cx="15047878" cy="1200329"/>
          </a:xfrm>
          <a:prstGeom prst="rect">
            <a:avLst/>
          </a:prstGeom>
          <a:noFill/>
        </p:spPr>
        <p:txBody>
          <a:bodyPr wrap="square">
            <a:spAutoFit/>
          </a:bodyPr>
          <a:lstStyle/>
          <a:p>
            <a:pPr marL="285750" indent="-285750" algn="ctr">
              <a:buFont typeface="Arial" panose="020B0604020202020204" pitchFamily="34" charset="0"/>
              <a:buChar char="•"/>
            </a:pPr>
            <a:r>
              <a:rPr lang="en-US" sz="2400" dirty="0">
                <a:latin typeface="Avenir Book" panose="02000503020000020003" pitchFamily="2" charset="0"/>
              </a:rPr>
              <a:t>Change management includes all the systems, structures and processes that must be put in place to support the business strategy, whereas the change leadership deals with people such as leadership mindsets, behaviors and capabilities that are required to enact the business strategy. </a:t>
            </a:r>
          </a:p>
        </p:txBody>
      </p:sp>
      <p:sp>
        <p:nvSpPr>
          <p:cNvPr id="9" name="TextBox 8">
            <a:extLst>
              <a:ext uri="{FF2B5EF4-FFF2-40B4-BE49-F238E27FC236}">
                <a16:creationId xmlns:a16="http://schemas.microsoft.com/office/drawing/2014/main" id="{B7BFADBE-5555-F79F-70C7-E3A30E4836F5}"/>
              </a:ext>
            </a:extLst>
          </p:cNvPr>
          <p:cNvSpPr txBox="1"/>
          <p:nvPr/>
        </p:nvSpPr>
        <p:spPr>
          <a:xfrm>
            <a:off x="2222763" y="7784193"/>
            <a:ext cx="14208026" cy="1569660"/>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Avenir Book" panose="02000503020000020003" pitchFamily="2" charset="0"/>
              </a:rPr>
              <a:t>To have a successful Change in any company you must gain staff buy-in to the new plan. Listen to what your employees at Jackson have to say and evaluate all feedback. You will have employees that are resistant to change, make sure to have a plan in place to respond to these issues that arise when they push back. </a:t>
            </a:r>
          </a:p>
        </p:txBody>
      </p:sp>
    </p:spTree>
    <p:extLst>
      <p:ext uri="{BB962C8B-B14F-4D97-AF65-F5344CB8AC3E}">
        <p14:creationId xmlns:p14="http://schemas.microsoft.com/office/powerpoint/2010/main" val="1049921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6093E8-6130-C3B0-508D-E999C8DF2E17}"/>
              </a:ext>
            </a:extLst>
          </p:cNvPr>
          <p:cNvSpPr>
            <a:spLocks noGrp="1"/>
          </p:cNvSpPr>
          <p:nvPr>
            <p:ph type="body" sz="quarter" idx="10"/>
          </p:nvPr>
        </p:nvSpPr>
        <p:spPr/>
        <p:txBody>
          <a:bodyPr/>
          <a:lstStyle/>
          <a:p>
            <a:r>
              <a:rPr lang="en-US" dirty="0"/>
              <a:t>Our Change Management Approach</a:t>
            </a:r>
          </a:p>
        </p:txBody>
      </p:sp>
      <p:sp>
        <p:nvSpPr>
          <p:cNvPr id="6" name="TextBox 5">
            <a:extLst>
              <a:ext uri="{FF2B5EF4-FFF2-40B4-BE49-F238E27FC236}">
                <a16:creationId xmlns:a16="http://schemas.microsoft.com/office/drawing/2014/main" id="{EDC9BC59-309C-694A-6B52-8492FF2003C6}"/>
              </a:ext>
            </a:extLst>
          </p:cNvPr>
          <p:cNvSpPr txBox="1"/>
          <p:nvPr/>
        </p:nvSpPr>
        <p:spPr>
          <a:xfrm>
            <a:off x="1038477" y="1866900"/>
            <a:ext cx="9144000" cy="523220"/>
          </a:xfrm>
          <a:prstGeom prst="rect">
            <a:avLst/>
          </a:prstGeom>
          <a:noFill/>
        </p:spPr>
        <p:txBody>
          <a:bodyPr wrap="square">
            <a:spAutoFit/>
          </a:bodyPr>
          <a:lstStyle/>
          <a:p>
            <a:r>
              <a:rPr lang="en-US" sz="2800" dirty="0"/>
              <a:t>6 Steps to Ensure Successful Change</a:t>
            </a:r>
          </a:p>
        </p:txBody>
      </p:sp>
      <p:pic>
        <p:nvPicPr>
          <p:cNvPr id="7" name="Picture 6">
            <a:extLst>
              <a:ext uri="{FF2B5EF4-FFF2-40B4-BE49-F238E27FC236}">
                <a16:creationId xmlns:a16="http://schemas.microsoft.com/office/drawing/2014/main" id="{0E2E32AB-01A1-848F-D6CE-A8E04E4AD519}"/>
              </a:ext>
            </a:extLst>
          </p:cNvPr>
          <p:cNvPicPr>
            <a:picLocks noChangeAspect="1"/>
          </p:cNvPicPr>
          <p:nvPr/>
        </p:nvPicPr>
        <p:blipFill>
          <a:blip r:embed="rId2"/>
          <a:stretch>
            <a:fillRect/>
          </a:stretch>
        </p:blipFill>
        <p:spPr>
          <a:xfrm>
            <a:off x="6434864" y="2390120"/>
            <a:ext cx="11708437" cy="7043883"/>
          </a:xfrm>
          <a:prstGeom prst="rect">
            <a:avLst/>
          </a:prstGeom>
        </p:spPr>
      </p:pic>
      <p:sp>
        <p:nvSpPr>
          <p:cNvPr id="8" name="Arrow: Right 7">
            <a:extLst>
              <a:ext uri="{FF2B5EF4-FFF2-40B4-BE49-F238E27FC236}">
                <a16:creationId xmlns:a16="http://schemas.microsoft.com/office/drawing/2014/main" id="{5943ADCC-AF0D-44FC-08B7-20783F534E8D}"/>
              </a:ext>
            </a:extLst>
          </p:cNvPr>
          <p:cNvSpPr/>
          <p:nvPr/>
        </p:nvSpPr>
        <p:spPr>
          <a:xfrm>
            <a:off x="2549698" y="4419021"/>
            <a:ext cx="3121595" cy="3150246"/>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pic>
        <p:nvPicPr>
          <p:cNvPr id="9" name="Picture 8">
            <a:extLst>
              <a:ext uri="{FF2B5EF4-FFF2-40B4-BE49-F238E27FC236}">
                <a16:creationId xmlns:a16="http://schemas.microsoft.com/office/drawing/2014/main" id="{51781505-D669-892E-6573-21C23A5804DD}"/>
              </a:ext>
            </a:extLst>
          </p:cNvPr>
          <p:cNvPicPr>
            <a:picLocks noChangeAspect="1"/>
          </p:cNvPicPr>
          <p:nvPr/>
        </p:nvPicPr>
        <p:blipFill rotWithShape="1">
          <a:blip r:embed="rId3"/>
          <a:srcRect b="16113"/>
          <a:stretch/>
        </p:blipFill>
        <p:spPr>
          <a:xfrm>
            <a:off x="792808" y="2778260"/>
            <a:ext cx="4878485" cy="6690767"/>
          </a:xfrm>
          <a:prstGeom prst="rect">
            <a:avLst/>
          </a:prstGeom>
        </p:spPr>
      </p:pic>
    </p:spTree>
    <p:extLst>
      <p:ext uri="{BB962C8B-B14F-4D97-AF65-F5344CB8AC3E}">
        <p14:creationId xmlns:p14="http://schemas.microsoft.com/office/powerpoint/2010/main" val="3666672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F05CFF-DD7C-FF09-A042-4696457B0865}"/>
              </a:ext>
            </a:extLst>
          </p:cNvPr>
          <p:cNvSpPr>
            <a:spLocks noGrp="1"/>
          </p:cNvSpPr>
          <p:nvPr>
            <p:ph type="body" sz="quarter" idx="10"/>
          </p:nvPr>
        </p:nvSpPr>
        <p:spPr/>
        <p:txBody>
          <a:bodyPr/>
          <a:lstStyle/>
          <a:p>
            <a:r>
              <a:rPr lang="en-US" dirty="0"/>
              <a:t>Example- Proposed Next Steps</a:t>
            </a:r>
          </a:p>
        </p:txBody>
      </p:sp>
      <p:sp>
        <p:nvSpPr>
          <p:cNvPr id="4" name="Text Placeholder 3">
            <a:extLst>
              <a:ext uri="{FF2B5EF4-FFF2-40B4-BE49-F238E27FC236}">
                <a16:creationId xmlns:a16="http://schemas.microsoft.com/office/drawing/2014/main" id="{B04FB32D-F6D9-1D6A-C013-DE43C9874230}"/>
              </a:ext>
            </a:extLst>
          </p:cNvPr>
          <p:cNvSpPr>
            <a:spLocks noGrp="1"/>
          </p:cNvSpPr>
          <p:nvPr>
            <p:ph type="body" sz="quarter" idx="12"/>
          </p:nvPr>
        </p:nvSpPr>
        <p:spPr>
          <a:xfrm>
            <a:off x="1009332" y="2324100"/>
            <a:ext cx="16571097" cy="5029200"/>
          </a:xfrm>
        </p:spPr>
        <p:txBody>
          <a:bodyPr/>
          <a:lstStyle/>
          <a:p>
            <a:pPr fontAlgn="base">
              <a:lnSpc>
                <a:spcPct val="150000"/>
              </a:lnSpc>
            </a:pPr>
            <a:r>
              <a:rPr lang="en-US" dirty="0">
                <a:solidFill>
                  <a:srgbClr val="000000"/>
                </a:solidFill>
                <a:highlight>
                  <a:srgbClr val="FFFFFF"/>
                </a:highlight>
              </a:rPr>
              <a:t>Our team will assist in the implementation of a Change Management team to ensure this project hits the milestones, objectives and timelines of this project.  </a:t>
            </a:r>
          </a:p>
          <a:p>
            <a:pPr fontAlgn="base">
              <a:lnSpc>
                <a:spcPct val="150000"/>
              </a:lnSpc>
            </a:pPr>
            <a:r>
              <a:rPr lang="en-US" dirty="0">
                <a:solidFill>
                  <a:srgbClr val="000000"/>
                </a:solidFill>
                <a:highlight>
                  <a:srgbClr val="FFFFFF"/>
                </a:highlight>
              </a:rPr>
              <a:t>We will utilize our Change Management approach to implement and govern the Change Management team. This team will focus on these key areas: </a:t>
            </a:r>
          </a:p>
          <a:p>
            <a:pPr lvl="2" fontAlgn="base">
              <a:lnSpc>
                <a:spcPct val="150000"/>
              </a:lnSpc>
            </a:pPr>
            <a:r>
              <a:rPr lang="en-US" dirty="0">
                <a:solidFill>
                  <a:srgbClr val="000000"/>
                </a:solidFill>
                <a:highlight>
                  <a:srgbClr val="FFFFFF"/>
                </a:highlight>
              </a:rPr>
              <a:t>Build out a sponsorship strategy, written plan, and workshops for training. </a:t>
            </a:r>
          </a:p>
          <a:p>
            <a:pPr lvl="2" fontAlgn="base">
              <a:lnSpc>
                <a:spcPct val="150000"/>
              </a:lnSpc>
            </a:pPr>
            <a:r>
              <a:rPr lang="en-US" dirty="0">
                <a:solidFill>
                  <a:srgbClr val="000000"/>
                </a:solidFill>
                <a:highlight>
                  <a:srgbClr val="FFFFFF"/>
                </a:highlight>
              </a:rPr>
              <a:t>Assess Readiness to change assessing organizational and capabilities to change.  </a:t>
            </a:r>
          </a:p>
          <a:p>
            <a:pPr lvl="2" fontAlgn="base">
              <a:lnSpc>
                <a:spcPct val="150000"/>
              </a:lnSpc>
            </a:pPr>
            <a:r>
              <a:rPr lang="en-US" dirty="0">
                <a:solidFill>
                  <a:srgbClr val="000000"/>
                </a:solidFill>
                <a:highlight>
                  <a:srgbClr val="FFFFFF"/>
                </a:highlight>
              </a:rPr>
              <a:t>Gather the impacts of the change and prepare the teams. </a:t>
            </a:r>
          </a:p>
          <a:p>
            <a:pPr lvl="2" fontAlgn="base">
              <a:lnSpc>
                <a:spcPct val="150000"/>
              </a:lnSpc>
            </a:pPr>
            <a:r>
              <a:rPr lang="en-US" dirty="0">
                <a:solidFill>
                  <a:srgbClr val="000000"/>
                </a:solidFill>
                <a:highlight>
                  <a:srgbClr val="FFFFFF"/>
                </a:highlight>
              </a:rPr>
              <a:t>Coach, Communicate, set up readiness, and engage key stakeholders. </a:t>
            </a:r>
          </a:p>
          <a:p>
            <a:pPr lvl="2" fontAlgn="base">
              <a:lnSpc>
                <a:spcPct val="150000"/>
              </a:lnSpc>
            </a:pPr>
            <a:r>
              <a:rPr lang="en-US" dirty="0">
                <a:solidFill>
                  <a:srgbClr val="000000"/>
                </a:solidFill>
                <a:highlight>
                  <a:srgbClr val="FFFFFF"/>
                </a:highlight>
              </a:rPr>
              <a:t>Work with the training team to create a strategy, plan and deliverable. </a:t>
            </a:r>
          </a:p>
          <a:p>
            <a:pPr lvl="2" fontAlgn="base">
              <a:lnSpc>
                <a:spcPct val="150000"/>
              </a:lnSpc>
            </a:pPr>
            <a:r>
              <a:rPr lang="en-US" dirty="0">
                <a:solidFill>
                  <a:srgbClr val="000000"/>
                </a:solidFill>
                <a:highlight>
                  <a:srgbClr val="FFFFFF"/>
                </a:highlight>
              </a:rPr>
              <a:t>Reinforce the change strategy and build off lessons learned when moving forward.  </a:t>
            </a:r>
            <a:endParaRPr lang="en-US" sz="2000" dirty="0"/>
          </a:p>
        </p:txBody>
      </p:sp>
    </p:spTree>
    <p:extLst>
      <p:ext uri="{BB962C8B-B14F-4D97-AF65-F5344CB8AC3E}">
        <p14:creationId xmlns:p14="http://schemas.microsoft.com/office/powerpoint/2010/main" val="1792730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AD645-D74F-DF5D-3AAE-66B06318D1C3}"/>
              </a:ext>
            </a:extLst>
          </p:cNvPr>
          <p:cNvSpPr>
            <a:spLocks noGrp="1"/>
          </p:cNvSpPr>
          <p:nvPr>
            <p:ph type="title" idx="4294967295"/>
          </p:nvPr>
        </p:nvSpPr>
        <p:spPr>
          <a:xfrm>
            <a:off x="1028702" y="520596"/>
            <a:ext cx="17031192" cy="738664"/>
          </a:xfrm>
          <a:prstGeom prst="rect">
            <a:avLst/>
          </a:prstGeom>
        </p:spPr>
        <p:txBody>
          <a:bodyPr/>
          <a:lstStyle/>
          <a:p>
            <a:r>
              <a:rPr lang="en-US" dirty="0"/>
              <a:t>Next Steps</a:t>
            </a:r>
          </a:p>
        </p:txBody>
      </p:sp>
      <p:sp>
        <p:nvSpPr>
          <p:cNvPr id="3" name="Text Placeholder 2">
            <a:extLst>
              <a:ext uri="{FF2B5EF4-FFF2-40B4-BE49-F238E27FC236}">
                <a16:creationId xmlns:a16="http://schemas.microsoft.com/office/drawing/2014/main" id="{6B9D9273-B032-47B0-1085-3458860142AE}"/>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B3D29CAA-14D4-4A24-04D3-BEA4A32FC099}"/>
              </a:ext>
            </a:extLst>
          </p:cNvPr>
          <p:cNvSpPr>
            <a:spLocks noGrp="1"/>
          </p:cNvSpPr>
          <p:nvPr>
            <p:ph type="body" sz="quarter" idx="30"/>
          </p:nvPr>
        </p:nvSpPr>
        <p:spPr/>
        <p:txBody>
          <a:bodyPr/>
          <a:lstStyle/>
          <a:p>
            <a:endParaRPr lang="en-US"/>
          </a:p>
        </p:txBody>
      </p:sp>
      <p:sp>
        <p:nvSpPr>
          <p:cNvPr id="5" name="Text Placeholder 4">
            <a:extLst>
              <a:ext uri="{FF2B5EF4-FFF2-40B4-BE49-F238E27FC236}">
                <a16:creationId xmlns:a16="http://schemas.microsoft.com/office/drawing/2014/main" id="{1738AD40-A125-BA91-F749-7CC0D4F23AF9}"/>
              </a:ext>
            </a:extLst>
          </p:cNvPr>
          <p:cNvSpPr>
            <a:spLocks noGrp="1"/>
          </p:cNvSpPr>
          <p:nvPr>
            <p:ph type="body" sz="quarter" idx="31"/>
          </p:nvPr>
        </p:nvSpPr>
        <p:spPr/>
        <p:txBody>
          <a:bodyPr/>
          <a:lstStyle/>
          <a:p>
            <a:endParaRPr lang="en-US"/>
          </a:p>
        </p:txBody>
      </p:sp>
    </p:spTree>
    <p:extLst>
      <p:ext uri="{BB962C8B-B14F-4D97-AF65-F5344CB8AC3E}">
        <p14:creationId xmlns:p14="http://schemas.microsoft.com/office/powerpoint/2010/main" val="133542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9A1702-C337-1436-D36C-483294829A6A}"/>
              </a:ext>
            </a:extLst>
          </p:cNvPr>
          <p:cNvSpPr>
            <a:spLocks noGrp="1"/>
          </p:cNvSpPr>
          <p:nvPr>
            <p:ph type="body" sz="quarter" idx="10"/>
          </p:nvPr>
        </p:nvSpPr>
        <p:spPr/>
        <p:txBody>
          <a:bodyPr/>
          <a:lstStyle/>
          <a:p>
            <a:r>
              <a:rPr lang="en-US" sz="5000" dirty="0"/>
              <a:t>How Will We Perform The Program Health Check?</a:t>
            </a:r>
          </a:p>
        </p:txBody>
      </p:sp>
      <p:sp>
        <p:nvSpPr>
          <p:cNvPr id="5" name="TextBox 4">
            <a:extLst>
              <a:ext uri="{FF2B5EF4-FFF2-40B4-BE49-F238E27FC236}">
                <a16:creationId xmlns:a16="http://schemas.microsoft.com/office/drawing/2014/main" id="{08784320-DC6A-9CCD-49F8-DAE724BCCFDB}"/>
              </a:ext>
            </a:extLst>
          </p:cNvPr>
          <p:cNvSpPr txBox="1"/>
          <p:nvPr/>
        </p:nvSpPr>
        <p:spPr>
          <a:xfrm>
            <a:off x="1031103" y="2154004"/>
            <a:ext cx="9122518" cy="8132996"/>
          </a:xfrm>
          <a:prstGeom prst="rect">
            <a:avLst/>
          </a:prstGeom>
          <a:noFill/>
        </p:spPr>
        <p:txBody>
          <a:bodyPr wrap="square" rtlCol="0">
            <a:spAutoFit/>
          </a:bodyPr>
          <a:lstStyle/>
          <a:p>
            <a:pPr indent="-194310">
              <a:defRPr/>
            </a:pPr>
            <a:r>
              <a:rPr kumimoji="0" lang="en-US" sz="2800" b="1" i="0" u="none" strike="noStrike" kern="1200" cap="none" spc="0" normalizeH="0" baseline="0" noProof="0" dirty="0">
                <a:ln>
                  <a:noFill/>
                </a:ln>
                <a:solidFill>
                  <a:schemeClr val="accent1"/>
                </a:solidFill>
                <a:effectLst/>
                <a:uLnTx/>
                <a:uFillTx/>
                <a:latin typeface="+mj-lt"/>
                <a:cs typeface="Segoe UI Light" panose="020B0502040204020203" pitchFamily="34" charset="0"/>
              </a:rPr>
              <a:t>GOVERNANCE ASSESSMENT</a:t>
            </a:r>
          </a:p>
          <a:p>
            <a:pPr marL="331470" indent="-285750" fontAlgn="t">
              <a:spcBef>
                <a:spcPts val="300"/>
              </a:spcBef>
              <a:spcAft>
                <a:spcPts val="600"/>
              </a:spcAft>
              <a:buFont typeface="Wingdings" panose="05000000000000000000" pitchFamily="2" charset="2"/>
              <a:buChar char="§"/>
            </a:pPr>
            <a:r>
              <a:rPr lang="en-US" sz="2000" dirty="0">
                <a:solidFill>
                  <a:srgbClr val="372D2B"/>
                </a:solidFill>
                <a:latin typeface="Avenir Book" panose="02000503020000020003" pitchFamily="2" charset="0"/>
                <a:cs typeface="Segoe UI Light" panose="020B0502040204020203" pitchFamily="34" charset="0"/>
              </a:rPr>
              <a:t>Review Program Governance Framework focused on the six business dimensions</a:t>
            </a:r>
          </a:p>
          <a:p>
            <a:pPr marL="331470" indent="-285750" fontAlgn="t">
              <a:spcBef>
                <a:spcPts val="300"/>
              </a:spcBef>
              <a:spcAft>
                <a:spcPts val="600"/>
              </a:spcAft>
              <a:buFont typeface="Wingdings" panose="05000000000000000000" pitchFamily="2" charset="2"/>
              <a:buChar char="§"/>
            </a:pPr>
            <a:r>
              <a:rPr lang="en-US" sz="2000" dirty="0">
                <a:solidFill>
                  <a:srgbClr val="372D2B"/>
                </a:solidFill>
                <a:latin typeface="Avenir Book" panose="02000503020000020003" pitchFamily="2" charset="0"/>
                <a:cs typeface="Segoe UI Light" panose="020B0502040204020203" pitchFamily="34" charset="0"/>
              </a:rPr>
              <a:t>Alignment with Organizational and Business Strategy</a:t>
            </a:r>
          </a:p>
          <a:p>
            <a:pPr marL="262890" marR="0" lvl="1" indent="0" algn="l" defTabSz="914400" rtl="0" eaLnBrk="1" fontAlgn="auto" latinLnBrk="0" hangingPunct="1">
              <a:spcBef>
                <a:spcPts val="0"/>
              </a:spcBef>
              <a:spcAft>
                <a:spcPts val="0"/>
              </a:spcAft>
              <a:buClrTx/>
              <a:buSzTx/>
              <a:buFontTx/>
              <a:buNone/>
              <a:tabLst/>
              <a:defRPr/>
            </a:pPr>
            <a:endParaRPr lang="en-US" sz="2800" b="1" dirty="0">
              <a:solidFill>
                <a:srgbClr val="4D7083"/>
              </a:solidFill>
              <a:latin typeface="Avenir Book" panose="02000503020000020003" pitchFamily="2" charset="0"/>
              <a:cs typeface="Segoe UI Light" panose="020B0502040204020203" pitchFamily="34" charset="0"/>
            </a:endParaRPr>
          </a:p>
          <a:p>
            <a:pPr indent="-194310">
              <a:defRPr/>
            </a:pPr>
            <a:r>
              <a:rPr kumimoji="0" lang="en-US" sz="2800" b="1" i="0" u="none" strike="noStrike" kern="1200" cap="none" spc="0" normalizeH="0" baseline="0" noProof="0" dirty="0">
                <a:ln>
                  <a:noFill/>
                </a:ln>
                <a:solidFill>
                  <a:schemeClr val="accent1"/>
                </a:solidFill>
                <a:effectLst/>
                <a:uLnTx/>
                <a:uFillTx/>
                <a:latin typeface="+mj-lt"/>
                <a:cs typeface="Segoe UI Light" panose="020B0502040204020203" pitchFamily="34" charset="0"/>
              </a:rPr>
              <a:t>INTERVIEWS &amp; WORKSHOPS</a:t>
            </a:r>
          </a:p>
          <a:p>
            <a:pPr marL="331470" indent="-285750" fontAlgn="t">
              <a:spcBef>
                <a:spcPts val="300"/>
              </a:spcBef>
              <a:spcAft>
                <a:spcPts val="600"/>
              </a:spcAft>
              <a:buFont typeface="Wingdings" panose="05000000000000000000" pitchFamily="2" charset="2"/>
              <a:buChar char="§"/>
            </a:pPr>
            <a:r>
              <a:rPr lang="en-US" sz="2000" dirty="0">
                <a:solidFill>
                  <a:srgbClr val="372D2B"/>
                </a:solidFill>
                <a:latin typeface="Avenir Book" panose="02000503020000020003" pitchFamily="2" charset="0"/>
                <a:cs typeface="Segoe UI Light" panose="020B0502040204020203" pitchFamily="34" charset="0"/>
              </a:rPr>
              <a:t>Facilitate workshops to clarify organizational objectives </a:t>
            </a:r>
          </a:p>
          <a:p>
            <a:pPr marL="331470" indent="-285750" fontAlgn="t">
              <a:spcBef>
                <a:spcPts val="300"/>
              </a:spcBef>
              <a:spcAft>
                <a:spcPts val="600"/>
              </a:spcAft>
              <a:buFont typeface="Wingdings" panose="05000000000000000000" pitchFamily="2" charset="2"/>
              <a:buChar char="§"/>
            </a:pPr>
            <a:r>
              <a:rPr lang="en-US" sz="2000" dirty="0">
                <a:solidFill>
                  <a:srgbClr val="372D2B"/>
                </a:solidFill>
                <a:latin typeface="Avenir Book" panose="02000503020000020003" pitchFamily="2" charset="0"/>
                <a:cs typeface="Segoe UI Light" panose="020B0502040204020203" pitchFamily="34" charset="0"/>
              </a:rPr>
              <a:t>Attend ongoing program leadership meetings and review observations to date</a:t>
            </a:r>
            <a:br>
              <a:rPr lang="en-US" sz="2400" dirty="0">
                <a:solidFill>
                  <a:srgbClr val="372D2B"/>
                </a:solidFill>
                <a:latin typeface="Avenir Book" panose="02000503020000020003" pitchFamily="2" charset="0"/>
                <a:cs typeface="Segoe UI Light" panose="020B0502040204020203" pitchFamily="34" charset="0"/>
              </a:rPr>
            </a:br>
            <a:endParaRPr lang="en-US" sz="2400" dirty="0">
              <a:solidFill>
                <a:srgbClr val="372D2B"/>
              </a:solidFill>
              <a:latin typeface="Avenir Book" panose="02000503020000020003" pitchFamily="2" charset="0"/>
              <a:cs typeface="Segoe UI Light" panose="020B0502040204020203" pitchFamily="34" charset="0"/>
            </a:endParaRPr>
          </a:p>
          <a:p>
            <a:pPr indent="-194310">
              <a:defRPr/>
            </a:pPr>
            <a:r>
              <a:rPr lang="en-US" sz="2800" b="1" dirty="0">
                <a:solidFill>
                  <a:schemeClr val="accent1"/>
                </a:solidFill>
                <a:latin typeface="+mj-lt"/>
                <a:cs typeface="Segoe UI Light" panose="020B0502040204020203" pitchFamily="34" charset="0"/>
              </a:rPr>
              <a:t>BUSINESS TRANSFORMATION FRAMEWORK</a:t>
            </a:r>
            <a:endParaRPr kumimoji="0" lang="en-US" sz="2800" b="1" i="0" u="none" strike="noStrike" kern="1200" cap="none" spc="0" normalizeH="0" baseline="0" noProof="0" dirty="0">
              <a:ln>
                <a:noFill/>
              </a:ln>
              <a:solidFill>
                <a:schemeClr val="accent1"/>
              </a:solidFill>
              <a:effectLst/>
              <a:uLnTx/>
              <a:uFillTx/>
              <a:latin typeface="+mj-lt"/>
              <a:cs typeface="Segoe UI Light" panose="020B0502040204020203" pitchFamily="34" charset="0"/>
            </a:endParaRPr>
          </a:p>
          <a:p>
            <a:pPr marL="331470" indent="-285750" fontAlgn="t">
              <a:spcBef>
                <a:spcPts val="300"/>
              </a:spcBef>
              <a:spcAft>
                <a:spcPts val="600"/>
              </a:spcAft>
              <a:buFont typeface="Wingdings" panose="05000000000000000000" pitchFamily="2" charset="2"/>
              <a:buChar char="§"/>
            </a:pPr>
            <a:r>
              <a:rPr lang="en-US" sz="2000" dirty="0">
                <a:solidFill>
                  <a:srgbClr val="372D2B"/>
                </a:solidFill>
                <a:latin typeface="Avenir Book" panose="02000503020000020003" pitchFamily="2" charset="0"/>
                <a:cs typeface="Segoe UI Light" panose="020B0502040204020203" pitchFamily="34" charset="0"/>
              </a:rPr>
              <a:t>Baseline for assessing the status and readiness of the program.</a:t>
            </a:r>
            <a:endParaRPr lang="en-US" sz="2800" b="1" dirty="0">
              <a:solidFill>
                <a:srgbClr val="4D7083"/>
              </a:solidFill>
              <a:latin typeface="Avenir Book" panose="02000503020000020003" pitchFamily="2" charset="0"/>
              <a:cs typeface="Segoe UI Light" panose="020B0502040204020203" pitchFamily="34" charset="0"/>
            </a:endParaRPr>
          </a:p>
          <a:p>
            <a:pPr marL="45720" fontAlgn="t">
              <a:spcBef>
                <a:spcPts val="300"/>
              </a:spcBef>
              <a:spcAft>
                <a:spcPts val="600"/>
              </a:spcAft>
            </a:pPr>
            <a:br>
              <a:rPr kumimoji="0" lang="en-US" sz="2800" b="1" i="0" u="none" strike="noStrike" kern="1200" cap="none" spc="0" normalizeH="0" baseline="0" noProof="0" dirty="0">
                <a:ln>
                  <a:noFill/>
                </a:ln>
                <a:solidFill>
                  <a:schemeClr val="accent1"/>
                </a:solidFill>
                <a:effectLst/>
                <a:uLnTx/>
                <a:uFillTx/>
                <a:latin typeface="Avenir Book" panose="02000503020000020003" pitchFamily="2" charset="0"/>
                <a:cs typeface="Segoe UI Light" panose="020B0502040204020203" pitchFamily="34" charset="0"/>
              </a:rPr>
            </a:br>
            <a:r>
              <a:rPr kumimoji="0" lang="en-US" sz="2800" b="1" i="0" u="none" strike="noStrike" kern="1200" cap="none" spc="0" normalizeH="0" baseline="0" noProof="0" dirty="0">
                <a:ln>
                  <a:noFill/>
                </a:ln>
                <a:solidFill>
                  <a:schemeClr val="accent1"/>
                </a:solidFill>
                <a:effectLst/>
                <a:uLnTx/>
                <a:uFillTx/>
                <a:latin typeface="+mj-lt"/>
                <a:cs typeface="Segoe UI Light" panose="020B0502040204020203" pitchFamily="34" charset="0"/>
              </a:rPr>
              <a:t>CHANGE MANAGEMENT CHECK </a:t>
            </a:r>
          </a:p>
          <a:p>
            <a:pPr marL="331470" indent="-285750" fontAlgn="t">
              <a:spcBef>
                <a:spcPts val="300"/>
              </a:spcBef>
              <a:spcAft>
                <a:spcPts val="600"/>
              </a:spcAft>
              <a:buFont typeface="Wingdings" panose="05000000000000000000" pitchFamily="2" charset="2"/>
              <a:buChar char="§"/>
            </a:pPr>
            <a:r>
              <a:rPr lang="en-US" sz="2000" dirty="0">
                <a:solidFill>
                  <a:srgbClr val="372D2B"/>
                </a:solidFill>
                <a:latin typeface="Avenir Book" panose="02000503020000020003" pitchFamily="2" charset="0"/>
                <a:cs typeface="Segoe UI Light" panose="020B0502040204020203" pitchFamily="34" charset="0"/>
              </a:rPr>
              <a:t>Assess Project Health in the areas of Governance and with a strong focus on the six steps to successful Change Management </a:t>
            </a:r>
            <a:br>
              <a:rPr lang="en-US" sz="2000" dirty="0">
                <a:solidFill>
                  <a:srgbClr val="372D2B"/>
                </a:solidFill>
                <a:latin typeface="Avenir Book" panose="02000503020000020003" pitchFamily="2" charset="0"/>
                <a:cs typeface="Segoe UI Light" panose="020B0502040204020203" pitchFamily="34" charset="0"/>
              </a:rPr>
            </a:br>
            <a:endParaRPr lang="en-US" sz="2000" dirty="0">
              <a:solidFill>
                <a:srgbClr val="372D2B"/>
              </a:solidFill>
              <a:latin typeface="Avenir Book" panose="02000503020000020003" pitchFamily="2" charset="0"/>
              <a:cs typeface="Segoe UI Light" panose="020B0502040204020203" pitchFamily="34" charset="0"/>
            </a:endParaRPr>
          </a:p>
          <a:p>
            <a:pPr marL="45720" fontAlgn="t">
              <a:spcBef>
                <a:spcPts val="300"/>
              </a:spcBef>
              <a:spcAft>
                <a:spcPts val="600"/>
              </a:spcAft>
            </a:pPr>
            <a:r>
              <a:rPr kumimoji="0" lang="en-US" sz="2800" b="1" i="0" u="none" strike="noStrike" kern="1200" cap="none" spc="0" normalizeH="0" baseline="0" noProof="0" dirty="0">
                <a:ln>
                  <a:noFill/>
                </a:ln>
                <a:solidFill>
                  <a:schemeClr val="accent1"/>
                </a:solidFill>
                <a:effectLst/>
                <a:uLnTx/>
                <a:uFillTx/>
                <a:latin typeface="+mj-lt"/>
                <a:cs typeface="Segoe UI Light" panose="020B0502040204020203" pitchFamily="34" charset="0"/>
              </a:rPr>
              <a:t>EXECUTIVE READOUT</a:t>
            </a:r>
          </a:p>
          <a:p>
            <a:pPr marL="331470" indent="-285750" fontAlgn="t">
              <a:spcBef>
                <a:spcPts val="300"/>
              </a:spcBef>
              <a:spcAft>
                <a:spcPts val="600"/>
              </a:spcAft>
              <a:buFont typeface="Wingdings" panose="05000000000000000000" pitchFamily="2" charset="2"/>
              <a:buChar char="§"/>
            </a:pPr>
            <a:r>
              <a:rPr lang="en-US" sz="2000" dirty="0">
                <a:solidFill>
                  <a:srgbClr val="372D2B"/>
                </a:solidFill>
                <a:latin typeface="Avenir Book" panose="02000503020000020003" pitchFamily="2" charset="0"/>
                <a:cs typeface="Segoe UI Light" panose="020B0502040204020203" pitchFamily="34" charset="0"/>
              </a:rPr>
              <a:t>Executive Summary of Risks, Recommendations and Approach to incorporate recommendations into the current engagement.</a:t>
            </a:r>
          </a:p>
        </p:txBody>
      </p:sp>
      <p:grpSp>
        <p:nvGrpSpPr>
          <p:cNvPr id="6" name="Group 5">
            <a:extLst>
              <a:ext uri="{FF2B5EF4-FFF2-40B4-BE49-F238E27FC236}">
                <a16:creationId xmlns:a16="http://schemas.microsoft.com/office/drawing/2014/main" id="{1C0F29A3-92D2-FC4E-EED3-FD3208798CC0}"/>
              </a:ext>
            </a:extLst>
          </p:cNvPr>
          <p:cNvGrpSpPr/>
          <p:nvPr/>
        </p:nvGrpSpPr>
        <p:grpSpPr>
          <a:xfrm>
            <a:off x="10134600" y="2476500"/>
            <a:ext cx="6704828" cy="7577653"/>
            <a:chOff x="5307993" y="886736"/>
            <a:chExt cx="4794523" cy="5418667"/>
          </a:xfrm>
        </p:grpSpPr>
        <p:graphicFrame>
          <p:nvGraphicFramePr>
            <p:cNvPr id="7" name="Diagram 6">
              <a:extLst>
                <a:ext uri="{FF2B5EF4-FFF2-40B4-BE49-F238E27FC236}">
                  <a16:creationId xmlns:a16="http://schemas.microsoft.com/office/drawing/2014/main" id="{4000D0B5-53F4-BDE4-60E0-BD60E4BF16B1}"/>
                </a:ext>
              </a:extLst>
            </p:cNvPr>
            <p:cNvGraphicFramePr/>
            <p:nvPr>
              <p:extLst>
                <p:ext uri="{D42A27DB-BD31-4B8C-83A1-F6EECF244321}">
                  <p14:modId xmlns:p14="http://schemas.microsoft.com/office/powerpoint/2010/main" val="2706022701"/>
                </p:ext>
              </p:extLst>
            </p:nvPr>
          </p:nvGraphicFramePr>
          <p:xfrm>
            <a:off x="5307993" y="886736"/>
            <a:ext cx="479452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Group brainstorm with solid fill">
              <a:extLst>
                <a:ext uri="{FF2B5EF4-FFF2-40B4-BE49-F238E27FC236}">
                  <a16:creationId xmlns:a16="http://schemas.microsoft.com/office/drawing/2014/main" id="{552FD3D0-CCCD-D771-1E42-19F9FB80E2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48300" y="1180593"/>
              <a:ext cx="731520" cy="731520"/>
            </a:xfrm>
            <a:prstGeom prst="rect">
              <a:avLst/>
            </a:prstGeom>
          </p:spPr>
        </p:pic>
        <p:pic>
          <p:nvPicPr>
            <p:cNvPr id="9" name="Graphic 8" descr="Business Growth outline">
              <a:extLst>
                <a:ext uri="{FF2B5EF4-FFF2-40B4-BE49-F238E27FC236}">
                  <a16:creationId xmlns:a16="http://schemas.microsoft.com/office/drawing/2014/main" id="{DC9B19D6-8F25-5B55-EE93-09F67255616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27472" y="3236952"/>
              <a:ext cx="731520" cy="731520"/>
            </a:xfrm>
            <a:prstGeom prst="rect">
              <a:avLst/>
            </a:prstGeom>
          </p:spPr>
        </p:pic>
        <p:pic>
          <p:nvPicPr>
            <p:cNvPr id="10" name="Graphic 9" descr="Research outline">
              <a:extLst>
                <a:ext uri="{FF2B5EF4-FFF2-40B4-BE49-F238E27FC236}">
                  <a16:creationId xmlns:a16="http://schemas.microsoft.com/office/drawing/2014/main" id="{472041BE-F218-5EA6-3FD3-630E49D7F96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44925" y="4240491"/>
              <a:ext cx="731520" cy="731520"/>
            </a:xfrm>
            <a:prstGeom prst="rect">
              <a:avLst/>
            </a:prstGeom>
          </p:spPr>
        </p:pic>
        <p:pic>
          <p:nvPicPr>
            <p:cNvPr id="11" name="Graphic 10" descr="Playbook outline">
              <a:extLst>
                <a:ext uri="{FF2B5EF4-FFF2-40B4-BE49-F238E27FC236}">
                  <a16:creationId xmlns:a16="http://schemas.microsoft.com/office/drawing/2014/main" id="{DC8D8965-7AE9-62A0-4540-EBA36572D3B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37533" y="5255422"/>
              <a:ext cx="731520" cy="731520"/>
            </a:xfrm>
            <a:prstGeom prst="rect">
              <a:avLst/>
            </a:prstGeom>
          </p:spPr>
        </p:pic>
        <p:pic>
          <p:nvPicPr>
            <p:cNvPr id="12" name="Graphic 11" descr="List outline">
              <a:extLst>
                <a:ext uri="{FF2B5EF4-FFF2-40B4-BE49-F238E27FC236}">
                  <a16:creationId xmlns:a16="http://schemas.microsoft.com/office/drawing/2014/main" id="{63085A23-72B4-8DA4-AD92-057875F5B90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74011" y="2259255"/>
              <a:ext cx="640080" cy="640080"/>
            </a:xfrm>
            <a:prstGeom prst="rect">
              <a:avLst/>
            </a:prstGeom>
          </p:spPr>
        </p:pic>
      </p:grpSp>
    </p:spTree>
    <p:extLst>
      <p:ext uri="{BB962C8B-B14F-4D97-AF65-F5344CB8AC3E}">
        <p14:creationId xmlns:p14="http://schemas.microsoft.com/office/powerpoint/2010/main" val="159651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2FBDAD-A228-CA39-DB3D-057903B2B95A}"/>
              </a:ext>
            </a:extLst>
          </p:cNvPr>
          <p:cNvSpPr>
            <a:spLocks noGrp="1"/>
          </p:cNvSpPr>
          <p:nvPr>
            <p:ph type="body" sz="quarter" idx="13"/>
          </p:nvPr>
        </p:nvSpPr>
        <p:spPr/>
        <p:txBody>
          <a:bodyPr/>
          <a:lstStyle/>
          <a:p>
            <a:r>
              <a:rPr lang="en-US" sz="3600" dirty="0"/>
              <a:t>Feedback Heat Map</a:t>
            </a:r>
          </a:p>
          <a:p>
            <a:endParaRPr lang="en-US" sz="2800" dirty="0"/>
          </a:p>
        </p:txBody>
      </p:sp>
      <p:sp>
        <p:nvSpPr>
          <p:cNvPr id="3" name="Text Placeholder 2">
            <a:extLst>
              <a:ext uri="{FF2B5EF4-FFF2-40B4-BE49-F238E27FC236}">
                <a16:creationId xmlns:a16="http://schemas.microsoft.com/office/drawing/2014/main" id="{6DE8BC0A-993B-43FE-4F86-30344BD4172D}"/>
              </a:ext>
            </a:extLst>
          </p:cNvPr>
          <p:cNvSpPr>
            <a:spLocks noGrp="1"/>
          </p:cNvSpPr>
          <p:nvPr>
            <p:ph type="body" sz="quarter" idx="14"/>
          </p:nvPr>
        </p:nvSpPr>
        <p:spPr/>
        <p:txBody>
          <a:bodyPr/>
          <a:lstStyle/>
          <a:p>
            <a:pPr marL="342900" indent="-342900">
              <a:buFont typeface="Arial" panose="020B0604020202020204" pitchFamily="34" charset="0"/>
              <a:buChar char="•"/>
            </a:pPr>
            <a:r>
              <a:rPr lang="en-US" dirty="0"/>
              <a:t>Heat Map results from interviews and workshops with all initiative stakeholders within the client organization</a:t>
            </a:r>
          </a:p>
          <a:p>
            <a:endParaRPr lang="en-US" dirty="0"/>
          </a:p>
        </p:txBody>
      </p:sp>
      <p:sp>
        <p:nvSpPr>
          <p:cNvPr id="4" name="Text Placeholder 3">
            <a:extLst>
              <a:ext uri="{FF2B5EF4-FFF2-40B4-BE49-F238E27FC236}">
                <a16:creationId xmlns:a16="http://schemas.microsoft.com/office/drawing/2014/main" id="{51EE091E-EE06-3D52-192B-0FA637F301DA}"/>
              </a:ext>
            </a:extLst>
          </p:cNvPr>
          <p:cNvSpPr>
            <a:spLocks noGrp="1"/>
          </p:cNvSpPr>
          <p:nvPr>
            <p:ph type="body" sz="quarter" idx="15"/>
          </p:nvPr>
        </p:nvSpPr>
        <p:spPr/>
        <p:txBody>
          <a:bodyPr/>
          <a:lstStyle/>
          <a:p>
            <a:r>
              <a:rPr lang="en-US" sz="3600" dirty="0"/>
              <a:t>Risk Control Matrix </a:t>
            </a:r>
          </a:p>
          <a:p>
            <a:endParaRPr lang="en-US" sz="2800" dirty="0"/>
          </a:p>
        </p:txBody>
      </p:sp>
      <p:sp>
        <p:nvSpPr>
          <p:cNvPr id="5" name="Text Placeholder 4">
            <a:extLst>
              <a:ext uri="{FF2B5EF4-FFF2-40B4-BE49-F238E27FC236}">
                <a16:creationId xmlns:a16="http://schemas.microsoft.com/office/drawing/2014/main" id="{8A973F0F-3E9A-1D0E-9B8F-10564E920B01}"/>
              </a:ext>
            </a:extLst>
          </p:cNvPr>
          <p:cNvSpPr>
            <a:spLocks noGrp="1"/>
          </p:cNvSpPr>
          <p:nvPr>
            <p:ph type="body" sz="quarter" idx="16"/>
          </p:nvPr>
        </p:nvSpPr>
        <p:spPr/>
        <p:txBody>
          <a:bodyPr/>
          <a:lstStyle/>
          <a:p>
            <a:pPr marL="342900" indent="-342900">
              <a:spcAft>
                <a:spcPts val="600"/>
              </a:spcAft>
              <a:buClr>
                <a:schemeClr val="tx1"/>
              </a:buClr>
              <a:buSzPct val="125000"/>
              <a:buFont typeface="Arial" panose="020B0604020202020204" pitchFamily="34" charset="0"/>
              <a:buChar char="•"/>
            </a:pPr>
            <a:r>
              <a:rPr lang="en-US" dirty="0"/>
              <a:t>Identified risks of each phase of initiative</a:t>
            </a:r>
          </a:p>
          <a:p>
            <a:pPr marL="342900" indent="-342900">
              <a:spcAft>
                <a:spcPts val="600"/>
              </a:spcAft>
              <a:buClr>
                <a:schemeClr val="tx1"/>
              </a:buClr>
              <a:buFont typeface="Arial" panose="020B0604020202020204" pitchFamily="34" charset="0"/>
              <a:buChar char="•"/>
            </a:pPr>
            <a:r>
              <a:rPr lang="en-US" dirty="0"/>
              <a:t>Details of internal controls which will mitigate each risk identified</a:t>
            </a:r>
          </a:p>
          <a:p>
            <a:endParaRPr lang="en-US" dirty="0"/>
          </a:p>
        </p:txBody>
      </p:sp>
      <p:sp>
        <p:nvSpPr>
          <p:cNvPr id="6" name="Text Placeholder 5">
            <a:extLst>
              <a:ext uri="{FF2B5EF4-FFF2-40B4-BE49-F238E27FC236}">
                <a16:creationId xmlns:a16="http://schemas.microsoft.com/office/drawing/2014/main" id="{FA298BF4-81CD-AF95-966F-D6FED5012A2C}"/>
              </a:ext>
            </a:extLst>
          </p:cNvPr>
          <p:cNvSpPr>
            <a:spLocks noGrp="1"/>
          </p:cNvSpPr>
          <p:nvPr>
            <p:ph type="body" sz="quarter" idx="17"/>
          </p:nvPr>
        </p:nvSpPr>
        <p:spPr>
          <a:xfrm>
            <a:off x="10591802" y="7024620"/>
            <a:ext cx="6220136" cy="914400"/>
          </a:xfrm>
        </p:spPr>
        <p:txBody>
          <a:bodyPr/>
          <a:lstStyle/>
          <a:p>
            <a:r>
              <a:rPr lang="en-US" sz="3600" dirty="0"/>
              <a:t>Executive Assessment &amp; Findings Document</a:t>
            </a:r>
          </a:p>
          <a:p>
            <a:endParaRPr lang="en-US" sz="2800" dirty="0"/>
          </a:p>
        </p:txBody>
      </p:sp>
      <p:sp>
        <p:nvSpPr>
          <p:cNvPr id="7" name="Text Placeholder 6">
            <a:extLst>
              <a:ext uri="{FF2B5EF4-FFF2-40B4-BE49-F238E27FC236}">
                <a16:creationId xmlns:a16="http://schemas.microsoft.com/office/drawing/2014/main" id="{1AE10B96-45C4-983B-0A94-035F0F2FA96E}"/>
              </a:ext>
            </a:extLst>
          </p:cNvPr>
          <p:cNvSpPr>
            <a:spLocks noGrp="1"/>
          </p:cNvSpPr>
          <p:nvPr>
            <p:ph type="body" sz="quarter" idx="18"/>
          </p:nvPr>
        </p:nvSpPr>
        <p:spPr>
          <a:xfrm>
            <a:off x="10591802" y="8447020"/>
            <a:ext cx="6220136" cy="1666875"/>
          </a:xfrm>
        </p:spPr>
        <p:txBody>
          <a:bodyPr/>
          <a:lstStyle/>
          <a:p>
            <a:pPr marL="342900" indent="-342900">
              <a:buFont typeface="Arial" panose="020B0604020202020204" pitchFamily="34" charset="0"/>
              <a:buChar char="•"/>
            </a:pPr>
            <a:r>
              <a:rPr lang="en-US" dirty="0"/>
              <a:t>Our team will summarize recommendations and approach in a high-level PowerPoint document</a:t>
            </a:r>
          </a:p>
          <a:p>
            <a:endParaRPr lang="en-US" dirty="0"/>
          </a:p>
        </p:txBody>
      </p:sp>
      <p:sp>
        <p:nvSpPr>
          <p:cNvPr id="8" name="Text Placeholder 7">
            <a:extLst>
              <a:ext uri="{FF2B5EF4-FFF2-40B4-BE49-F238E27FC236}">
                <a16:creationId xmlns:a16="http://schemas.microsoft.com/office/drawing/2014/main" id="{3E3E499E-76E5-8E69-8C78-1C55068D1CC3}"/>
              </a:ext>
            </a:extLst>
          </p:cNvPr>
          <p:cNvSpPr>
            <a:spLocks noGrp="1"/>
          </p:cNvSpPr>
          <p:nvPr>
            <p:ph type="body" sz="quarter" idx="10"/>
          </p:nvPr>
        </p:nvSpPr>
        <p:spPr>
          <a:xfrm>
            <a:off x="1752601" y="4305300"/>
            <a:ext cx="6019800" cy="2438400"/>
          </a:xfrm>
        </p:spPr>
        <p:txBody>
          <a:bodyPr/>
          <a:lstStyle/>
          <a:p>
            <a:r>
              <a:rPr lang="en-US" dirty="0"/>
              <a:t>Deliverables</a:t>
            </a:r>
          </a:p>
        </p:txBody>
      </p:sp>
    </p:spTree>
    <p:extLst>
      <p:ext uri="{BB962C8B-B14F-4D97-AF65-F5344CB8AC3E}">
        <p14:creationId xmlns:p14="http://schemas.microsoft.com/office/powerpoint/2010/main" val="1052682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C498B-ADA8-510C-2261-0F8D54D03326}"/>
              </a:ext>
            </a:extLst>
          </p:cNvPr>
          <p:cNvSpPr>
            <a:spLocks noGrp="1"/>
          </p:cNvSpPr>
          <p:nvPr>
            <p:ph type="body" sz="quarter" idx="10"/>
          </p:nvPr>
        </p:nvSpPr>
        <p:spPr/>
        <p:txBody>
          <a:bodyPr/>
          <a:lstStyle/>
          <a:p>
            <a:r>
              <a:rPr lang="en-US" sz="4800" dirty="0"/>
              <a:t>Evaluation Approach: Analyze 6 Business Dimensions</a:t>
            </a:r>
          </a:p>
        </p:txBody>
      </p:sp>
      <p:sp>
        <p:nvSpPr>
          <p:cNvPr id="6" name="TextBox 5">
            <a:extLst>
              <a:ext uri="{FF2B5EF4-FFF2-40B4-BE49-F238E27FC236}">
                <a16:creationId xmlns:a16="http://schemas.microsoft.com/office/drawing/2014/main" id="{70576513-6932-A15A-80CD-C332EE5BE650}"/>
              </a:ext>
            </a:extLst>
          </p:cNvPr>
          <p:cNvSpPr txBox="1"/>
          <p:nvPr/>
        </p:nvSpPr>
        <p:spPr>
          <a:xfrm>
            <a:off x="1031102" y="1908158"/>
            <a:ext cx="15808325" cy="954107"/>
          </a:xfrm>
          <a:prstGeom prst="rect">
            <a:avLst/>
          </a:prstGeom>
          <a:noFill/>
        </p:spPr>
        <p:txBody>
          <a:bodyPr wrap="square">
            <a:spAutoFit/>
          </a:bodyPr>
          <a:lstStyle/>
          <a:p>
            <a:r>
              <a:rPr lang="en-US" sz="2800" dirty="0">
                <a:solidFill>
                  <a:schemeClr val="tx1"/>
                </a:solidFill>
              </a:rPr>
              <a:t>Our team will leverage our </a:t>
            </a:r>
            <a:r>
              <a:rPr lang="en-US" sz="2800" b="1" dirty="0"/>
              <a:t>Operational</a:t>
            </a:r>
            <a:r>
              <a:rPr lang="en-US" sz="2800" b="1" dirty="0">
                <a:solidFill>
                  <a:schemeClr val="tx1"/>
                </a:solidFill>
              </a:rPr>
              <a:t> Transformation Framework </a:t>
            </a:r>
            <a:r>
              <a:rPr lang="en-US" sz="2800" dirty="0">
                <a:solidFill>
                  <a:schemeClr val="tx1"/>
                </a:solidFill>
              </a:rPr>
              <a:t>to decompose and rebuild the current business operating model.</a:t>
            </a:r>
          </a:p>
        </p:txBody>
      </p:sp>
      <p:grpSp>
        <p:nvGrpSpPr>
          <p:cNvPr id="53" name="Group 52">
            <a:extLst>
              <a:ext uri="{FF2B5EF4-FFF2-40B4-BE49-F238E27FC236}">
                <a16:creationId xmlns:a16="http://schemas.microsoft.com/office/drawing/2014/main" id="{C76642B1-85A2-1E64-68B9-5847B2003490}"/>
              </a:ext>
            </a:extLst>
          </p:cNvPr>
          <p:cNvGrpSpPr/>
          <p:nvPr/>
        </p:nvGrpSpPr>
        <p:grpSpPr>
          <a:xfrm>
            <a:off x="5974382" y="3174871"/>
            <a:ext cx="6391088" cy="5818180"/>
            <a:chOff x="6343612" y="4237316"/>
            <a:chExt cx="4529522" cy="4123488"/>
          </a:xfrm>
        </p:grpSpPr>
        <p:sp>
          <p:nvSpPr>
            <p:cNvPr id="7" name="Freeform 6">
              <a:extLst>
                <a:ext uri="{FF2B5EF4-FFF2-40B4-BE49-F238E27FC236}">
                  <a16:creationId xmlns:a16="http://schemas.microsoft.com/office/drawing/2014/main" id="{04CC12E5-D551-AB56-22A4-C902952D561D}"/>
                </a:ext>
              </a:extLst>
            </p:cNvPr>
            <p:cNvSpPr>
              <a:spLocks/>
            </p:cNvSpPr>
            <p:nvPr/>
          </p:nvSpPr>
          <p:spPr bwMode="auto">
            <a:xfrm>
              <a:off x="8253470" y="4244836"/>
              <a:ext cx="1882789" cy="2240699"/>
            </a:xfrm>
            <a:custGeom>
              <a:avLst/>
              <a:gdLst>
                <a:gd name="T0" fmla="*/ 1596 w 2505"/>
                <a:gd name="T1" fmla="*/ 0 h 2979"/>
                <a:gd name="T2" fmla="*/ 1781 w 2505"/>
                <a:gd name="T3" fmla="*/ 40 h 2979"/>
                <a:gd name="T4" fmla="*/ 1938 w 2505"/>
                <a:gd name="T5" fmla="*/ 102 h 2979"/>
                <a:gd name="T6" fmla="*/ 2069 w 2505"/>
                <a:gd name="T7" fmla="*/ 183 h 2979"/>
                <a:gd name="T8" fmla="*/ 2177 w 2505"/>
                <a:gd name="T9" fmla="*/ 278 h 2979"/>
                <a:gd name="T10" fmla="*/ 2263 w 2505"/>
                <a:gd name="T11" fmla="*/ 380 h 2979"/>
                <a:gd name="T12" fmla="*/ 2333 w 2505"/>
                <a:gd name="T13" fmla="*/ 484 h 2979"/>
                <a:gd name="T14" fmla="*/ 2384 w 2505"/>
                <a:gd name="T15" fmla="*/ 587 h 2979"/>
                <a:gd name="T16" fmla="*/ 2422 w 2505"/>
                <a:gd name="T17" fmla="*/ 682 h 2979"/>
                <a:gd name="T18" fmla="*/ 2448 w 2505"/>
                <a:gd name="T19" fmla="*/ 764 h 2979"/>
                <a:gd name="T20" fmla="*/ 2463 w 2505"/>
                <a:gd name="T21" fmla="*/ 830 h 2979"/>
                <a:gd name="T22" fmla="*/ 2470 w 2505"/>
                <a:gd name="T23" fmla="*/ 874 h 2979"/>
                <a:gd name="T24" fmla="*/ 2472 w 2505"/>
                <a:gd name="T25" fmla="*/ 888 h 2979"/>
                <a:gd name="T26" fmla="*/ 2499 w 2505"/>
                <a:gd name="T27" fmla="*/ 1095 h 2979"/>
                <a:gd name="T28" fmla="*/ 2505 w 2505"/>
                <a:gd name="T29" fmla="*/ 1305 h 2979"/>
                <a:gd name="T30" fmla="*/ 2490 w 2505"/>
                <a:gd name="T31" fmla="*/ 1516 h 2979"/>
                <a:gd name="T32" fmla="*/ 2459 w 2505"/>
                <a:gd name="T33" fmla="*/ 1720 h 2979"/>
                <a:gd name="T34" fmla="*/ 2415 w 2505"/>
                <a:gd name="T35" fmla="*/ 1922 h 2979"/>
                <a:gd name="T36" fmla="*/ 2362 w 2505"/>
                <a:gd name="T37" fmla="*/ 2114 h 2979"/>
                <a:gd name="T38" fmla="*/ 2302 w 2505"/>
                <a:gd name="T39" fmla="*/ 2293 h 2979"/>
                <a:gd name="T40" fmla="*/ 2240 w 2505"/>
                <a:gd name="T41" fmla="*/ 2457 h 2979"/>
                <a:gd name="T42" fmla="*/ 2179 w 2505"/>
                <a:gd name="T43" fmla="*/ 2606 h 2979"/>
                <a:gd name="T44" fmla="*/ 2121 w 2505"/>
                <a:gd name="T45" fmla="*/ 2732 h 2979"/>
                <a:gd name="T46" fmla="*/ 2069 w 2505"/>
                <a:gd name="T47" fmla="*/ 2836 h 2979"/>
                <a:gd name="T48" fmla="*/ 2029 w 2505"/>
                <a:gd name="T49" fmla="*/ 2913 h 2979"/>
                <a:gd name="T50" fmla="*/ 2002 w 2505"/>
                <a:gd name="T51" fmla="*/ 2962 h 2979"/>
                <a:gd name="T52" fmla="*/ 1993 w 2505"/>
                <a:gd name="T53" fmla="*/ 2979 h 2979"/>
                <a:gd name="T54" fmla="*/ 1996 w 2505"/>
                <a:gd name="T55" fmla="*/ 2964 h 2979"/>
                <a:gd name="T56" fmla="*/ 2002 w 2505"/>
                <a:gd name="T57" fmla="*/ 2922 h 2979"/>
                <a:gd name="T58" fmla="*/ 2007 w 2505"/>
                <a:gd name="T59" fmla="*/ 2851 h 2979"/>
                <a:gd name="T60" fmla="*/ 2005 w 2505"/>
                <a:gd name="T61" fmla="*/ 2754 h 2979"/>
                <a:gd name="T62" fmla="*/ 1996 w 2505"/>
                <a:gd name="T63" fmla="*/ 2633 h 2979"/>
                <a:gd name="T64" fmla="*/ 1973 w 2505"/>
                <a:gd name="T65" fmla="*/ 2487 h 2979"/>
                <a:gd name="T66" fmla="*/ 1932 w 2505"/>
                <a:gd name="T67" fmla="*/ 2320 h 2979"/>
                <a:gd name="T68" fmla="*/ 1870 w 2505"/>
                <a:gd name="T69" fmla="*/ 2132 h 2979"/>
                <a:gd name="T70" fmla="*/ 1782 w 2505"/>
                <a:gd name="T71" fmla="*/ 1922 h 2979"/>
                <a:gd name="T72" fmla="*/ 1664 w 2505"/>
                <a:gd name="T73" fmla="*/ 1695 h 2979"/>
                <a:gd name="T74" fmla="*/ 1512 w 2505"/>
                <a:gd name="T75" fmla="*/ 1450 h 2979"/>
                <a:gd name="T76" fmla="*/ 1294 w 2505"/>
                <a:gd name="T77" fmla="*/ 1143 h 2979"/>
                <a:gd name="T78" fmla="*/ 1084 w 2505"/>
                <a:gd name="T79" fmla="*/ 881 h 2979"/>
                <a:gd name="T80" fmla="*/ 885 w 2505"/>
                <a:gd name="T81" fmla="*/ 662 h 2979"/>
                <a:gd name="T82" fmla="*/ 698 w 2505"/>
                <a:gd name="T83" fmla="*/ 481 h 2979"/>
                <a:gd name="T84" fmla="*/ 530 w 2505"/>
                <a:gd name="T85" fmla="*/ 332 h 2979"/>
                <a:gd name="T86" fmla="*/ 378 w 2505"/>
                <a:gd name="T87" fmla="*/ 217 h 2979"/>
                <a:gd name="T88" fmla="*/ 250 w 2505"/>
                <a:gd name="T89" fmla="*/ 131 h 2979"/>
                <a:gd name="T90" fmla="*/ 144 w 2505"/>
                <a:gd name="T91" fmla="*/ 69 h 2979"/>
                <a:gd name="T92" fmla="*/ 66 w 2505"/>
                <a:gd name="T93" fmla="*/ 29 h 2979"/>
                <a:gd name="T94" fmla="*/ 16 w 2505"/>
                <a:gd name="T95" fmla="*/ 7 h 2979"/>
                <a:gd name="T96" fmla="*/ 0 w 2505"/>
                <a:gd name="T97" fmla="*/ 0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05" h="2979">
                  <a:moveTo>
                    <a:pt x="0" y="0"/>
                  </a:moveTo>
                  <a:lnTo>
                    <a:pt x="1596" y="0"/>
                  </a:lnTo>
                  <a:lnTo>
                    <a:pt x="1693" y="16"/>
                  </a:lnTo>
                  <a:lnTo>
                    <a:pt x="1781" y="40"/>
                  </a:lnTo>
                  <a:lnTo>
                    <a:pt x="1863" y="69"/>
                  </a:lnTo>
                  <a:lnTo>
                    <a:pt x="1938" y="102"/>
                  </a:lnTo>
                  <a:lnTo>
                    <a:pt x="2005" y="140"/>
                  </a:lnTo>
                  <a:lnTo>
                    <a:pt x="2069" y="183"/>
                  </a:lnTo>
                  <a:lnTo>
                    <a:pt x="2126" y="228"/>
                  </a:lnTo>
                  <a:lnTo>
                    <a:pt x="2177" y="278"/>
                  </a:lnTo>
                  <a:lnTo>
                    <a:pt x="2223" y="327"/>
                  </a:lnTo>
                  <a:lnTo>
                    <a:pt x="2263" y="380"/>
                  </a:lnTo>
                  <a:lnTo>
                    <a:pt x="2300" y="431"/>
                  </a:lnTo>
                  <a:lnTo>
                    <a:pt x="2333" y="484"/>
                  </a:lnTo>
                  <a:lnTo>
                    <a:pt x="2360" y="535"/>
                  </a:lnTo>
                  <a:lnTo>
                    <a:pt x="2384" y="587"/>
                  </a:lnTo>
                  <a:lnTo>
                    <a:pt x="2404" y="636"/>
                  </a:lnTo>
                  <a:lnTo>
                    <a:pt x="2422" y="682"/>
                  </a:lnTo>
                  <a:lnTo>
                    <a:pt x="2435" y="726"/>
                  </a:lnTo>
                  <a:lnTo>
                    <a:pt x="2448" y="764"/>
                  </a:lnTo>
                  <a:lnTo>
                    <a:pt x="2455" y="801"/>
                  </a:lnTo>
                  <a:lnTo>
                    <a:pt x="2463" y="830"/>
                  </a:lnTo>
                  <a:lnTo>
                    <a:pt x="2468" y="855"/>
                  </a:lnTo>
                  <a:lnTo>
                    <a:pt x="2470" y="874"/>
                  </a:lnTo>
                  <a:lnTo>
                    <a:pt x="2472" y="885"/>
                  </a:lnTo>
                  <a:lnTo>
                    <a:pt x="2472" y="888"/>
                  </a:lnTo>
                  <a:lnTo>
                    <a:pt x="2488" y="991"/>
                  </a:lnTo>
                  <a:lnTo>
                    <a:pt x="2499" y="1095"/>
                  </a:lnTo>
                  <a:lnTo>
                    <a:pt x="2505" y="1201"/>
                  </a:lnTo>
                  <a:lnTo>
                    <a:pt x="2505" y="1305"/>
                  </a:lnTo>
                  <a:lnTo>
                    <a:pt x="2499" y="1410"/>
                  </a:lnTo>
                  <a:lnTo>
                    <a:pt x="2490" y="1516"/>
                  </a:lnTo>
                  <a:lnTo>
                    <a:pt x="2475" y="1618"/>
                  </a:lnTo>
                  <a:lnTo>
                    <a:pt x="2459" y="1720"/>
                  </a:lnTo>
                  <a:lnTo>
                    <a:pt x="2439" y="1823"/>
                  </a:lnTo>
                  <a:lnTo>
                    <a:pt x="2415" y="1922"/>
                  </a:lnTo>
                  <a:lnTo>
                    <a:pt x="2389" y="2019"/>
                  </a:lnTo>
                  <a:lnTo>
                    <a:pt x="2362" y="2114"/>
                  </a:lnTo>
                  <a:lnTo>
                    <a:pt x="2333" y="2205"/>
                  </a:lnTo>
                  <a:lnTo>
                    <a:pt x="2302" y="2293"/>
                  </a:lnTo>
                  <a:lnTo>
                    <a:pt x="2272" y="2377"/>
                  </a:lnTo>
                  <a:lnTo>
                    <a:pt x="2240" y="2457"/>
                  </a:lnTo>
                  <a:lnTo>
                    <a:pt x="2208" y="2534"/>
                  </a:lnTo>
                  <a:lnTo>
                    <a:pt x="2179" y="2606"/>
                  </a:lnTo>
                  <a:lnTo>
                    <a:pt x="2148" y="2671"/>
                  </a:lnTo>
                  <a:lnTo>
                    <a:pt x="2121" y="2732"/>
                  </a:lnTo>
                  <a:lnTo>
                    <a:pt x="2093" y="2787"/>
                  </a:lnTo>
                  <a:lnTo>
                    <a:pt x="2069" y="2836"/>
                  </a:lnTo>
                  <a:lnTo>
                    <a:pt x="2048" y="2878"/>
                  </a:lnTo>
                  <a:lnTo>
                    <a:pt x="2029" y="2913"/>
                  </a:lnTo>
                  <a:lnTo>
                    <a:pt x="2015" y="2942"/>
                  </a:lnTo>
                  <a:lnTo>
                    <a:pt x="2002" y="2962"/>
                  </a:lnTo>
                  <a:lnTo>
                    <a:pt x="1996" y="2975"/>
                  </a:lnTo>
                  <a:lnTo>
                    <a:pt x="1993" y="2979"/>
                  </a:lnTo>
                  <a:lnTo>
                    <a:pt x="1995" y="2975"/>
                  </a:lnTo>
                  <a:lnTo>
                    <a:pt x="1996" y="2964"/>
                  </a:lnTo>
                  <a:lnTo>
                    <a:pt x="1998" y="2946"/>
                  </a:lnTo>
                  <a:lnTo>
                    <a:pt x="2002" y="2922"/>
                  </a:lnTo>
                  <a:lnTo>
                    <a:pt x="2005" y="2889"/>
                  </a:lnTo>
                  <a:lnTo>
                    <a:pt x="2007" y="2851"/>
                  </a:lnTo>
                  <a:lnTo>
                    <a:pt x="2007" y="2805"/>
                  </a:lnTo>
                  <a:lnTo>
                    <a:pt x="2005" y="2754"/>
                  </a:lnTo>
                  <a:lnTo>
                    <a:pt x="2004" y="2697"/>
                  </a:lnTo>
                  <a:lnTo>
                    <a:pt x="1996" y="2633"/>
                  </a:lnTo>
                  <a:lnTo>
                    <a:pt x="1987" y="2564"/>
                  </a:lnTo>
                  <a:lnTo>
                    <a:pt x="1973" y="2487"/>
                  </a:lnTo>
                  <a:lnTo>
                    <a:pt x="1956" y="2406"/>
                  </a:lnTo>
                  <a:lnTo>
                    <a:pt x="1932" y="2320"/>
                  </a:lnTo>
                  <a:lnTo>
                    <a:pt x="1905" y="2229"/>
                  </a:lnTo>
                  <a:lnTo>
                    <a:pt x="1870" y="2132"/>
                  </a:lnTo>
                  <a:lnTo>
                    <a:pt x="1830" y="2030"/>
                  </a:lnTo>
                  <a:lnTo>
                    <a:pt x="1782" y="1922"/>
                  </a:lnTo>
                  <a:lnTo>
                    <a:pt x="1728" y="1812"/>
                  </a:lnTo>
                  <a:lnTo>
                    <a:pt x="1664" y="1695"/>
                  </a:lnTo>
                  <a:lnTo>
                    <a:pt x="1592" y="1574"/>
                  </a:lnTo>
                  <a:lnTo>
                    <a:pt x="1512" y="1450"/>
                  </a:lnTo>
                  <a:lnTo>
                    <a:pt x="1402" y="1291"/>
                  </a:lnTo>
                  <a:lnTo>
                    <a:pt x="1294" y="1143"/>
                  </a:lnTo>
                  <a:lnTo>
                    <a:pt x="1188" y="1007"/>
                  </a:lnTo>
                  <a:lnTo>
                    <a:pt x="1084" y="881"/>
                  </a:lnTo>
                  <a:lnTo>
                    <a:pt x="983" y="768"/>
                  </a:lnTo>
                  <a:lnTo>
                    <a:pt x="885" y="662"/>
                  </a:lnTo>
                  <a:lnTo>
                    <a:pt x="790" y="567"/>
                  </a:lnTo>
                  <a:lnTo>
                    <a:pt x="698" y="481"/>
                  </a:lnTo>
                  <a:lnTo>
                    <a:pt x="612" y="402"/>
                  </a:lnTo>
                  <a:lnTo>
                    <a:pt x="530" y="332"/>
                  </a:lnTo>
                  <a:lnTo>
                    <a:pt x="451" y="272"/>
                  </a:lnTo>
                  <a:lnTo>
                    <a:pt x="378" y="217"/>
                  </a:lnTo>
                  <a:lnTo>
                    <a:pt x="311" y="172"/>
                  </a:lnTo>
                  <a:lnTo>
                    <a:pt x="250" y="131"/>
                  </a:lnTo>
                  <a:lnTo>
                    <a:pt x="194" y="97"/>
                  </a:lnTo>
                  <a:lnTo>
                    <a:pt x="144" y="69"/>
                  </a:lnTo>
                  <a:lnTo>
                    <a:pt x="102" y="45"/>
                  </a:lnTo>
                  <a:lnTo>
                    <a:pt x="66" y="29"/>
                  </a:lnTo>
                  <a:lnTo>
                    <a:pt x="38" y="16"/>
                  </a:lnTo>
                  <a:lnTo>
                    <a:pt x="16" y="7"/>
                  </a:lnTo>
                  <a:lnTo>
                    <a:pt x="5" y="1"/>
                  </a:lnTo>
                  <a:lnTo>
                    <a:pt x="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8" name="Freeform 7">
              <a:extLst>
                <a:ext uri="{FF2B5EF4-FFF2-40B4-BE49-F238E27FC236}">
                  <a16:creationId xmlns:a16="http://schemas.microsoft.com/office/drawing/2014/main" id="{19FF8662-F1CC-CF1C-3EC2-AA5A33E14ED8}"/>
                </a:ext>
              </a:extLst>
            </p:cNvPr>
            <p:cNvSpPr>
              <a:spLocks/>
            </p:cNvSpPr>
            <p:nvPr/>
          </p:nvSpPr>
          <p:spPr bwMode="auto">
            <a:xfrm>
              <a:off x="9012902" y="4977198"/>
              <a:ext cx="1860232" cy="2409127"/>
            </a:xfrm>
            <a:custGeom>
              <a:avLst/>
              <a:gdLst>
                <a:gd name="T0" fmla="*/ 2393 w 2474"/>
                <a:gd name="T1" fmla="*/ 1388 h 3203"/>
                <a:gd name="T2" fmla="*/ 2452 w 2474"/>
                <a:gd name="T3" fmla="*/ 1574 h 3203"/>
                <a:gd name="T4" fmla="*/ 2474 w 2474"/>
                <a:gd name="T5" fmla="*/ 1748 h 3203"/>
                <a:gd name="T6" fmla="*/ 2465 w 2474"/>
                <a:gd name="T7" fmla="*/ 1907 h 3203"/>
                <a:gd name="T8" fmla="*/ 2432 w 2474"/>
                <a:gd name="T9" fmla="*/ 2051 h 3203"/>
                <a:gd name="T10" fmla="*/ 2382 w 2474"/>
                <a:gd name="T11" fmla="*/ 2181 h 3203"/>
                <a:gd name="T12" fmla="*/ 2320 w 2474"/>
                <a:gd name="T13" fmla="*/ 2293 h 3203"/>
                <a:gd name="T14" fmla="*/ 2252 w 2474"/>
                <a:gd name="T15" fmla="*/ 2388 h 3203"/>
                <a:gd name="T16" fmla="*/ 2187 w 2474"/>
                <a:gd name="T17" fmla="*/ 2466 h 3203"/>
                <a:gd name="T18" fmla="*/ 2128 w 2474"/>
                <a:gd name="T19" fmla="*/ 2525 h 3203"/>
                <a:gd name="T20" fmla="*/ 2082 w 2474"/>
                <a:gd name="T21" fmla="*/ 2565 h 3203"/>
                <a:gd name="T22" fmla="*/ 2057 w 2474"/>
                <a:gd name="T23" fmla="*/ 2585 h 3203"/>
                <a:gd name="T24" fmla="*/ 1958 w 2474"/>
                <a:gd name="T25" fmla="*/ 2664 h 3203"/>
                <a:gd name="T26" fmla="*/ 1753 w 2474"/>
                <a:gd name="T27" fmla="*/ 2796 h 3203"/>
                <a:gd name="T28" fmla="*/ 1534 w 2474"/>
                <a:gd name="T29" fmla="*/ 2905 h 3203"/>
                <a:gd name="T30" fmla="*/ 1307 w 2474"/>
                <a:gd name="T31" fmla="*/ 2993 h 3203"/>
                <a:gd name="T32" fmla="*/ 1079 w 2474"/>
                <a:gd name="T33" fmla="*/ 3063 h 3203"/>
                <a:gd name="T34" fmla="*/ 856 w 2474"/>
                <a:gd name="T35" fmla="*/ 3114 h 3203"/>
                <a:gd name="T36" fmla="*/ 645 w 2474"/>
                <a:gd name="T37" fmla="*/ 3150 h 3203"/>
                <a:gd name="T38" fmla="*/ 455 w 2474"/>
                <a:gd name="T39" fmla="*/ 3176 h 3203"/>
                <a:gd name="T40" fmla="*/ 289 w 2474"/>
                <a:gd name="T41" fmla="*/ 3192 h 3203"/>
                <a:gd name="T42" fmla="*/ 153 w 2474"/>
                <a:gd name="T43" fmla="*/ 3200 h 3203"/>
                <a:gd name="T44" fmla="*/ 58 w 2474"/>
                <a:gd name="T45" fmla="*/ 3203 h 3203"/>
                <a:gd name="T46" fmla="*/ 7 w 2474"/>
                <a:gd name="T47" fmla="*/ 3203 h 3203"/>
                <a:gd name="T48" fmla="*/ 3 w 2474"/>
                <a:gd name="T49" fmla="*/ 3203 h 3203"/>
                <a:gd name="T50" fmla="*/ 38 w 2474"/>
                <a:gd name="T51" fmla="*/ 3191 h 3203"/>
                <a:gd name="T52" fmla="*/ 100 w 2474"/>
                <a:gd name="T53" fmla="*/ 3161 h 3203"/>
                <a:gd name="T54" fmla="*/ 188 w 2474"/>
                <a:gd name="T55" fmla="*/ 3114 h 3203"/>
                <a:gd name="T56" fmla="*/ 296 w 2474"/>
                <a:gd name="T57" fmla="*/ 3041 h 3203"/>
                <a:gd name="T58" fmla="*/ 422 w 2474"/>
                <a:gd name="T59" fmla="*/ 2938 h 3203"/>
                <a:gd name="T60" fmla="*/ 561 w 2474"/>
                <a:gd name="T61" fmla="*/ 2807 h 3203"/>
                <a:gd name="T62" fmla="*/ 709 w 2474"/>
                <a:gd name="T63" fmla="*/ 2637 h 3203"/>
                <a:gd name="T64" fmla="*/ 863 w 2474"/>
                <a:gd name="T65" fmla="*/ 2428 h 3203"/>
                <a:gd name="T66" fmla="*/ 1016 w 2474"/>
                <a:gd name="T67" fmla="*/ 2174 h 3203"/>
                <a:gd name="T68" fmla="*/ 1168 w 2474"/>
                <a:gd name="T69" fmla="*/ 1870 h 3203"/>
                <a:gd name="T70" fmla="*/ 1300 w 2474"/>
                <a:gd name="T71" fmla="*/ 1569 h 3203"/>
                <a:gd name="T72" fmla="*/ 1402 w 2474"/>
                <a:gd name="T73" fmla="*/ 1292 h 3203"/>
                <a:gd name="T74" fmla="*/ 1481 w 2474"/>
                <a:gd name="T75" fmla="*/ 1040 h 3203"/>
                <a:gd name="T76" fmla="*/ 1539 w 2474"/>
                <a:gd name="T77" fmla="*/ 815 h 3203"/>
                <a:gd name="T78" fmla="*/ 1578 w 2474"/>
                <a:gd name="T79" fmla="*/ 616 h 3203"/>
                <a:gd name="T80" fmla="*/ 1602 w 2474"/>
                <a:gd name="T81" fmla="*/ 444 h 3203"/>
                <a:gd name="T82" fmla="*/ 1612 w 2474"/>
                <a:gd name="T83" fmla="*/ 298 h 3203"/>
                <a:gd name="T84" fmla="*/ 1616 w 2474"/>
                <a:gd name="T85" fmla="*/ 181 h 3203"/>
                <a:gd name="T86" fmla="*/ 1612 w 2474"/>
                <a:gd name="T87" fmla="*/ 93 h 3203"/>
                <a:gd name="T88" fmla="*/ 1609 w 2474"/>
                <a:gd name="T89" fmla="*/ 32 h 3203"/>
                <a:gd name="T90" fmla="*/ 1605 w 2474"/>
                <a:gd name="T91" fmla="*/ 3 h 3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74" h="3203">
                  <a:moveTo>
                    <a:pt x="1603" y="0"/>
                  </a:moveTo>
                  <a:lnTo>
                    <a:pt x="2393" y="1388"/>
                  </a:lnTo>
                  <a:lnTo>
                    <a:pt x="2426" y="1483"/>
                  </a:lnTo>
                  <a:lnTo>
                    <a:pt x="2452" y="1574"/>
                  </a:lnTo>
                  <a:lnTo>
                    <a:pt x="2466" y="1664"/>
                  </a:lnTo>
                  <a:lnTo>
                    <a:pt x="2474" y="1748"/>
                  </a:lnTo>
                  <a:lnTo>
                    <a:pt x="2472" y="1830"/>
                  </a:lnTo>
                  <a:lnTo>
                    <a:pt x="2465" y="1907"/>
                  </a:lnTo>
                  <a:lnTo>
                    <a:pt x="2450" y="1982"/>
                  </a:lnTo>
                  <a:lnTo>
                    <a:pt x="2432" y="2051"/>
                  </a:lnTo>
                  <a:lnTo>
                    <a:pt x="2408" y="2119"/>
                  </a:lnTo>
                  <a:lnTo>
                    <a:pt x="2382" y="2181"/>
                  </a:lnTo>
                  <a:lnTo>
                    <a:pt x="2351" y="2238"/>
                  </a:lnTo>
                  <a:lnTo>
                    <a:pt x="2320" y="2293"/>
                  </a:lnTo>
                  <a:lnTo>
                    <a:pt x="2287" y="2342"/>
                  </a:lnTo>
                  <a:lnTo>
                    <a:pt x="2252" y="2388"/>
                  </a:lnTo>
                  <a:lnTo>
                    <a:pt x="2220" y="2430"/>
                  </a:lnTo>
                  <a:lnTo>
                    <a:pt x="2187" y="2466"/>
                  </a:lnTo>
                  <a:lnTo>
                    <a:pt x="2156" y="2498"/>
                  </a:lnTo>
                  <a:lnTo>
                    <a:pt x="2128" y="2525"/>
                  </a:lnTo>
                  <a:lnTo>
                    <a:pt x="2103" y="2547"/>
                  </a:lnTo>
                  <a:lnTo>
                    <a:pt x="2082" y="2565"/>
                  </a:lnTo>
                  <a:lnTo>
                    <a:pt x="2068" y="2578"/>
                  </a:lnTo>
                  <a:lnTo>
                    <a:pt x="2057" y="2585"/>
                  </a:lnTo>
                  <a:lnTo>
                    <a:pt x="2053" y="2587"/>
                  </a:lnTo>
                  <a:lnTo>
                    <a:pt x="1958" y="2664"/>
                  </a:lnTo>
                  <a:lnTo>
                    <a:pt x="1858" y="2733"/>
                  </a:lnTo>
                  <a:lnTo>
                    <a:pt x="1753" y="2796"/>
                  </a:lnTo>
                  <a:lnTo>
                    <a:pt x="1645" y="2854"/>
                  </a:lnTo>
                  <a:lnTo>
                    <a:pt x="1534" y="2905"/>
                  </a:lnTo>
                  <a:lnTo>
                    <a:pt x="1421" y="2951"/>
                  </a:lnTo>
                  <a:lnTo>
                    <a:pt x="1307" y="2993"/>
                  </a:lnTo>
                  <a:lnTo>
                    <a:pt x="1192" y="3030"/>
                  </a:lnTo>
                  <a:lnTo>
                    <a:pt x="1079" y="3063"/>
                  </a:lnTo>
                  <a:lnTo>
                    <a:pt x="967" y="3090"/>
                  </a:lnTo>
                  <a:lnTo>
                    <a:pt x="856" y="3114"/>
                  </a:lnTo>
                  <a:lnTo>
                    <a:pt x="749" y="3134"/>
                  </a:lnTo>
                  <a:lnTo>
                    <a:pt x="645" y="3150"/>
                  </a:lnTo>
                  <a:lnTo>
                    <a:pt x="548" y="3165"/>
                  </a:lnTo>
                  <a:lnTo>
                    <a:pt x="455" y="3176"/>
                  </a:lnTo>
                  <a:lnTo>
                    <a:pt x="367" y="3185"/>
                  </a:lnTo>
                  <a:lnTo>
                    <a:pt x="289" y="3192"/>
                  </a:lnTo>
                  <a:lnTo>
                    <a:pt x="217" y="3198"/>
                  </a:lnTo>
                  <a:lnTo>
                    <a:pt x="153" y="3200"/>
                  </a:lnTo>
                  <a:lnTo>
                    <a:pt x="100" y="3203"/>
                  </a:lnTo>
                  <a:lnTo>
                    <a:pt x="58" y="3203"/>
                  </a:lnTo>
                  <a:lnTo>
                    <a:pt x="25" y="3203"/>
                  </a:lnTo>
                  <a:lnTo>
                    <a:pt x="7" y="3203"/>
                  </a:lnTo>
                  <a:lnTo>
                    <a:pt x="0" y="3203"/>
                  </a:lnTo>
                  <a:lnTo>
                    <a:pt x="3" y="3203"/>
                  </a:lnTo>
                  <a:lnTo>
                    <a:pt x="16" y="3198"/>
                  </a:lnTo>
                  <a:lnTo>
                    <a:pt x="38" y="3191"/>
                  </a:lnTo>
                  <a:lnTo>
                    <a:pt x="66" y="3178"/>
                  </a:lnTo>
                  <a:lnTo>
                    <a:pt x="100" y="3161"/>
                  </a:lnTo>
                  <a:lnTo>
                    <a:pt x="141" y="3139"/>
                  </a:lnTo>
                  <a:lnTo>
                    <a:pt x="188" y="3114"/>
                  </a:lnTo>
                  <a:lnTo>
                    <a:pt x="239" y="3079"/>
                  </a:lnTo>
                  <a:lnTo>
                    <a:pt x="296" y="3041"/>
                  </a:lnTo>
                  <a:lnTo>
                    <a:pt x="358" y="2993"/>
                  </a:lnTo>
                  <a:lnTo>
                    <a:pt x="422" y="2938"/>
                  </a:lnTo>
                  <a:lnTo>
                    <a:pt x="492" y="2876"/>
                  </a:lnTo>
                  <a:lnTo>
                    <a:pt x="561" y="2807"/>
                  </a:lnTo>
                  <a:lnTo>
                    <a:pt x="634" y="2726"/>
                  </a:lnTo>
                  <a:lnTo>
                    <a:pt x="709" y="2637"/>
                  </a:lnTo>
                  <a:lnTo>
                    <a:pt x="786" y="2538"/>
                  </a:lnTo>
                  <a:lnTo>
                    <a:pt x="863" y="2428"/>
                  </a:lnTo>
                  <a:lnTo>
                    <a:pt x="940" y="2307"/>
                  </a:lnTo>
                  <a:lnTo>
                    <a:pt x="1016" y="2174"/>
                  </a:lnTo>
                  <a:lnTo>
                    <a:pt x="1091" y="2031"/>
                  </a:lnTo>
                  <a:lnTo>
                    <a:pt x="1168" y="1870"/>
                  </a:lnTo>
                  <a:lnTo>
                    <a:pt x="1238" y="1717"/>
                  </a:lnTo>
                  <a:lnTo>
                    <a:pt x="1300" y="1569"/>
                  </a:lnTo>
                  <a:lnTo>
                    <a:pt x="1355" y="1428"/>
                  </a:lnTo>
                  <a:lnTo>
                    <a:pt x="1402" y="1292"/>
                  </a:lnTo>
                  <a:lnTo>
                    <a:pt x="1444" y="1163"/>
                  </a:lnTo>
                  <a:lnTo>
                    <a:pt x="1481" y="1040"/>
                  </a:lnTo>
                  <a:lnTo>
                    <a:pt x="1512" y="925"/>
                  </a:lnTo>
                  <a:lnTo>
                    <a:pt x="1539" y="815"/>
                  </a:lnTo>
                  <a:lnTo>
                    <a:pt x="1559" y="711"/>
                  </a:lnTo>
                  <a:lnTo>
                    <a:pt x="1578" y="616"/>
                  </a:lnTo>
                  <a:lnTo>
                    <a:pt x="1591" y="526"/>
                  </a:lnTo>
                  <a:lnTo>
                    <a:pt x="1602" y="444"/>
                  </a:lnTo>
                  <a:lnTo>
                    <a:pt x="1609" y="367"/>
                  </a:lnTo>
                  <a:lnTo>
                    <a:pt x="1612" y="298"/>
                  </a:lnTo>
                  <a:lnTo>
                    <a:pt x="1614" y="235"/>
                  </a:lnTo>
                  <a:lnTo>
                    <a:pt x="1616" y="181"/>
                  </a:lnTo>
                  <a:lnTo>
                    <a:pt x="1614" y="133"/>
                  </a:lnTo>
                  <a:lnTo>
                    <a:pt x="1612" y="93"/>
                  </a:lnTo>
                  <a:lnTo>
                    <a:pt x="1611" y="60"/>
                  </a:lnTo>
                  <a:lnTo>
                    <a:pt x="1609" y="32"/>
                  </a:lnTo>
                  <a:lnTo>
                    <a:pt x="1607" y="14"/>
                  </a:lnTo>
                  <a:lnTo>
                    <a:pt x="1605" y="3"/>
                  </a:lnTo>
                  <a:lnTo>
                    <a:pt x="1603"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9" name="Freeform 8">
              <a:extLst>
                <a:ext uri="{FF2B5EF4-FFF2-40B4-BE49-F238E27FC236}">
                  <a16:creationId xmlns:a16="http://schemas.microsoft.com/office/drawing/2014/main" id="{77D943BF-76F4-B88B-9050-46AB584F80A0}"/>
                </a:ext>
              </a:extLst>
            </p:cNvPr>
            <p:cNvSpPr>
              <a:spLocks/>
            </p:cNvSpPr>
            <p:nvPr/>
          </p:nvSpPr>
          <p:spPr bwMode="auto">
            <a:xfrm>
              <a:off x="7874506" y="7026911"/>
              <a:ext cx="2688839" cy="1333893"/>
            </a:xfrm>
            <a:custGeom>
              <a:avLst/>
              <a:gdLst>
                <a:gd name="T0" fmla="*/ 2776 w 3576"/>
                <a:gd name="T1" fmla="*/ 1381 h 1774"/>
                <a:gd name="T2" fmla="*/ 2642 w 3576"/>
                <a:gd name="T3" fmla="*/ 1525 h 1774"/>
                <a:gd name="T4" fmla="*/ 2503 w 3576"/>
                <a:gd name="T5" fmla="*/ 1631 h 1774"/>
                <a:gd name="T6" fmla="*/ 2361 w 3576"/>
                <a:gd name="T7" fmla="*/ 1705 h 1774"/>
                <a:gd name="T8" fmla="*/ 2220 w 3576"/>
                <a:gd name="T9" fmla="*/ 1748 h 1774"/>
                <a:gd name="T10" fmla="*/ 2084 w 3576"/>
                <a:gd name="T11" fmla="*/ 1770 h 1774"/>
                <a:gd name="T12" fmla="*/ 1956 w 3576"/>
                <a:gd name="T13" fmla="*/ 1774 h 1774"/>
                <a:gd name="T14" fmla="*/ 1839 w 3576"/>
                <a:gd name="T15" fmla="*/ 1763 h 1774"/>
                <a:gd name="T16" fmla="*/ 1739 w 3576"/>
                <a:gd name="T17" fmla="*/ 1745 h 1774"/>
                <a:gd name="T18" fmla="*/ 1658 w 3576"/>
                <a:gd name="T19" fmla="*/ 1725 h 1774"/>
                <a:gd name="T20" fmla="*/ 1602 w 3576"/>
                <a:gd name="T21" fmla="*/ 1705 h 1774"/>
                <a:gd name="T22" fmla="*/ 1571 w 3576"/>
                <a:gd name="T23" fmla="*/ 1694 h 1774"/>
                <a:gd name="T24" fmla="*/ 1470 w 3576"/>
                <a:gd name="T25" fmla="*/ 1653 h 1774"/>
                <a:gd name="T26" fmla="*/ 1282 w 3576"/>
                <a:gd name="T27" fmla="*/ 1562 h 1774"/>
                <a:gd name="T28" fmla="*/ 1103 w 3576"/>
                <a:gd name="T29" fmla="*/ 1452 h 1774"/>
                <a:gd name="T30" fmla="*/ 934 w 3576"/>
                <a:gd name="T31" fmla="*/ 1328 h 1774"/>
                <a:gd name="T32" fmla="*/ 777 w 3576"/>
                <a:gd name="T33" fmla="*/ 1192 h 1774"/>
                <a:gd name="T34" fmla="*/ 631 w 3576"/>
                <a:gd name="T35" fmla="*/ 1052 h 1774"/>
                <a:gd name="T36" fmla="*/ 499 w 3576"/>
                <a:gd name="T37" fmla="*/ 909 h 1774"/>
                <a:gd name="T38" fmla="*/ 380 w 3576"/>
                <a:gd name="T39" fmla="*/ 770 h 1774"/>
                <a:gd name="T40" fmla="*/ 278 w 3576"/>
                <a:gd name="T41" fmla="*/ 637 h 1774"/>
                <a:gd name="T42" fmla="*/ 188 w 3576"/>
                <a:gd name="T43" fmla="*/ 516 h 1774"/>
                <a:gd name="T44" fmla="*/ 115 w 3576"/>
                <a:gd name="T45" fmla="*/ 410 h 1774"/>
                <a:gd name="T46" fmla="*/ 60 w 3576"/>
                <a:gd name="T47" fmla="*/ 326 h 1774"/>
                <a:gd name="T48" fmla="*/ 22 w 3576"/>
                <a:gd name="T49" fmla="*/ 263 h 1774"/>
                <a:gd name="T50" fmla="*/ 4 w 3576"/>
                <a:gd name="T51" fmla="*/ 231 h 1774"/>
                <a:gd name="T52" fmla="*/ 4 w 3576"/>
                <a:gd name="T53" fmla="*/ 229 h 1774"/>
                <a:gd name="T54" fmla="*/ 26 w 3576"/>
                <a:gd name="T55" fmla="*/ 249 h 1774"/>
                <a:gd name="T56" fmla="*/ 73 w 3576"/>
                <a:gd name="T57" fmla="*/ 282 h 1774"/>
                <a:gd name="T58" fmla="*/ 143 w 3576"/>
                <a:gd name="T59" fmla="*/ 326 h 1774"/>
                <a:gd name="T60" fmla="*/ 240 w 3576"/>
                <a:gd name="T61" fmla="*/ 377 h 1774"/>
                <a:gd name="T62" fmla="*/ 364 w 3576"/>
                <a:gd name="T63" fmla="*/ 430 h 1774"/>
                <a:gd name="T64" fmla="*/ 514 w 3576"/>
                <a:gd name="T65" fmla="*/ 481 h 1774"/>
                <a:gd name="T66" fmla="*/ 695 w 3576"/>
                <a:gd name="T67" fmla="*/ 527 h 1774"/>
                <a:gd name="T68" fmla="*/ 903 w 3576"/>
                <a:gd name="T69" fmla="*/ 563 h 1774"/>
                <a:gd name="T70" fmla="*/ 1145 w 3576"/>
                <a:gd name="T71" fmla="*/ 584 h 1774"/>
                <a:gd name="T72" fmla="*/ 1415 w 3576"/>
                <a:gd name="T73" fmla="*/ 585 h 1774"/>
                <a:gd name="T74" fmla="*/ 1748 w 3576"/>
                <a:gd name="T75" fmla="*/ 565 h 1774"/>
                <a:gd name="T76" fmla="*/ 2088 w 3576"/>
                <a:gd name="T77" fmla="*/ 525 h 1774"/>
                <a:gd name="T78" fmla="*/ 2388 w 3576"/>
                <a:gd name="T79" fmla="*/ 472 h 1774"/>
                <a:gd name="T80" fmla="*/ 2653 w 3576"/>
                <a:gd name="T81" fmla="*/ 410 h 1774"/>
                <a:gd name="T82" fmla="*/ 2880 w 3576"/>
                <a:gd name="T83" fmla="*/ 342 h 1774"/>
                <a:gd name="T84" fmla="*/ 3074 w 3576"/>
                <a:gd name="T85" fmla="*/ 271 h 1774"/>
                <a:gd name="T86" fmla="*/ 3233 w 3576"/>
                <a:gd name="T87" fmla="*/ 203 h 1774"/>
                <a:gd name="T88" fmla="*/ 3361 w 3576"/>
                <a:gd name="T89" fmla="*/ 139 h 1774"/>
                <a:gd name="T90" fmla="*/ 3458 w 3576"/>
                <a:gd name="T91" fmla="*/ 84 h 1774"/>
                <a:gd name="T92" fmla="*/ 3525 w 3576"/>
                <a:gd name="T93" fmla="*/ 40 h 1774"/>
                <a:gd name="T94" fmla="*/ 3564 w 3576"/>
                <a:gd name="T95" fmla="*/ 11 h 1774"/>
                <a:gd name="T96" fmla="*/ 3576 w 3576"/>
                <a:gd name="T97" fmla="*/ 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76" h="1774">
                  <a:moveTo>
                    <a:pt x="3576" y="0"/>
                  </a:moveTo>
                  <a:lnTo>
                    <a:pt x="2776" y="1381"/>
                  </a:lnTo>
                  <a:lnTo>
                    <a:pt x="2710" y="1458"/>
                  </a:lnTo>
                  <a:lnTo>
                    <a:pt x="2642" y="1525"/>
                  </a:lnTo>
                  <a:lnTo>
                    <a:pt x="2573" y="1582"/>
                  </a:lnTo>
                  <a:lnTo>
                    <a:pt x="2503" y="1631"/>
                  </a:lnTo>
                  <a:lnTo>
                    <a:pt x="2432" y="1672"/>
                  </a:lnTo>
                  <a:lnTo>
                    <a:pt x="2361" y="1705"/>
                  </a:lnTo>
                  <a:lnTo>
                    <a:pt x="2291" y="1730"/>
                  </a:lnTo>
                  <a:lnTo>
                    <a:pt x="2220" y="1748"/>
                  </a:lnTo>
                  <a:lnTo>
                    <a:pt x="2152" y="1761"/>
                  </a:lnTo>
                  <a:lnTo>
                    <a:pt x="2084" y="1770"/>
                  </a:lnTo>
                  <a:lnTo>
                    <a:pt x="2019" y="1774"/>
                  </a:lnTo>
                  <a:lnTo>
                    <a:pt x="1956" y="1774"/>
                  </a:lnTo>
                  <a:lnTo>
                    <a:pt x="1896" y="1770"/>
                  </a:lnTo>
                  <a:lnTo>
                    <a:pt x="1839" y="1763"/>
                  </a:lnTo>
                  <a:lnTo>
                    <a:pt x="1788" y="1756"/>
                  </a:lnTo>
                  <a:lnTo>
                    <a:pt x="1739" y="1745"/>
                  </a:lnTo>
                  <a:lnTo>
                    <a:pt x="1697" y="1736"/>
                  </a:lnTo>
                  <a:lnTo>
                    <a:pt x="1658" y="1725"/>
                  </a:lnTo>
                  <a:lnTo>
                    <a:pt x="1627" y="1714"/>
                  </a:lnTo>
                  <a:lnTo>
                    <a:pt x="1602" y="1705"/>
                  </a:lnTo>
                  <a:lnTo>
                    <a:pt x="1583" y="1697"/>
                  </a:lnTo>
                  <a:lnTo>
                    <a:pt x="1571" y="1694"/>
                  </a:lnTo>
                  <a:lnTo>
                    <a:pt x="1567" y="1692"/>
                  </a:lnTo>
                  <a:lnTo>
                    <a:pt x="1470" y="1653"/>
                  </a:lnTo>
                  <a:lnTo>
                    <a:pt x="1373" y="1611"/>
                  </a:lnTo>
                  <a:lnTo>
                    <a:pt x="1282" y="1562"/>
                  </a:lnTo>
                  <a:lnTo>
                    <a:pt x="1190" y="1509"/>
                  </a:lnTo>
                  <a:lnTo>
                    <a:pt x="1103" y="1452"/>
                  </a:lnTo>
                  <a:lnTo>
                    <a:pt x="1017" y="1392"/>
                  </a:lnTo>
                  <a:lnTo>
                    <a:pt x="934" y="1328"/>
                  </a:lnTo>
                  <a:lnTo>
                    <a:pt x="854" y="1262"/>
                  </a:lnTo>
                  <a:lnTo>
                    <a:pt x="777" y="1192"/>
                  </a:lnTo>
                  <a:lnTo>
                    <a:pt x="702" y="1123"/>
                  </a:lnTo>
                  <a:lnTo>
                    <a:pt x="631" y="1052"/>
                  </a:lnTo>
                  <a:lnTo>
                    <a:pt x="563" y="980"/>
                  </a:lnTo>
                  <a:lnTo>
                    <a:pt x="499" y="909"/>
                  </a:lnTo>
                  <a:lnTo>
                    <a:pt x="439" y="840"/>
                  </a:lnTo>
                  <a:lnTo>
                    <a:pt x="380" y="770"/>
                  </a:lnTo>
                  <a:lnTo>
                    <a:pt x="327" y="702"/>
                  </a:lnTo>
                  <a:lnTo>
                    <a:pt x="278" y="637"/>
                  </a:lnTo>
                  <a:lnTo>
                    <a:pt x="230" y="574"/>
                  </a:lnTo>
                  <a:lnTo>
                    <a:pt x="188" y="516"/>
                  </a:lnTo>
                  <a:lnTo>
                    <a:pt x="150" y="461"/>
                  </a:lnTo>
                  <a:lnTo>
                    <a:pt x="115" y="410"/>
                  </a:lnTo>
                  <a:lnTo>
                    <a:pt x="86" y="364"/>
                  </a:lnTo>
                  <a:lnTo>
                    <a:pt x="60" y="326"/>
                  </a:lnTo>
                  <a:lnTo>
                    <a:pt x="38" y="291"/>
                  </a:lnTo>
                  <a:lnTo>
                    <a:pt x="22" y="263"/>
                  </a:lnTo>
                  <a:lnTo>
                    <a:pt x="11" y="243"/>
                  </a:lnTo>
                  <a:lnTo>
                    <a:pt x="4" y="231"/>
                  </a:lnTo>
                  <a:lnTo>
                    <a:pt x="0" y="227"/>
                  </a:lnTo>
                  <a:lnTo>
                    <a:pt x="4" y="229"/>
                  </a:lnTo>
                  <a:lnTo>
                    <a:pt x="13" y="236"/>
                  </a:lnTo>
                  <a:lnTo>
                    <a:pt x="26" y="249"/>
                  </a:lnTo>
                  <a:lnTo>
                    <a:pt x="46" y="263"/>
                  </a:lnTo>
                  <a:lnTo>
                    <a:pt x="73" y="282"/>
                  </a:lnTo>
                  <a:lnTo>
                    <a:pt x="104" y="302"/>
                  </a:lnTo>
                  <a:lnTo>
                    <a:pt x="143" y="326"/>
                  </a:lnTo>
                  <a:lnTo>
                    <a:pt x="188" y="351"/>
                  </a:lnTo>
                  <a:lnTo>
                    <a:pt x="240" y="377"/>
                  </a:lnTo>
                  <a:lnTo>
                    <a:pt x="298" y="404"/>
                  </a:lnTo>
                  <a:lnTo>
                    <a:pt x="364" y="430"/>
                  </a:lnTo>
                  <a:lnTo>
                    <a:pt x="435" y="457"/>
                  </a:lnTo>
                  <a:lnTo>
                    <a:pt x="514" y="481"/>
                  </a:lnTo>
                  <a:lnTo>
                    <a:pt x="600" y="505"/>
                  </a:lnTo>
                  <a:lnTo>
                    <a:pt x="695" y="527"/>
                  </a:lnTo>
                  <a:lnTo>
                    <a:pt x="795" y="547"/>
                  </a:lnTo>
                  <a:lnTo>
                    <a:pt x="903" y="563"/>
                  </a:lnTo>
                  <a:lnTo>
                    <a:pt x="1020" y="574"/>
                  </a:lnTo>
                  <a:lnTo>
                    <a:pt x="1145" y="584"/>
                  </a:lnTo>
                  <a:lnTo>
                    <a:pt x="1276" y="587"/>
                  </a:lnTo>
                  <a:lnTo>
                    <a:pt x="1415" y="585"/>
                  </a:lnTo>
                  <a:lnTo>
                    <a:pt x="1563" y="580"/>
                  </a:lnTo>
                  <a:lnTo>
                    <a:pt x="1748" y="565"/>
                  </a:lnTo>
                  <a:lnTo>
                    <a:pt x="1924" y="547"/>
                  </a:lnTo>
                  <a:lnTo>
                    <a:pt x="2088" y="525"/>
                  </a:lnTo>
                  <a:lnTo>
                    <a:pt x="2244" y="499"/>
                  </a:lnTo>
                  <a:lnTo>
                    <a:pt x="2388" y="472"/>
                  </a:lnTo>
                  <a:lnTo>
                    <a:pt x="2525" y="441"/>
                  </a:lnTo>
                  <a:lnTo>
                    <a:pt x="2653" y="410"/>
                  </a:lnTo>
                  <a:lnTo>
                    <a:pt x="2770" y="375"/>
                  </a:lnTo>
                  <a:lnTo>
                    <a:pt x="2880" y="342"/>
                  </a:lnTo>
                  <a:lnTo>
                    <a:pt x="2980" y="307"/>
                  </a:lnTo>
                  <a:lnTo>
                    <a:pt x="3074" y="271"/>
                  </a:lnTo>
                  <a:lnTo>
                    <a:pt x="3156" y="236"/>
                  </a:lnTo>
                  <a:lnTo>
                    <a:pt x="3233" y="203"/>
                  </a:lnTo>
                  <a:lnTo>
                    <a:pt x="3300" y="170"/>
                  </a:lnTo>
                  <a:lnTo>
                    <a:pt x="3361" y="139"/>
                  </a:lnTo>
                  <a:lnTo>
                    <a:pt x="3412" y="110"/>
                  </a:lnTo>
                  <a:lnTo>
                    <a:pt x="3458" y="84"/>
                  </a:lnTo>
                  <a:lnTo>
                    <a:pt x="3494" y="60"/>
                  </a:lnTo>
                  <a:lnTo>
                    <a:pt x="3525" y="40"/>
                  </a:lnTo>
                  <a:lnTo>
                    <a:pt x="3547" y="22"/>
                  </a:lnTo>
                  <a:lnTo>
                    <a:pt x="3564" y="11"/>
                  </a:lnTo>
                  <a:lnTo>
                    <a:pt x="3575" y="2"/>
                  </a:lnTo>
                  <a:lnTo>
                    <a:pt x="3576"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10" name="Freeform 9">
              <a:extLst>
                <a:ext uri="{FF2B5EF4-FFF2-40B4-BE49-F238E27FC236}">
                  <a16:creationId xmlns:a16="http://schemas.microsoft.com/office/drawing/2014/main" id="{7134ED69-87C7-A757-4E74-1C725307E358}"/>
                </a:ext>
              </a:extLst>
            </p:cNvPr>
            <p:cNvSpPr>
              <a:spLocks/>
            </p:cNvSpPr>
            <p:nvPr/>
          </p:nvSpPr>
          <p:spPr bwMode="auto">
            <a:xfrm>
              <a:off x="7068456" y="6105066"/>
              <a:ext cx="1873766" cy="2254234"/>
            </a:xfrm>
            <a:custGeom>
              <a:avLst/>
              <a:gdLst>
                <a:gd name="T0" fmla="*/ 530 w 2492"/>
                <a:gd name="T1" fmla="*/ 4 h 2999"/>
                <a:gd name="T2" fmla="*/ 524 w 2492"/>
                <a:gd name="T3" fmla="*/ 33 h 2999"/>
                <a:gd name="T4" fmla="*/ 517 w 2492"/>
                <a:gd name="T5" fmla="*/ 90 h 2999"/>
                <a:gd name="T6" fmla="*/ 513 w 2492"/>
                <a:gd name="T7" fmla="*/ 174 h 2999"/>
                <a:gd name="T8" fmla="*/ 517 w 2492"/>
                <a:gd name="T9" fmla="*/ 284 h 2999"/>
                <a:gd name="T10" fmla="*/ 532 w 2492"/>
                <a:gd name="T11" fmla="*/ 417 h 2999"/>
                <a:gd name="T12" fmla="*/ 561 w 2492"/>
                <a:gd name="T13" fmla="*/ 574 h 2999"/>
                <a:gd name="T14" fmla="*/ 610 w 2492"/>
                <a:gd name="T15" fmla="*/ 752 h 2999"/>
                <a:gd name="T16" fmla="*/ 683 w 2492"/>
                <a:gd name="T17" fmla="*/ 953 h 2999"/>
                <a:gd name="T18" fmla="*/ 784 w 2492"/>
                <a:gd name="T19" fmla="*/ 1172 h 2999"/>
                <a:gd name="T20" fmla="*/ 916 w 2492"/>
                <a:gd name="T21" fmla="*/ 1410 h 2999"/>
                <a:gd name="T22" fmla="*/ 1108 w 2492"/>
                <a:gd name="T23" fmla="*/ 1703 h 2999"/>
                <a:gd name="T24" fmla="*/ 1329 w 2492"/>
                <a:gd name="T25" fmla="*/ 1999 h 2999"/>
                <a:gd name="T26" fmla="*/ 1541 w 2492"/>
                <a:gd name="T27" fmla="*/ 2249 h 2999"/>
                <a:gd name="T28" fmla="*/ 1738 w 2492"/>
                <a:gd name="T29" fmla="*/ 2456 h 2999"/>
                <a:gd name="T30" fmla="*/ 1919 w 2492"/>
                <a:gd name="T31" fmla="*/ 2622 h 2999"/>
                <a:gd name="T32" fmla="*/ 2082 w 2492"/>
                <a:gd name="T33" fmla="*/ 2754 h 2999"/>
                <a:gd name="T34" fmla="*/ 2221 w 2492"/>
                <a:gd name="T35" fmla="*/ 2853 h 2999"/>
                <a:gd name="T36" fmla="*/ 2334 w 2492"/>
                <a:gd name="T37" fmla="*/ 2922 h 2999"/>
                <a:gd name="T38" fmla="*/ 2420 w 2492"/>
                <a:gd name="T39" fmla="*/ 2968 h 2999"/>
                <a:gd name="T40" fmla="*/ 2473 w 2492"/>
                <a:gd name="T41" fmla="*/ 2992 h 2999"/>
                <a:gd name="T42" fmla="*/ 2492 w 2492"/>
                <a:gd name="T43" fmla="*/ 2999 h 2999"/>
                <a:gd name="T44" fmla="*/ 800 w 2492"/>
                <a:gd name="T45" fmla="*/ 2966 h 2999"/>
                <a:gd name="T46" fmla="*/ 630 w 2492"/>
                <a:gd name="T47" fmla="*/ 2913 h 2999"/>
                <a:gd name="T48" fmla="*/ 488 w 2492"/>
                <a:gd name="T49" fmla="*/ 2838 h 2999"/>
                <a:gd name="T50" fmla="*/ 369 w 2492"/>
                <a:gd name="T51" fmla="*/ 2749 h 2999"/>
                <a:gd name="T52" fmla="*/ 272 w 2492"/>
                <a:gd name="T53" fmla="*/ 2650 h 2999"/>
                <a:gd name="T54" fmla="*/ 197 w 2492"/>
                <a:gd name="T55" fmla="*/ 2546 h 2999"/>
                <a:gd name="T56" fmla="*/ 137 w 2492"/>
                <a:gd name="T57" fmla="*/ 2440 h 2999"/>
                <a:gd name="T58" fmla="*/ 95 w 2492"/>
                <a:gd name="T59" fmla="*/ 2341 h 2999"/>
                <a:gd name="T60" fmla="*/ 64 w 2492"/>
                <a:gd name="T61" fmla="*/ 2249 h 2999"/>
                <a:gd name="T62" fmla="*/ 45 w 2492"/>
                <a:gd name="T63" fmla="*/ 2174 h 2999"/>
                <a:gd name="T64" fmla="*/ 34 w 2492"/>
                <a:gd name="T65" fmla="*/ 2120 h 2999"/>
                <a:gd name="T66" fmla="*/ 29 w 2492"/>
                <a:gd name="T67" fmla="*/ 2090 h 2999"/>
                <a:gd name="T68" fmla="*/ 14 w 2492"/>
                <a:gd name="T69" fmla="*/ 1982 h 2999"/>
                <a:gd name="T70" fmla="*/ 0 w 2492"/>
                <a:gd name="T71" fmla="*/ 1774 h 2999"/>
                <a:gd name="T72" fmla="*/ 7 w 2492"/>
                <a:gd name="T73" fmla="*/ 1564 h 2999"/>
                <a:gd name="T74" fmla="*/ 32 w 2492"/>
                <a:gd name="T75" fmla="*/ 1355 h 2999"/>
                <a:gd name="T76" fmla="*/ 73 w 2492"/>
                <a:gd name="T77" fmla="*/ 1152 h 2999"/>
                <a:gd name="T78" fmla="*/ 124 w 2492"/>
                <a:gd name="T79" fmla="*/ 956 h 2999"/>
                <a:gd name="T80" fmla="*/ 182 w 2492"/>
                <a:gd name="T81" fmla="*/ 772 h 2999"/>
                <a:gd name="T82" fmla="*/ 245 w 2492"/>
                <a:gd name="T83" fmla="*/ 600 h 2999"/>
                <a:gd name="T84" fmla="*/ 309 w 2492"/>
                <a:gd name="T85" fmla="*/ 444 h 2999"/>
                <a:gd name="T86" fmla="*/ 371 w 2492"/>
                <a:gd name="T87" fmla="*/ 307 h 2999"/>
                <a:gd name="T88" fmla="*/ 427 w 2492"/>
                <a:gd name="T89" fmla="*/ 192 h 2999"/>
                <a:gd name="T90" fmla="*/ 473 w 2492"/>
                <a:gd name="T91" fmla="*/ 101 h 2999"/>
                <a:gd name="T92" fmla="*/ 508 w 2492"/>
                <a:gd name="T93" fmla="*/ 38 h 2999"/>
                <a:gd name="T94" fmla="*/ 528 w 2492"/>
                <a:gd name="T95" fmla="*/ 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2" h="2999">
                  <a:moveTo>
                    <a:pt x="530" y="0"/>
                  </a:moveTo>
                  <a:lnTo>
                    <a:pt x="530" y="4"/>
                  </a:lnTo>
                  <a:lnTo>
                    <a:pt x="526" y="15"/>
                  </a:lnTo>
                  <a:lnTo>
                    <a:pt x="524" y="33"/>
                  </a:lnTo>
                  <a:lnTo>
                    <a:pt x="521" y="59"/>
                  </a:lnTo>
                  <a:lnTo>
                    <a:pt x="517" y="90"/>
                  </a:lnTo>
                  <a:lnTo>
                    <a:pt x="515" y="130"/>
                  </a:lnTo>
                  <a:lnTo>
                    <a:pt x="513" y="174"/>
                  </a:lnTo>
                  <a:lnTo>
                    <a:pt x="515" y="225"/>
                  </a:lnTo>
                  <a:lnTo>
                    <a:pt x="517" y="284"/>
                  </a:lnTo>
                  <a:lnTo>
                    <a:pt x="523" y="348"/>
                  </a:lnTo>
                  <a:lnTo>
                    <a:pt x="532" y="417"/>
                  </a:lnTo>
                  <a:lnTo>
                    <a:pt x="544" y="492"/>
                  </a:lnTo>
                  <a:lnTo>
                    <a:pt x="561" y="574"/>
                  </a:lnTo>
                  <a:lnTo>
                    <a:pt x="583" y="660"/>
                  </a:lnTo>
                  <a:lnTo>
                    <a:pt x="610" y="752"/>
                  </a:lnTo>
                  <a:lnTo>
                    <a:pt x="643" y="850"/>
                  </a:lnTo>
                  <a:lnTo>
                    <a:pt x="683" y="953"/>
                  </a:lnTo>
                  <a:lnTo>
                    <a:pt x="729" y="1059"/>
                  </a:lnTo>
                  <a:lnTo>
                    <a:pt x="784" y="1172"/>
                  </a:lnTo>
                  <a:lnTo>
                    <a:pt x="846" y="1287"/>
                  </a:lnTo>
                  <a:lnTo>
                    <a:pt x="916" y="1410"/>
                  </a:lnTo>
                  <a:lnTo>
                    <a:pt x="994" y="1534"/>
                  </a:lnTo>
                  <a:lnTo>
                    <a:pt x="1108" y="1703"/>
                  </a:lnTo>
                  <a:lnTo>
                    <a:pt x="1221" y="1856"/>
                  </a:lnTo>
                  <a:lnTo>
                    <a:pt x="1329" y="1999"/>
                  </a:lnTo>
                  <a:lnTo>
                    <a:pt x="1437" y="2131"/>
                  </a:lnTo>
                  <a:lnTo>
                    <a:pt x="1541" y="2249"/>
                  </a:lnTo>
                  <a:lnTo>
                    <a:pt x="1642" y="2357"/>
                  </a:lnTo>
                  <a:lnTo>
                    <a:pt x="1738" y="2456"/>
                  </a:lnTo>
                  <a:lnTo>
                    <a:pt x="1832" y="2544"/>
                  </a:lnTo>
                  <a:lnTo>
                    <a:pt x="1919" y="2622"/>
                  </a:lnTo>
                  <a:lnTo>
                    <a:pt x="2004" y="2692"/>
                  </a:lnTo>
                  <a:lnTo>
                    <a:pt x="2082" y="2754"/>
                  </a:lnTo>
                  <a:lnTo>
                    <a:pt x="2155" y="2807"/>
                  </a:lnTo>
                  <a:lnTo>
                    <a:pt x="2221" y="2853"/>
                  </a:lnTo>
                  <a:lnTo>
                    <a:pt x="2281" y="2891"/>
                  </a:lnTo>
                  <a:lnTo>
                    <a:pt x="2334" y="2922"/>
                  </a:lnTo>
                  <a:lnTo>
                    <a:pt x="2382" y="2948"/>
                  </a:lnTo>
                  <a:lnTo>
                    <a:pt x="2420" y="2968"/>
                  </a:lnTo>
                  <a:lnTo>
                    <a:pt x="2452" y="2983"/>
                  </a:lnTo>
                  <a:lnTo>
                    <a:pt x="2473" y="2992"/>
                  </a:lnTo>
                  <a:lnTo>
                    <a:pt x="2488" y="2997"/>
                  </a:lnTo>
                  <a:lnTo>
                    <a:pt x="2492" y="2999"/>
                  </a:lnTo>
                  <a:lnTo>
                    <a:pt x="896" y="2983"/>
                  </a:lnTo>
                  <a:lnTo>
                    <a:pt x="800" y="2966"/>
                  </a:lnTo>
                  <a:lnTo>
                    <a:pt x="713" y="2942"/>
                  </a:lnTo>
                  <a:lnTo>
                    <a:pt x="630" y="2913"/>
                  </a:lnTo>
                  <a:lnTo>
                    <a:pt x="555" y="2878"/>
                  </a:lnTo>
                  <a:lnTo>
                    <a:pt x="488" y="2838"/>
                  </a:lnTo>
                  <a:lnTo>
                    <a:pt x="426" y="2796"/>
                  </a:lnTo>
                  <a:lnTo>
                    <a:pt x="369" y="2749"/>
                  </a:lnTo>
                  <a:lnTo>
                    <a:pt x="318" y="2701"/>
                  </a:lnTo>
                  <a:lnTo>
                    <a:pt x="272" y="2650"/>
                  </a:lnTo>
                  <a:lnTo>
                    <a:pt x="232" y="2597"/>
                  </a:lnTo>
                  <a:lnTo>
                    <a:pt x="197" y="2546"/>
                  </a:lnTo>
                  <a:lnTo>
                    <a:pt x="164" y="2493"/>
                  </a:lnTo>
                  <a:lnTo>
                    <a:pt x="137" y="2440"/>
                  </a:lnTo>
                  <a:lnTo>
                    <a:pt x="115" y="2388"/>
                  </a:lnTo>
                  <a:lnTo>
                    <a:pt x="95" y="2341"/>
                  </a:lnTo>
                  <a:lnTo>
                    <a:pt x="78" y="2293"/>
                  </a:lnTo>
                  <a:lnTo>
                    <a:pt x="64" y="2249"/>
                  </a:lnTo>
                  <a:lnTo>
                    <a:pt x="53" y="2211"/>
                  </a:lnTo>
                  <a:lnTo>
                    <a:pt x="45" y="2174"/>
                  </a:lnTo>
                  <a:lnTo>
                    <a:pt x="38" y="2145"/>
                  </a:lnTo>
                  <a:lnTo>
                    <a:pt x="34" y="2120"/>
                  </a:lnTo>
                  <a:lnTo>
                    <a:pt x="31" y="2101"/>
                  </a:lnTo>
                  <a:lnTo>
                    <a:pt x="29" y="2090"/>
                  </a:lnTo>
                  <a:lnTo>
                    <a:pt x="29" y="2087"/>
                  </a:lnTo>
                  <a:lnTo>
                    <a:pt x="14" y="1982"/>
                  </a:lnTo>
                  <a:lnTo>
                    <a:pt x="3" y="1878"/>
                  </a:lnTo>
                  <a:lnTo>
                    <a:pt x="0" y="1774"/>
                  </a:lnTo>
                  <a:lnTo>
                    <a:pt x="1" y="1670"/>
                  </a:lnTo>
                  <a:lnTo>
                    <a:pt x="7" y="1564"/>
                  </a:lnTo>
                  <a:lnTo>
                    <a:pt x="18" y="1459"/>
                  </a:lnTo>
                  <a:lnTo>
                    <a:pt x="32" y="1355"/>
                  </a:lnTo>
                  <a:lnTo>
                    <a:pt x="51" y="1253"/>
                  </a:lnTo>
                  <a:lnTo>
                    <a:pt x="73" y="1152"/>
                  </a:lnTo>
                  <a:lnTo>
                    <a:pt x="96" y="1053"/>
                  </a:lnTo>
                  <a:lnTo>
                    <a:pt x="124" y="956"/>
                  </a:lnTo>
                  <a:lnTo>
                    <a:pt x="151" y="863"/>
                  </a:lnTo>
                  <a:lnTo>
                    <a:pt x="182" y="772"/>
                  </a:lnTo>
                  <a:lnTo>
                    <a:pt x="214" y="684"/>
                  </a:lnTo>
                  <a:lnTo>
                    <a:pt x="245" y="600"/>
                  </a:lnTo>
                  <a:lnTo>
                    <a:pt x="278" y="519"/>
                  </a:lnTo>
                  <a:lnTo>
                    <a:pt x="309" y="444"/>
                  </a:lnTo>
                  <a:lnTo>
                    <a:pt x="340" y="373"/>
                  </a:lnTo>
                  <a:lnTo>
                    <a:pt x="371" y="307"/>
                  </a:lnTo>
                  <a:lnTo>
                    <a:pt x="400" y="247"/>
                  </a:lnTo>
                  <a:lnTo>
                    <a:pt x="427" y="192"/>
                  </a:lnTo>
                  <a:lnTo>
                    <a:pt x="451" y="143"/>
                  </a:lnTo>
                  <a:lnTo>
                    <a:pt x="473" y="101"/>
                  </a:lnTo>
                  <a:lnTo>
                    <a:pt x="493" y="66"/>
                  </a:lnTo>
                  <a:lnTo>
                    <a:pt x="508" y="38"/>
                  </a:lnTo>
                  <a:lnTo>
                    <a:pt x="521" y="18"/>
                  </a:lnTo>
                  <a:lnTo>
                    <a:pt x="528" y="6"/>
                  </a:lnTo>
                  <a:lnTo>
                    <a:pt x="530"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11" name="Freeform 10">
              <a:extLst>
                <a:ext uri="{FF2B5EF4-FFF2-40B4-BE49-F238E27FC236}">
                  <a16:creationId xmlns:a16="http://schemas.microsoft.com/office/drawing/2014/main" id="{5E319343-F177-F987-B68E-8557D46A69C9}"/>
                </a:ext>
              </a:extLst>
            </p:cNvPr>
            <p:cNvSpPr>
              <a:spLocks/>
            </p:cNvSpPr>
            <p:nvPr/>
          </p:nvSpPr>
          <p:spPr bwMode="auto">
            <a:xfrm>
              <a:off x="6343612" y="5213299"/>
              <a:ext cx="1867751" cy="2401608"/>
            </a:xfrm>
            <a:custGeom>
              <a:avLst/>
              <a:gdLst>
                <a:gd name="T0" fmla="*/ 2476 w 2483"/>
                <a:gd name="T1" fmla="*/ 0 h 3195"/>
                <a:gd name="T2" fmla="*/ 2478 w 2483"/>
                <a:gd name="T3" fmla="*/ 2 h 3195"/>
                <a:gd name="T4" fmla="*/ 2445 w 2483"/>
                <a:gd name="T5" fmla="*/ 13 h 3195"/>
                <a:gd name="T6" fmla="*/ 2382 w 2483"/>
                <a:gd name="T7" fmla="*/ 42 h 3195"/>
                <a:gd name="T8" fmla="*/ 2293 w 2483"/>
                <a:gd name="T9" fmla="*/ 90 h 3195"/>
                <a:gd name="T10" fmla="*/ 2183 w 2483"/>
                <a:gd name="T11" fmla="*/ 163 h 3195"/>
                <a:gd name="T12" fmla="*/ 2057 w 2483"/>
                <a:gd name="T13" fmla="*/ 262 h 3195"/>
                <a:gd name="T14" fmla="*/ 1918 w 2483"/>
                <a:gd name="T15" fmla="*/ 395 h 3195"/>
                <a:gd name="T16" fmla="*/ 1768 w 2483"/>
                <a:gd name="T17" fmla="*/ 563 h 3195"/>
                <a:gd name="T18" fmla="*/ 1615 w 2483"/>
                <a:gd name="T19" fmla="*/ 772 h 3195"/>
                <a:gd name="T20" fmla="*/ 1461 w 2483"/>
                <a:gd name="T21" fmla="*/ 1022 h 3195"/>
                <a:gd name="T22" fmla="*/ 1306 w 2483"/>
                <a:gd name="T23" fmla="*/ 1326 h 3195"/>
                <a:gd name="T24" fmla="*/ 1172 w 2483"/>
                <a:gd name="T25" fmla="*/ 1628 h 3195"/>
                <a:gd name="T26" fmla="*/ 1068 w 2483"/>
                <a:gd name="T27" fmla="*/ 1904 h 3195"/>
                <a:gd name="T28" fmla="*/ 987 w 2483"/>
                <a:gd name="T29" fmla="*/ 2154 h 3195"/>
                <a:gd name="T30" fmla="*/ 929 w 2483"/>
                <a:gd name="T31" fmla="*/ 2379 h 3195"/>
                <a:gd name="T32" fmla="*/ 889 w 2483"/>
                <a:gd name="T33" fmla="*/ 2579 h 3195"/>
                <a:gd name="T34" fmla="*/ 865 w 2483"/>
                <a:gd name="T35" fmla="*/ 2750 h 3195"/>
                <a:gd name="T36" fmla="*/ 852 w 2483"/>
                <a:gd name="T37" fmla="*/ 2897 h 3195"/>
                <a:gd name="T38" fmla="*/ 848 w 2483"/>
                <a:gd name="T39" fmla="*/ 3014 h 3195"/>
                <a:gd name="T40" fmla="*/ 850 w 2483"/>
                <a:gd name="T41" fmla="*/ 3102 h 3195"/>
                <a:gd name="T42" fmla="*/ 854 w 2483"/>
                <a:gd name="T43" fmla="*/ 3162 h 3195"/>
                <a:gd name="T44" fmla="*/ 858 w 2483"/>
                <a:gd name="T45" fmla="*/ 3191 h 3195"/>
                <a:gd name="T46" fmla="*/ 79 w 2483"/>
                <a:gd name="T47" fmla="*/ 1803 h 3195"/>
                <a:gd name="T48" fmla="*/ 22 w 2483"/>
                <a:gd name="T49" fmla="*/ 1615 h 3195"/>
                <a:gd name="T50" fmla="*/ 0 w 2483"/>
                <a:gd name="T51" fmla="*/ 1439 h 3195"/>
                <a:gd name="T52" fmla="*/ 9 w 2483"/>
                <a:gd name="T53" fmla="*/ 1282 h 3195"/>
                <a:gd name="T54" fmla="*/ 44 w 2483"/>
                <a:gd name="T55" fmla="*/ 1138 h 3195"/>
                <a:gd name="T56" fmla="*/ 93 w 2483"/>
                <a:gd name="T57" fmla="*/ 1010 h 3195"/>
                <a:gd name="T58" fmla="*/ 157 w 2483"/>
                <a:gd name="T59" fmla="*/ 898 h 3195"/>
                <a:gd name="T60" fmla="*/ 225 w 2483"/>
                <a:gd name="T61" fmla="*/ 803 h 3195"/>
                <a:gd name="T62" fmla="*/ 291 w 2483"/>
                <a:gd name="T63" fmla="*/ 726 h 3195"/>
                <a:gd name="T64" fmla="*/ 349 w 2483"/>
                <a:gd name="T65" fmla="*/ 666 h 3195"/>
                <a:gd name="T66" fmla="*/ 395 w 2483"/>
                <a:gd name="T67" fmla="*/ 627 h 3195"/>
                <a:gd name="T68" fmla="*/ 421 w 2483"/>
                <a:gd name="T69" fmla="*/ 607 h 3195"/>
                <a:gd name="T70" fmla="*/ 521 w 2483"/>
                <a:gd name="T71" fmla="*/ 529 h 3195"/>
                <a:gd name="T72" fmla="*/ 726 w 2483"/>
                <a:gd name="T73" fmla="*/ 397 h 3195"/>
                <a:gd name="T74" fmla="*/ 947 w 2483"/>
                <a:gd name="T75" fmla="*/ 289 h 3195"/>
                <a:gd name="T76" fmla="*/ 1174 w 2483"/>
                <a:gd name="T77" fmla="*/ 203 h 3195"/>
                <a:gd name="T78" fmla="*/ 1402 w 2483"/>
                <a:gd name="T79" fmla="*/ 135 h 3195"/>
                <a:gd name="T80" fmla="*/ 1625 w 2483"/>
                <a:gd name="T81" fmla="*/ 86 h 3195"/>
                <a:gd name="T82" fmla="*/ 1836 w 2483"/>
                <a:gd name="T83" fmla="*/ 49 h 3195"/>
                <a:gd name="T84" fmla="*/ 2028 w 2483"/>
                <a:gd name="T85" fmla="*/ 24 h 3195"/>
                <a:gd name="T86" fmla="*/ 2194 w 2483"/>
                <a:gd name="T87" fmla="*/ 9 h 3195"/>
                <a:gd name="T88" fmla="*/ 2328 w 2483"/>
                <a:gd name="T89" fmla="*/ 2 h 3195"/>
                <a:gd name="T90" fmla="*/ 2425 w 2483"/>
                <a:gd name="T91"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3" h="3195">
                  <a:moveTo>
                    <a:pt x="2456" y="0"/>
                  </a:moveTo>
                  <a:lnTo>
                    <a:pt x="2476" y="0"/>
                  </a:lnTo>
                  <a:lnTo>
                    <a:pt x="2483" y="0"/>
                  </a:lnTo>
                  <a:lnTo>
                    <a:pt x="2478" y="2"/>
                  </a:lnTo>
                  <a:lnTo>
                    <a:pt x="2465" y="6"/>
                  </a:lnTo>
                  <a:lnTo>
                    <a:pt x="2445" y="13"/>
                  </a:lnTo>
                  <a:lnTo>
                    <a:pt x="2417" y="26"/>
                  </a:lnTo>
                  <a:lnTo>
                    <a:pt x="2382" y="42"/>
                  </a:lnTo>
                  <a:lnTo>
                    <a:pt x="2340" y="62"/>
                  </a:lnTo>
                  <a:lnTo>
                    <a:pt x="2293" y="90"/>
                  </a:lnTo>
                  <a:lnTo>
                    <a:pt x="2242" y="123"/>
                  </a:lnTo>
                  <a:lnTo>
                    <a:pt x="2183" y="163"/>
                  </a:lnTo>
                  <a:lnTo>
                    <a:pt x="2123" y="209"/>
                  </a:lnTo>
                  <a:lnTo>
                    <a:pt x="2057" y="262"/>
                  </a:lnTo>
                  <a:lnTo>
                    <a:pt x="1989" y="324"/>
                  </a:lnTo>
                  <a:lnTo>
                    <a:pt x="1918" y="395"/>
                  </a:lnTo>
                  <a:lnTo>
                    <a:pt x="1845" y="474"/>
                  </a:lnTo>
                  <a:lnTo>
                    <a:pt x="1768" y="563"/>
                  </a:lnTo>
                  <a:lnTo>
                    <a:pt x="1691" y="662"/>
                  </a:lnTo>
                  <a:lnTo>
                    <a:pt x="1615" y="772"/>
                  </a:lnTo>
                  <a:lnTo>
                    <a:pt x="1538" y="891"/>
                  </a:lnTo>
                  <a:lnTo>
                    <a:pt x="1461" y="1022"/>
                  </a:lnTo>
                  <a:lnTo>
                    <a:pt x="1384" y="1167"/>
                  </a:lnTo>
                  <a:lnTo>
                    <a:pt x="1306" y="1326"/>
                  </a:lnTo>
                  <a:lnTo>
                    <a:pt x="1236" y="1479"/>
                  </a:lnTo>
                  <a:lnTo>
                    <a:pt x="1172" y="1628"/>
                  </a:lnTo>
                  <a:lnTo>
                    <a:pt x="1117" y="1768"/>
                  </a:lnTo>
                  <a:lnTo>
                    <a:pt x="1068" y="1904"/>
                  </a:lnTo>
                  <a:lnTo>
                    <a:pt x="1024" y="2032"/>
                  </a:lnTo>
                  <a:lnTo>
                    <a:pt x="987" y="2154"/>
                  </a:lnTo>
                  <a:lnTo>
                    <a:pt x="956" y="2271"/>
                  </a:lnTo>
                  <a:lnTo>
                    <a:pt x="929" y="2379"/>
                  </a:lnTo>
                  <a:lnTo>
                    <a:pt x="907" y="2483"/>
                  </a:lnTo>
                  <a:lnTo>
                    <a:pt x="889" y="2579"/>
                  </a:lnTo>
                  <a:lnTo>
                    <a:pt x="874" y="2668"/>
                  </a:lnTo>
                  <a:lnTo>
                    <a:pt x="865" y="2750"/>
                  </a:lnTo>
                  <a:lnTo>
                    <a:pt x="856" y="2827"/>
                  </a:lnTo>
                  <a:lnTo>
                    <a:pt x="852" y="2897"/>
                  </a:lnTo>
                  <a:lnTo>
                    <a:pt x="848" y="2959"/>
                  </a:lnTo>
                  <a:lnTo>
                    <a:pt x="848" y="3014"/>
                  </a:lnTo>
                  <a:lnTo>
                    <a:pt x="848" y="3061"/>
                  </a:lnTo>
                  <a:lnTo>
                    <a:pt x="850" y="3102"/>
                  </a:lnTo>
                  <a:lnTo>
                    <a:pt x="852" y="3134"/>
                  </a:lnTo>
                  <a:lnTo>
                    <a:pt x="854" y="3162"/>
                  </a:lnTo>
                  <a:lnTo>
                    <a:pt x="856" y="3180"/>
                  </a:lnTo>
                  <a:lnTo>
                    <a:pt x="858" y="3191"/>
                  </a:lnTo>
                  <a:lnTo>
                    <a:pt x="859" y="3195"/>
                  </a:lnTo>
                  <a:lnTo>
                    <a:pt x="79" y="1803"/>
                  </a:lnTo>
                  <a:lnTo>
                    <a:pt x="44" y="1706"/>
                  </a:lnTo>
                  <a:lnTo>
                    <a:pt x="22" y="1615"/>
                  </a:lnTo>
                  <a:lnTo>
                    <a:pt x="7" y="1525"/>
                  </a:lnTo>
                  <a:lnTo>
                    <a:pt x="0" y="1439"/>
                  </a:lnTo>
                  <a:lnTo>
                    <a:pt x="2" y="1359"/>
                  </a:lnTo>
                  <a:lnTo>
                    <a:pt x="9" y="1282"/>
                  </a:lnTo>
                  <a:lnTo>
                    <a:pt x="24" y="1207"/>
                  </a:lnTo>
                  <a:lnTo>
                    <a:pt x="44" y="1138"/>
                  </a:lnTo>
                  <a:lnTo>
                    <a:pt x="68" y="1072"/>
                  </a:lnTo>
                  <a:lnTo>
                    <a:pt x="93" y="1010"/>
                  </a:lnTo>
                  <a:lnTo>
                    <a:pt x="124" y="951"/>
                  </a:lnTo>
                  <a:lnTo>
                    <a:pt x="157" y="898"/>
                  </a:lnTo>
                  <a:lnTo>
                    <a:pt x="190" y="847"/>
                  </a:lnTo>
                  <a:lnTo>
                    <a:pt x="225" y="803"/>
                  </a:lnTo>
                  <a:lnTo>
                    <a:pt x="258" y="761"/>
                  </a:lnTo>
                  <a:lnTo>
                    <a:pt x="291" y="726"/>
                  </a:lnTo>
                  <a:lnTo>
                    <a:pt x="322" y="693"/>
                  </a:lnTo>
                  <a:lnTo>
                    <a:pt x="349" y="666"/>
                  </a:lnTo>
                  <a:lnTo>
                    <a:pt x="375" y="644"/>
                  </a:lnTo>
                  <a:lnTo>
                    <a:pt x="395" y="627"/>
                  </a:lnTo>
                  <a:lnTo>
                    <a:pt x="411" y="615"/>
                  </a:lnTo>
                  <a:lnTo>
                    <a:pt x="421" y="607"/>
                  </a:lnTo>
                  <a:lnTo>
                    <a:pt x="424" y="604"/>
                  </a:lnTo>
                  <a:lnTo>
                    <a:pt x="521" y="529"/>
                  </a:lnTo>
                  <a:lnTo>
                    <a:pt x="622" y="459"/>
                  </a:lnTo>
                  <a:lnTo>
                    <a:pt x="726" y="397"/>
                  </a:lnTo>
                  <a:lnTo>
                    <a:pt x="836" y="340"/>
                  </a:lnTo>
                  <a:lnTo>
                    <a:pt x="947" y="289"/>
                  </a:lnTo>
                  <a:lnTo>
                    <a:pt x="1060" y="243"/>
                  </a:lnTo>
                  <a:lnTo>
                    <a:pt x="1174" y="203"/>
                  </a:lnTo>
                  <a:lnTo>
                    <a:pt x="1289" y="166"/>
                  </a:lnTo>
                  <a:lnTo>
                    <a:pt x="1402" y="135"/>
                  </a:lnTo>
                  <a:lnTo>
                    <a:pt x="1516" y="108"/>
                  </a:lnTo>
                  <a:lnTo>
                    <a:pt x="1625" y="86"/>
                  </a:lnTo>
                  <a:lnTo>
                    <a:pt x="1732" y="66"/>
                  </a:lnTo>
                  <a:lnTo>
                    <a:pt x="1836" y="49"/>
                  </a:lnTo>
                  <a:lnTo>
                    <a:pt x="1934" y="35"/>
                  </a:lnTo>
                  <a:lnTo>
                    <a:pt x="2028" y="24"/>
                  </a:lnTo>
                  <a:lnTo>
                    <a:pt x="2114" y="17"/>
                  </a:lnTo>
                  <a:lnTo>
                    <a:pt x="2194" y="9"/>
                  </a:lnTo>
                  <a:lnTo>
                    <a:pt x="2265" y="6"/>
                  </a:lnTo>
                  <a:lnTo>
                    <a:pt x="2328" y="2"/>
                  </a:lnTo>
                  <a:lnTo>
                    <a:pt x="2381" y="0"/>
                  </a:lnTo>
                  <a:lnTo>
                    <a:pt x="2425" y="0"/>
                  </a:lnTo>
                  <a:lnTo>
                    <a:pt x="2456"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12" name="Freeform 11">
              <a:extLst>
                <a:ext uri="{FF2B5EF4-FFF2-40B4-BE49-F238E27FC236}">
                  <a16:creationId xmlns:a16="http://schemas.microsoft.com/office/drawing/2014/main" id="{CA751C2E-80AE-2E6D-F852-A2AE8011AD4B}"/>
                </a:ext>
              </a:extLst>
            </p:cNvPr>
            <p:cNvSpPr>
              <a:spLocks/>
            </p:cNvSpPr>
            <p:nvPr/>
          </p:nvSpPr>
          <p:spPr bwMode="auto">
            <a:xfrm>
              <a:off x="6656408" y="4237316"/>
              <a:ext cx="2691847" cy="1324870"/>
            </a:xfrm>
            <a:custGeom>
              <a:avLst/>
              <a:gdLst>
                <a:gd name="T0" fmla="*/ 1666 w 3578"/>
                <a:gd name="T1" fmla="*/ 1 h 1763"/>
                <a:gd name="T2" fmla="*/ 1783 w 3578"/>
                <a:gd name="T3" fmla="*/ 16 h 1763"/>
                <a:gd name="T4" fmla="*/ 1881 w 3578"/>
                <a:gd name="T5" fmla="*/ 38 h 1763"/>
                <a:gd name="T6" fmla="*/ 1956 w 3578"/>
                <a:gd name="T7" fmla="*/ 60 h 1763"/>
                <a:gd name="T8" fmla="*/ 2004 w 3578"/>
                <a:gd name="T9" fmla="*/ 76 h 1763"/>
                <a:gd name="T10" fmla="*/ 2022 w 3578"/>
                <a:gd name="T11" fmla="*/ 84 h 1763"/>
                <a:gd name="T12" fmla="*/ 2214 w 3578"/>
                <a:gd name="T13" fmla="*/ 166 h 1763"/>
                <a:gd name="T14" fmla="*/ 2397 w 3578"/>
                <a:gd name="T15" fmla="*/ 268 h 1763"/>
                <a:gd name="T16" fmla="*/ 2571 w 3578"/>
                <a:gd name="T17" fmla="*/ 387 h 1763"/>
                <a:gd name="T18" fmla="*/ 2732 w 3578"/>
                <a:gd name="T19" fmla="*/ 519 h 1763"/>
                <a:gd name="T20" fmla="*/ 2881 w 3578"/>
                <a:gd name="T21" fmla="*/ 658 h 1763"/>
                <a:gd name="T22" fmla="*/ 3020 w 3578"/>
                <a:gd name="T23" fmla="*/ 801 h 1763"/>
                <a:gd name="T24" fmla="*/ 3145 w 3578"/>
                <a:gd name="T25" fmla="*/ 943 h 1763"/>
                <a:gd name="T26" fmla="*/ 3254 w 3578"/>
                <a:gd name="T27" fmla="*/ 1080 h 1763"/>
                <a:gd name="T28" fmla="*/ 3351 w 3578"/>
                <a:gd name="T29" fmla="*/ 1208 h 1763"/>
                <a:gd name="T30" fmla="*/ 3430 w 3578"/>
                <a:gd name="T31" fmla="*/ 1324 h 1763"/>
                <a:gd name="T32" fmla="*/ 3494 w 3578"/>
                <a:gd name="T33" fmla="*/ 1421 h 1763"/>
                <a:gd name="T34" fmla="*/ 3540 w 3578"/>
                <a:gd name="T35" fmla="*/ 1494 h 1763"/>
                <a:gd name="T36" fmla="*/ 3569 w 3578"/>
                <a:gd name="T37" fmla="*/ 1541 h 1763"/>
                <a:gd name="T38" fmla="*/ 3578 w 3578"/>
                <a:gd name="T39" fmla="*/ 1560 h 1763"/>
                <a:gd name="T40" fmla="*/ 3567 w 3578"/>
                <a:gd name="T41" fmla="*/ 1549 h 1763"/>
                <a:gd name="T42" fmla="*/ 3532 w 3578"/>
                <a:gd name="T43" fmla="*/ 1521 h 1763"/>
                <a:gd name="T44" fmla="*/ 3476 w 3578"/>
                <a:gd name="T45" fmla="*/ 1483 h 1763"/>
                <a:gd name="T46" fmla="*/ 3392 w 3578"/>
                <a:gd name="T47" fmla="*/ 1433 h 1763"/>
                <a:gd name="T48" fmla="*/ 3282 w 3578"/>
                <a:gd name="T49" fmla="*/ 1380 h 1763"/>
                <a:gd name="T50" fmla="*/ 3145 w 3578"/>
                <a:gd name="T51" fmla="*/ 1325 h 1763"/>
                <a:gd name="T52" fmla="*/ 2980 w 3578"/>
                <a:gd name="T53" fmla="*/ 1276 h 1763"/>
                <a:gd name="T54" fmla="*/ 2786 w 3578"/>
                <a:gd name="T55" fmla="*/ 1234 h 1763"/>
                <a:gd name="T56" fmla="*/ 2562 w 3578"/>
                <a:gd name="T57" fmla="*/ 1205 h 1763"/>
                <a:gd name="T58" fmla="*/ 2306 w 3578"/>
                <a:gd name="T59" fmla="*/ 1190 h 1763"/>
                <a:gd name="T60" fmla="*/ 2017 w 3578"/>
                <a:gd name="T61" fmla="*/ 1196 h 1763"/>
                <a:gd name="T62" fmla="*/ 1658 w 3578"/>
                <a:gd name="T63" fmla="*/ 1227 h 1763"/>
                <a:gd name="T64" fmla="*/ 1338 w 3578"/>
                <a:gd name="T65" fmla="*/ 1272 h 1763"/>
                <a:gd name="T66" fmla="*/ 1055 w 3578"/>
                <a:gd name="T67" fmla="*/ 1329 h 1763"/>
                <a:gd name="T68" fmla="*/ 810 w 3578"/>
                <a:gd name="T69" fmla="*/ 1393 h 1763"/>
                <a:gd name="T70" fmla="*/ 600 w 3578"/>
                <a:gd name="T71" fmla="*/ 1461 h 1763"/>
                <a:gd name="T72" fmla="*/ 422 w 3578"/>
                <a:gd name="T73" fmla="*/ 1528 h 1763"/>
                <a:gd name="T74" fmla="*/ 280 w 3578"/>
                <a:gd name="T75" fmla="*/ 1594 h 1763"/>
                <a:gd name="T76" fmla="*/ 166 w 3578"/>
                <a:gd name="T77" fmla="*/ 1655 h 1763"/>
                <a:gd name="T78" fmla="*/ 84 w 3578"/>
                <a:gd name="T79" fmla="*/ 1704 h 1763"/>
                <a:gd name="T80" fmla="*/ 31 w 3578"/>
                <a:gd name="T81" fmla="*/ 1741 h 1763"/>
                <a:gd name="T82" fmla="*/ 4 w 3578"/>
                <a:gd name="T83" fmla="*/ 1761 h 1763"/>
                <a:gd name="T84" fmla="*/ 812 w 3578"/>
                <a:gd name="T85" fmla="*/ 387 h 1763"/>
                <a:gd name="T86" fmla="*/ 951 w 3578"/>
                <a:gd name="T87" fmla="*/ 239 h 1763"/>
                <a:gd name="T88" fmla="*/ 1097 w 3578"/>
                <a:gd name="T89" fmla="*/ 131 h 1763"/>
                <a:gd name="T90" fmla="*/ 1247 w 3578"/>
                <a:gd name="T91" fmla="*/ 60 h 1763"/>
                <a:gd name="T92" fmla="*/ 1393 w 3578"/>
                <a:gd name="T93" fmla="*/ 18 h 1763"/>
                <a:gd name="T94" fmla="*/ 1534 w 3578"/>
                <a:gd name="T95" fmla="*/ 0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78" h="1763">
                  <a:moveTo>
                    <a:pt x="1602" y="0"/>
                  </a:moveTo>
                  <a:lnTo>
                    <a:pt x="1666" y="1"/>
                  </a:lnTo>
                  <a:lnTo>
                    <a:pt x="1726" y="7"/>
                  </a:lnTo>
                  <a:lnTo>
                    <a:pt x="1783" y="16"/>
                  </a:lnTo>
                  <a:lnTo>
                    <a:pt x="1834" y="27"/>
                  </a:lnTo>
                  <a:lnTo>
                    <a:pt x="1881" y="38"/>
                  </a:lnTo>
                  <a:lnTo>
                    <a:pt x="1922" y="49"/>
                  </a:lnTo>
                  <a:lnTo>
                    <a:pt x="1956" y="60"/>
                  </a:lnTo>
                  <a:lnTo>
                    <a:pt x="1984" y="69"/>
                  </a:lnTo>
                  <a:lnTo>
                    <a:pt x="2004" y="76"/>
                  </a:lnTo>
                  <a:lnTo>
                    <a:pt x="2017" y="82"/>
                  </a:lnTo>
                  <a:lnTo>
                    <a:pt x="2022" y="84"/>
                  </a:lnTo>
                  <a:lnTo>
                    <a:pt x="2119" y="122"/>
                  </a:lnTo>
                  <a:lnTo>
                    <a:pt x="2214" y="166"/>
                  </a:lnTo>
                  <a:lnTo>
                    <a:pt x="2307" y="215"/>
                  </a:lnTo>
                  <a:lnTo>
                    <a:pt x="2397" y="268"/>
                  </a:lnTo>
                  <a:lnTo>
                    <a:pt x="2485" y="327"/>
                  </a:lnTo>
                  <a:lnTo>
                    <a:pt x="2571" y="387"/>
                  </a:lnTo>
                  <a:lnTo>
                    <a:pt x="2653" y="451"/>
                  </a:lnTo>
                  <a:lnTo>
                    <a:pt x="2732" y="519"/>
                  </a:lnTo>
                  <a:lnTo>
                    <a:pt x="2808" y="589"/>
                  </a:lnTo>
                  <a:lnTo>
                    <a:pt x="2881" y="658"/>
                  </a:lnTo>
                  <a:lnTo>
                    <a:pt x="2953" y="729"/>
                  </a:lnTo>
                  <a:lnTo>
                    <a:pt x="3020" y="801"/>
                  </a:lnTo>
                  <a:lnTo>
                    <a:pt x="3084" y="872"/>
                  </a:lnTo>
                  <a:lnTo>
                    <a:pt x="3145" y="943"/>
                  </a:lnTo>
                  <a:lnTo>
                    <a:pt x="3201" y="1013"/>
                  </a:lnTo>
                  <a:lnTo>
                    <a:pt x="3254" y="1080"/>
                  </a:lnTo>
                  <a:lnTo>
                    <a:pt x="3304" y="1146"/>
                  </a:lnTo>
                  <a:lnTo>
                    <a:pt x="3351" y="1208"/>
                  </a:lnTo>
                  <a:lnTo>
                    <a:pt x="3393" y="1269"/>
                  </a:lnTo>
                  <a:lnTo>
                    <a:pt x="3430" y="1324"/>
                  </a:lnTo>
                  <a:lnTo>
                    <a:pt x="3465" y="1375"/>
                  </a:lnTo>
                  <a:lnTo>
                    <a:pt x="3494" y="1421"/>
                  </a:lnTo>
                  <a:lnTo>
                    <a:pt x="3520" y="1461"/>
                  </a:lnTo>
                  <a:lnTo>
                    <a:pt x="3540" y="1494"/>
                  </a:lnTo>
                  <a:lnTo>
                    <a:pt x="3556" y="1521"/>
                  </a:lnTo>
                  <a:lnTo>
                    <a:pt x="3569" y="1541"/>
                  </a:lnTo>
                  <a:lnTo>
                    <a:pt x="3576" y="1554"/>
                  </a:lnTo>
                  <a:lnTo>
                    <a:pt x="3578" y="1560"/>
                  </a:lnTo>
                  <a:lnTo>
                    <a:pt x="3576" y="1556"/>
                  </a:lnTo>
                  <a:lnTo>
                    <a:pt x="3567" y="1549"/>
                  </a:lnTo>
                  <a:lnTo>
                    <a:pt x="3553" y="1538"/>
                  </a:lnTo>
                  <a:lnTo>
                    <a:pt x="3532" y="1521"/>
                  </a:lnTo>
                  <a:lnTo>
                    <a:pt x="3507" y="1503"/>
                  </a:lnTo>
                  <a:lnTo>
                    <a:pt x="3476" y="1483"/>
                  </a:lnTo>
                  <a:lnTo>
                    <a:pt x="3437" y="1459"/>
                  </a:lnTo>
                  <a:lnTo>
                    <a:pt x="3392" y="1433"/>
                  </a:lnTo>
                  <a:lnTo>
                    <a:pt x="3340" y="1408"/>
                  </a:lnTo>
                  <a:lnTo>
                    <a:pt x="3282" y="1380"/>
                  </a:lnTo>
                  <a:lnTo>
                    <a:pt x="3218" y="1353"/>
                  </a:lnTo>
                  <a:lnTo>
                    <a:pt x="3145" y="1325"/>
                  </a:lnTo>
                  <a:lnTo>
                    <a:pt x="3066" y="1300"/>
                  </a:lnTo>
                  <a:lnTo>
                    <a:pt x="2980" y="1276"/>
                  </a:lnTo>
                  <a:lnTo>
                    <a:pt x="2887" y="1254"/>
                  </a:lnTo>
                  <a:lnTo>
                    <a:pt x="2786" y="1234"/>
                  </a:lnTo>
                  <a:lnTo>
                    <a:pt x="2679" y="1218"/>
                  </a:lnTo>
                  <a:lnTo>
                    <a:pt x="2562" y="1205"/>
                  </a:lnTo>
                  <a:lnTo>
                    <a:pt x="2437" y="1196"/>
                  </a:lnTo>
                  <a:lnTo>
                    <a:pt x="2306" y="1190"/>
                  </a:lnTo>
                  <a:lnTo>
                    <a:pt x="2167" y="1190"/>
                  </a:lnTo>
                  <a:lnTo>
                    <a:pt x="2017" y="1196"/>
                  </a:lnTo>
                  <a:lnTo>
                    <a:pt x="1832" y="1210"/>
                  </a:lnTo>
                  <a:lnTo>
                    <a:pt x="1658" y="1227"/>
                  </a:lnTo>
                  <a:lnTo>
                    <a:pt x="1494" y="1249"/>
                  </a:lnTo>
                  <a:lnTo>
                    <a:pt x="1338" y="1272"/>
                  </a:lnTo>
                  <a:lnTo>
                    <a:pt x="1192" y="1300"/>
                  </a:lnTo>
                  <a:lnTo>
                    <a:pt x="1055" y="1329"/>
                  </a:lnTo>
                  <a:lnTo>
                    <a:pt x="929" y="1360"/>
                  </a:lnTo>
                  <a:lnTo>
                    <a:pt x="810" y="1393"/>
                  </a:lnTo>
                  <a:lnTo>
                    <a:pt x="700" y="1426"/>
                  </a:lnTo>
                  <a:lnTo>
                    <a:pt x="600" y="1461"/>
                  </a:lnTo>
                  <a:lnTo>
                    <a:pt x="506" y="1496"/>
                  </a:lnTo>
                  <a:lnTo>
                    <a:pt x="422" y="1528"/>
                  </a:lnTo>
                  <a:lnTo>
                    <a:pt x="347" y="1563"/>
                  </a:lnTo>
                  <a:lnTo>
                    <a:pt x="280" y="1594"/>
                  </a:lnTo>
                  <a:lnTo>
                    <a:pt x="219" y="1625"/>
                  </a:lnTo>
                  <a:lnTo>
                    <a:pt x="166" y="1655"/>
                  </a:lnTo>
                  <a:lnTo>
                    <a:pt x="121" y="1680"/>
                  </a:lnTo>
                  <a:lnTo>
                    <a:pt x="84" y="1704"/>
                  </a:lnTo>
                  <a:lnTo>
                    <a:pt x="53" y="1724"/>
                  </a:lnTo>
                  <a:lnTo>
                    <a:pt x="31" y="1741"/>
                  </a:lnTo>
                  <a:lnTo>
                    <a:pt x="15" y="1753"/>
                  </a:lnTo>
                  <a:lnTo>
                    <a:pt x="4" y="1761"/>
                  </a:lnTo>
                  <a:lnTo>
                    <a:pt x="0" y="1763"/>
                  </a:lnTo>
                  <a:lnTo>
                    <a:pt x="812" y="387"/>
                  </a:lnTo>
                  <a:lnTo>
                    <a:pt x="879" y="307"/>
                  </a:lnTo>
                  <a:lnTo>
                    <a:pt x="951" y="239"/>
                  </a:lnTo>
                  <a:lnTo>
                    <a:pt x="1024" y="179"/>
                  </a:lnTo>
                  <a:lnTo>
                    <a:pt x="1097" y="131"/>
                  </a:lnTo>
                  <a:lnTo>
                    <a:pt x="1172" y="91"/>
                  </a:lnTo>
                  <a:lnTo>
                    <a:pt x="1247" y="60"/>
                  </a:lnTo>
                  <a:lnTo>
                    <a:pt x="1320" y="34"/>
                  </a:lnTo>
                  <a:lnTo>
                    <a:pt x="1393" y="18"/>
                  </a:lnTo>
                  <a:lnTo>
                    <a:pt x="1464" y="7"/>
                  </a:lnTo>
                  <a:lnTo>
                    <a:pt x="1534" y="0"/>
                  </a:lnTo>
                  <a:lnTo>
                    <a:pt x="1602"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grpSp>
      <p:sp>
        <p:nvSpPr>
          <p:cNvPr id="13" name="TextBox 12">
            <a:extLst>
              <a:ext uri="{FF2B5EF4-FFF2-40B4-BE49-F238E27FC236}">
                <a16:creationId xmlns:a16="http://schemas.microsoft.com/office/drawing/2014/main" id="{48ACB3BE-A568-8B6B-DAA0-74FE080244E9}"/>
              </a:ext>
            </a:extLst>
          </p:cNvPr>
          <p:cNvSpPr txBox="1"/>
          <p:nvPr/>
        </p:nvSpPr>
        <p:spPr>
          <a:xfrm>
            <a:off x="1266507" y="4090800"/>
            <a:ext cx="417095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black">
                    <a:lumMod val="75000"/>
                    <a:lumOff val="25000"/>
                  </a:prstClr>
                </a:solidFill>
                <a:effectLst/>
                <a:uLnTx/>
                <a:uFillTx/>
                <a:latin typeface="Avenir Book" panose="02000503020000020003" pitchFamily="2" charset="0"/>
                <a:ea typeface="+mn-ea"/>
                <a:cs typeface="Arial" pitchFamily="34" charset="0"/>
              </a:rPr>
              <a:t>Analyzes how company goes to market, which channels are used &amp; how products/services flow through the value chain from vendors, manufacturing, through distribution centers &amp; customers</a:t>
            </a:r>
          </a:p>
        </p:txBody>
      </p:sp>
      <p:sp>
        <p:nvSpPr>
          <p:cNvPr id="14" name="TextBox 13">
            <a:extLst>
              <a:ext uri="{FF2B5EF4-FFF2-40B4-BE49-F238E27FC236}">
                <a16:creationId xmlns:a16="http://schemas.microsoft.com/office/drawing/2014/main" id="{16434E58-E963-B36F-49C4-6704932CCF6A}"/>
              </a:ext>
            </a:extLst>
          </p:cNvPr>
          <p:cNvSpPr txBox="1"/>
          <p:nvPr/>
        </p:nvSpPr>
        <p:spPr>
          <a:xfrm>
            <a:off x="1296289" y="3610972"/>
            <a:ext cx="37503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u="none" strike="noStrike" kern="1200" cap="none" spc="0" normalizeH="0" baseline="0" noProof="0" dirty="0">
                <a:ln>
                  <a:noFill/>
                </a:ln>
                <a:solidFill>
                  <a:schemeClr val="accent1"/>
                </a:solidFill>
                <a:effectLst/>
                <a:uLnTx/>
                <a:uFillTx/>
                <a:latin typeface="Avenir Heavy" panose="02000503020000020003" pitchFamily="2" charset="0"/>
                <a:cs typeface="Arial" panose="020B0604020202020204" pitchFamily="34" charset="0"/>
              </a:rPr>
              <a:t>Strategy &amp; Structure</a:t>
            </a:r>
          </a:p>
        </p:txBody>
      </p:sp>
      <p:sp>
        <p:nvSpPr>
          <p:cNvPr id="15" name="TextBox 14">
            <a:extLst>
              <a:ext uri="{FF2B5EF4-FFF2-40B4-BE49-F238E27FC236}">
                <a16:creationId xmlns:a16="http://schemas.microsoft.com/office/drawing/2014/main" id="{EFAEEDCE-1021-2D03-DCE0-C111BEE1A0B9}"/>
              </a:ext>
            </a:extLst>
          </p:cNvPr>
          <p:cNvSpPr txBox="1"/>
          <p:nvPr/>
        </p:nvSpPr>
        <p:spPr>
          <a:xfrm>
            <a:off x="1254934" y="6217503"/>
            <a:ext cx="341198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black">
                    <a:lumMod val="75000"/>
                    <a:lumOff val="25000"/>
                  </a:prstClr>
                </a:solidFill>
                <a:effectLst/>
                <a:uLnTx/>
                <a:uFillTx/>
                <a:latin typeface="Avenir Book" panose="02000503020000020003" pitchFamily="2" charset="0"/>
                <a:ea typeface="+mn-ea"/>
                <a:cs typeface="Arial" pitchFamily="34" charset="0"/>
              </a:rPr>
              <a:t>Evaluates management, policies, decision rights &amp; ways of working &amp; operating cadence</a:t>
            </a:r>
          </a:p>
        </p:txBody>
      </p:sp>
      <p:sp>
        <p:nvSpPr>
          <p:cNvPr id="16" name="TextBox 15">
            <a:extLst>
              <a:ext uri="{FF2B5EF4-FFF2-40B4-BE49-F238E27FC236}">
                <a16:creationId xmlns:a16="http://schemas.microsoft.com/office/drawing/2014/main" id="{1AC82DA1-80E5-49DD-0AEB-2D55E82A239A}"/>
              </a:ext>
            </a:extLst>
          </p:cNvPr>
          <p:cNvSpPr txBox="1"/>
          <p:nvPr/>
        </p:nvSpPr>
        <p:spPr>
          <a:xfrm>
            <a:off x="1249569" y="5777320"/>
            <a:ext cx="314870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1" u="none" strike="noStrike" kern="1200" cap="none" spc="0" normalizeH="0" baseline="0" noProof="0" dirty="0">
                <a:ln>
                  <a:noFill/>
                </a:ln>
                <a:solidFill>
                  <a:srgbClr val="FF9F24"/>
                </a:solidFill>
                <a:effectLst/>
                <a:uLnTx/>
                <a:uFillTx/>
                <a:latin typeface="Avenir Heavy" panose="02000503020000020003" pitchFamily="2" charset="0"/>
                <a:cs typeface="Arial" panose="020B0604020202020204" pitchFamily="34" charset="0"/>
              </a:rPr>
              <a:t>Governance</a:t>
            </a:r>
          </a:p>
        </p:txBody>
      </p:sp>
      <p:sp>
        <p:nvSpPr>
          <p:cNvPr id="17" name="TextBox 16">
            <a:extLst>
              <a:ext uri="{FF2B5EF4-FFF2-40B4-BE49-F238E27FC236}">
                <a16:creationId xmlns:a16="http://schemas.microsoft.com/office/drawing/2014/main" id="{1704EC88-9A12-2E3F-6F56-2D7D2BC54948}"/>
              </a:ext>
            </a:extLst>
          </p:cNvPr>
          <p:cNvSpPr txBox="1"/>
          <p:nvPr/>
        </p:nvSpPr>
        <p:spPr>
          <a:xfrm>
            <a:off x="1303800" y="8115300"/>
            <a:ext cx="454944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black">
                    <a:lumMod val="75000"/>
                    <a:lumOff val="25000"/>
                  </a:prstClr>
                </a:solidFill>
                <a:effectLst/>
                <a:uLnTx/>
                <a:uFillTx/>
                <a:latin typeface="Avenir Book" panose="02000503020000020003" pitchFamily="2" charset="0"/>
                <a:ea typeface="+mn-ea"/>
                <a:cs typeface="Arial" pitchFamily="34" charset="0"/>
              </a:rPr>
              <a:t>Organizations are managed by people performing roles in departments within specific organizations. We analyze org structures, evaluate capabilities, understand incentives  &amp; culture, while considering the impact of change</a:t>
            </a:r>
          </a:p>
        </p:txBody>
      </p:sp>
      <p:sp>
        <p:nvSpPr>
          <p:cNvPr id="18" name="TextBox 17">
            <a:extLst>
              <a:ext uri="{FF2B5EF4-FFF2-40B4-BE49-F238E27FC236}">
                <a16:creationId xmlns:a16="http://schemas.microsoft.com/office/drawing/2014/main" id="{6329DFAA-A15D-3317-D5F7-CB352E141D35}"/>
              </a:ext>
            </a:extLst>
          </p:cNvPr>
          <p:cNvSpPr txBox="1"/>
          <p:nvPr/>
        </p:nvSpPr>
        <p:spPr>
          <a:xfrm>
            <a:off x="1247214" y="7618566"/>
            <a:ext cx="440517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u="none" strike="noStrike" kern="1200" cap="none" spc="0" normalizeH="0" baseline="0" noProof="0" dirty="0">
                <a:ln>
                  <a:noFill/>
                </a:ln>
                <a:solidFill>
                  <a:srgbClr val="373939"/>
                </a:solidFill>
                <a:effectLst/>
                <a:uLnTx/>
                <a:uFillTx/>
                <a:latin typeface="+mj-lt"/>
                <a:ea typeface="+mn-ea"/>
                <a:cs typeface="Arial" panose="020B0604020202020204" pitchFamily="34" charset="0"/>
              </a:rPr>
              <a:t>Organization &amp; Change</a:t>
            </a:r>
          </a:p>
        </p:txBody>
      </p:sp>
      <p:sp>
        <p:nvSpPr>
          <p:cNvPr id="19" name="TextBox 18">
            <a:extLst>
              <a:ext uri="{FF2B5EF4-FFF2-40B4-BE49-F238E27FC236}">
                <a16:creationId xmlns:a16="http://schemas.microsoft.com/office/drawing/2014/main" id="{4140D10F-0B16-828A-6C3E-A6911B5D21A5}"/>
              </a:ext>
            </a:extLst>
          </p:cNvPr>
          <p:cNvSpPr txBox="1"/>
          <p:nvPr/>
        </p:nvSpPr>
        <p:spPr>
          <a:xfrm>
            <a:off x="7365755" y="3882867"/>
            <a:ext cx="1619805" cy="548099"/>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latin typeface="Avenir Heavy" panose="02000503020000020003" pitchFamily="2" charset="0"/>
                <a:cs typeface="Arial" pitchFamily="34" charset="0"/>
              </a:rPr>
              <a:t>Strategy &amp; Structure</a:t>
            </a:r>
            <a:endParaRPr kumimoji="0" lang="en-US" b="1" u="none" strike="noStrike" kern="1200" cap="none" spc="0" normalizeH="0" baseline="0" noProof="0" dirty="0">
              <a:ln>
                <a:noFill/>
              </a:ln>
              <a:solidFill>
                <a:prstClr val="white"/>
              </a:solidFill>
              <a:effectLst/>
              <a:uLnTx/>
              <a:uFillTx/>
              <a:latin typeface="Avenir Heavy" panose="02000503020000020003" pitchFamily="2" charset="0"/>
            </a:endParaRPr>
          </a:p>
        </p:txBody>
      </p:sp>
      <p:sp>
        <p:nvSpPr>
          <p:cNvPr id="20" name="TextBox 19">
            <a:extLst>
              <a:ext uri="{FF2B5EF4-FFF2-40B4-BE49-F238E27FC236}">
                <a16:creationId xmlns:a16="http://schemas.microsoft.com/office/drawing/2014/main" id="{9374CD4F-3A2C-831B-7954-BF9CFA4FDCF3}"/>
              </a:ext>
            </a:extLst>
          </p:cNvPr>
          <p:cNvSpPr txBox="1"/>
          <p:nvPr/>
        </p:nvSpPr>
        <p:spPr>
          <a:xfrm>
            <a:off x="9979979" y="4149279"/>
            <a:ext cx="1114112" cy="32650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latin typeface="Avenir Heavy" panose="02000503020000020003" pitchFamily="2" charset="0"/>
                <a:cs typeface="Arial" pitchFamily="34" charset="0"/>
              </a:rPr>
              <a:t>Process</a:t>
            </a:r>
            <a:endParaRPr kumimoji="0" lang="en-US" sz="1400" b="1" u="none" strike="noStrike" kern="1200" cap="none" spc="0" normalizeH="0" baseline="0" noProof="0" dirty="0">
              <a:ln>
                <a:noFill/>
              </a:ln>
              <a:solidFill>
                <a:prstClr val="white"/>
              </a:solidFill>
              <a:effectLst/>
              <a:uLnTx/>
              <a:uFillTx/>
              <a:latin typeface="Avenir Heavy" panose="02000503020000020003" pitchFamily="2" charset="0"/>
            </a:endParaRPr>
          </a:p>
        </p:txBody>
      </p:sp>
      <p:sp>
        <p:nvSpPr>
          <p:cNvPr id="21" name="TextBox 20">
            <a:extLst>
              <a:ext uri="{FF2B5EF4-FFF2-40B4-BE49-F238E27FC236}">
                <a16:creationId xmlns:a16="http://schemas.microsoft.com/office/drawing/2014/main" id="{54168285-5719-F8AB-DFF0-45B8F64C6374}"/>
              </a:ext>
            </a:extLst>
          </p:cNvPr>
          <p:cNvSpPr txBox="1"/>
          <p:nvPr/>
        </p:nvSpPr>
        <p:spPr>
          <a:xfrm>
            <a:off x="10761706" y="6057987"/>
            <a:ext cx="1750295" cy="54809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latin typeface="Avenir Heavy" panose="02000503020000020003" pitchFamily="2" charset="0"/>
                <a:cs typeface="Arial" pitchFamily="34" charset="0"/>
              </a:rPr>
              <a:t>Digital &amp; Technology</a:t>
            </a:r>
            <a:endParaRPr kumimoji="0" lang="en-US" b="1" u="none" strike="noStrike" kern="1200" cap="none" spc="0" normalizeH="0" baseline="0" noProof="0" dirty="0">
              <a:ln>
                <a:noFill/>
              </a:ln>
              <a:solidFill>
                <a:prstClr val="white"/>
              </a:solidFill>
              <a:effectLst/>
              <a:uLnTx/>
              <a:uFillTx/>
              <a:latin typeface="Avenir Heavy" panose="02000503020000020003" pitchFamily="2" charset="0"/>
            </a:endParaRPr>
          </a:p>
        </p:txBody>
      </p:sp>
      <p:sp>
        <p:nvSpPr>
          <p:cNvPr id="22" name="TextBox 21">
            <a:extLst>
              <a:ext uri="{FF2B5EF4-FFF2-40B4-BE49-F238E27FC236}">
                <a16:creationId xmlns:a16="http://schemas.microsoft.com/office/drawing/2014/main" id="{9FA3E788-46BD-D283-31D4-11FABC519125}"/>
              </a:ext>
            </a:extLst>
          </p:cNvPr>
          <p:cNvSpPr txBox="1"/>
          <p:nvPr/>
        </p:nvSpPr>
        <p:spPr>
          <a:xfrm>
            <a:off x="5933403" y="5789356"/>
            <a:ext cx="1676666" cy="326500"/>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effectLst/>
                <a:uLnTx/>
                <a:uFillTx/>
                <a:latin typeface="Avenir Heavy" panose="02000503020000020003" pitchFamily="2" charset="0"/>
                <a:cs typeface="Arial" pitchFamily="34" charset="0"/>
              </a:rPr>
              <a:t>Governance</a:t>
            </a:r>
            <a:endParaRPr kumimoji="0" lang="en-US" b="1" u="none" strike="noStrike" kern="1200" cap="none" spc="0" normalizeH="0" baseline="0" noProof="0" dirty="0">
              <a:ln>
                <a:noFill/>
              </a:ln>
              <a:effectLst/>
              <a:uLnTx/>
              <a:uFillTx/>
              <a:latin typeface="Avenir Heavy" panose="02000503020000020003" pitchFamily="2" charset="0"/>
            </a:endParaRPr>
          </a:p>
        </p:txBody>
      </p:sp>
      <p:sp>
        <p:nvSpPr>
          <p:cNvPr id="23" name="TextBox 22">
            <a:extLst>
              <a:ext uri="{FF2B5EF4-FFF2-40B4-BE49-F238E27FC236}">
                <a16:creationId xmlns:a16="http://schemas.microsoft.com/office/drawing/2014/main" id="{DA0E4DDF-CEA6-6FAE-ED7C-8DDD99B09673}"/>
              </a:ext>
            </a:extLst>
          </p:cNvPr>
          <p:cNvSpPr txBox="1"/>
          <p:nvPr/>
        </p:nvSpPr>
        <p:spPr>
          <a:xfrm>
            <a:off x="9892409" y="8455648"/>
            <a:ext cx="1171021" cy="326500"/>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effectLst/>
                <a:uLnTx/>
                <a:uFillTx/>
                <a:latin typeface="Avenir Heavy" panose="02000503020000020003" pitchFamily="2" charset="0"/>
                <a:cs typeface="Arial" pitchFamily="34" charset="0"/>
              </a:rPr>
              <a:t>Data</a:t>
            </a:r>
            <a:endParaRPr kumimoji="0" lang="en-US" b="1" u="none" strike="noStrike" kern="1200" cap="none" spc="0" normalizeH="0" baseline="0" noProof="0" dirty="0">
              <a:ln>
                <a:noFill/>
              </a:ln>
              <a:effectLst/>
              <a:uLnTx/>
              <a:uFillTx/>
              <a:latin typeface="Avenir Heavy" panose="02000503020000020003" pitchFamily="2" charset="0"/>
            </a:endParaRPr>
          </a:p>
        </p:txBody>
      </p:sp>
      <p:sp>
        <p:nvSpPr>
          <p:cNvPr id="24" name="TextBox 23">
            <a:extLst>
              <a:ext uri="{FF2B5EF4-FFF2-40B4-BE49-F238E27FC236}">
                <a16:creationId xmlns:a16="http://schemas.microsoft.com/office/drawing/2014/main" id="{9D8FE40E-FE69-FF37-76B9-750A709954AA}"/>
              </a:ext>
            </a:extLst>
          </p:cNvPr>
          <p:cNvSpPr txBox="1"/>
          <p:nvPr/>
        </p:nvSpPr>
        <p:spPr>
          <a:xfrm>
            <a:off x="7150251" y="8220442"/>
            <a:ext cx="1676666" cy="548099"/>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b="1" u="none" strike="noStrike" kern="0" cap="none" spc="0" normalizeH="0" baseline="0" noProof="0" dirty="0">
                <a:ln>
                  <a:noFill/>
                </a:ln>
                <a:solidFill>
                  <a:prstClr val="white"/>
                </a:solidFill>
                <a:effectLst/>
                <a:uLnTx/>
                <a:uFillTx/>
                <a:latin typeface="Avenir Heavy" panose="02000503020000020003" pitchFamily="2" charset="0"/>
                <a:cs typeface="Arial" pitchFamily="34" charset="0"/>
              </a:rPr>
              <a:t>Organization &amp; Change</a:t>
            </a:r>
            <a:endParaRPr kumimoji="0" lang="en-US" b="1" u="none" strike="noStrike" kern="1200" cap="none" spc="0" normalizeH="0" baseline="0" noProof="0" dirty="0">
              <a:ln>
                <a:noFill/>
              </a:ln>
              <a:solidFill>
                <a:prstClr val="white"/>
              </a:solidFill>
              <a:effectLst/>
              <a:uLnTx/>
              <a:uFillTx/>
              <a:latin typeface="Avenir Heavy" panose="02000503020000020003" pitchFamily="2" charset="0"/>
            </a:endParaRPr>
          </a:p>
        </p:txBody>
      </p:sp>
      <p:sp>
        <p:nvSpPr>
          <p:cNvPr id="25" name="TextBox 24">
            <a:extLst>
              <a:ext uri="{FF2B5EF4-FFF2-40B4-BE49-F238E27FC236}">
                <a16:creationId xmlns:a16="http://schemas.microsoft.com/office/drawing/2014/main" id="{D9CDDBD7-73CF-027D-86F2-1C59C424DAA1}"/>
              </a:ext>
            </a:extLst>
          </p:cNvPr>
          <p:cNvSpPr txBox="1"/>
          <p:nvPr/>
        </p:nvSpPr>
        <p:spPr>
          <a:xfrm>
            <a:off x="8012788" y="5506486"/>
            <a:ext cx="2194833"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u="none" strike="noStrike" kern="1200" cap="none" spc="0" normalizeH="0" baseline="0" noProof="0" dirty="0">
                <a:ln>
                  <a:noFill/>
                </a:ln>
                <a:solidFill>
                  <a:srgbClr val="373939"/>
                </a:solidFill>
                <a:effectLst/>
                <a:uLnTx/>
                <a:uFillTx/>
                <a:latin typeface="Avenir Heavy" panose="02000503020000020003" pitchFamily="2" charset="0"/>
                <a:cs typeface="Arial" panose="020B0604020202020204" pitchFamily="34" charset="0"/>
              </a:rPr>
              <a:t>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800" b="1" u="none" strike="noStrike" kern="1200" cap="none" spc="0" normalizeH="0" baseline="0" noProof="0" dirty="0">
                <a:ln>
                  <a:noFill/>
                </a:ln>
                <a:solidFill>
                  <a:srgbClr val="373939"/>
                </a:solidFill>
                <a:effectLst/>
                <a:uLnTx/>
                <a:uFillTx/>
                <a:latin typeface="Avenir Heavy" panose="02000503020000020003" pitchFamily="2" charset="0"/>
                <a:cs typeface="Arial" panose="020B0604020202020204" pitchFamily="34" charset="0"/>
              </a:rPr>
              <a:t>Enablement</a:t>
            </a:r>
            <a:endParaRPr kumimoji="0" lang="en-IN" sz="2000" b="1" u="none" strike="noStrike" kern="1200" cap="none" spc="0" normalizeH="0" baseline="0" noProof="0" dirty="0">
              <a:ln>
                <a:noFill/>
              </a:ln>
              <a:solidFill>
                <a:srgbClr val="373939"/>
              </a:solidFill>
              <a:effectLst/>
              <a:uLnTx/>
              <a:uFillTx/>
              <a:latin typeface="Avenir Heavy" panose="02000503020000020003" pitchFamily="2" charset="0"/>
              <a:cs typeface="Arial" panose="020B0604020202020204" pitchFamily="34" charset="0"/>
            </a:endParaRPr>
          </a:p>
        </p:txBody>
      </p:sp>
      <p:pic>
        <p:nvPicPr>
          <p:cNvPr id="26" name="Graphic 25" descr="Cycle with people outline">
            <a:extLst>
              <a:ext uri="{FF2B5EF4-FFF2-40B4-BE49-F238E27FC236}">
                <a16:creationId xmlns:a16="http://schemas.microsoft.com/office/drawing/2014/main" id="{F47C42C9-B083-AD6D-4B30-1CF537190F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2692" y="7481388"/>
            <a:ext cx="762965" cy="762965"/>
          </a:xfrm>
          <a:prstGeom prst="rect">
            <a:avLst/>
          </a:prstGeom>
        </p:spPr>
      </p:pic>
      <p:pic>
        <p:nvPicPr>
          <p:cNvPr id="27" name="Graphic 26" descr="Blueprint outline">
            <a:extLst>
              <a:ext uri="{FF2B5EF4-FFF2-40B4-BE49-F238E27FC236}">
                <a16:creationId xmlns:a16="http://schemas.microsoft.com/office/drawing/2014/main" id="{EAF61862-D7F3-0398-AA40-099A22F12E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7656" y="5065773"/>
            <a:ext cx="762965" cy="762965"/>
          </a:xfrm>
          <a:prstGeom prst="rect">
            <a:avLst/>
          </a:prstGeom>
        </p:spPr>
      </p:pic>
      <p:pic>
        <p:nvPicPr>
          <p:cNvPr id="28" name="Graphic 27" descr="Bullseye outline">
            <a:extLst>
              <a:ext uri="{FF2B5EF4-FFF2-40B4-BE49-F238E27FC236}">
                <a16:creationId xmlns:a16="http://schemas.microsoft.com/office/drawing/2014/main" id="{62210F2D-D786-FD9B-2350-0163B9437D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84735" y="3205050"/>
            <a:ext cx="717502" cy="717502"/>
          </a:xfrm>
          <a:prstGeom prst="rect">
            <a:avLst/>
          </a:prstGeom>
        </p:spPr>
      </p:pic>
      <p:pic>
        <p:nvPicPr>
          <p:cNvPr id="29" name="Graphic 28" descr="Decision chart outline">
            <a:extLst>
              <a:ext uri="{FF2B5EF4-FFF2-40B4-BE49-F238E27FC236}">
                <a16:creationId xmlns:a16="http://schemas.microsoft.com/office/drawing/2014/main" id="{31533809-796C-3C5C-7716-1ACD153F2B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72641" y="3428908"/>
            <a:ext cx="691835" cy="691835"/>
          </a:xfrm>
          <a:prstGeom prst="rect">
            <a:avLst/>
          </a:prstGeom>
        </p:spPr>
      </p:pic>
      <p:pic>
        <p:nvPicPr>
          <p:cNvPr id="30" name="Graphic 29" descr="Internet outline">
            <a:extLst>
              <a:ext uri="{FF2B5EF4-FFF2-40B4-BE49-F238E27FC236}">
                <a16:creationId xmlns:a16="http://schemas.microsoft.com/office/drawing/2014/main" id="{AA3A3AA8-FD96-A595-153D-F81712D76D6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279168" y="5402522"/>
            <a:ext cx="762965" cy="762965"/>
          </a:xfrm>
          <a:prstGeom prst="rect">
            <a:avLst/>
          </a:prstGeom>
        </p:spPr>
      </p:pic>
      <p:pic>
        <p:nvPicPr>
          <p:cNvPr id="31" name="Graphic 30" descr="Internet Of Things outline">
            <a:extLst>
              <a:ext uri="{FF2B5EF4-FFF2-40B4-BE49-F238E27FC236}">
                <a16:creationId xmlns:a16="http://schemas.microsoft.com/office/drawing/2014/main" id="{4860D3AA-2906-ADFF-70B3-B9AB44AE54A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938204" y="7747136"/>
            <a:ext cx="724086" cy="724086"/>
          </a:xfrm>
          <a:prstGeom prst="rect">
            <a:avLst/>
          </a:prstGeom>
        </p:spPr>
      </p:pic>
      <p:grpSp>
        <p:nvGrpSpPr>
          <p:cNvPr id="32" name="Group 31">
            <a:extLst>
              <a:ext uri="{FF2B5EF4-FFF2-40B4-BE49-F238E27FC236}">
                <a16:creationId xmlns:a16="http://schemas.microsoft.com/office/drawing/2014/main" id="{74C50A60-3FB6-D904-80CD-B9D216E0DF2E}"/>
              </a:ext>
            </a:extLst>
          </p:cNvPr>
          <p:cNvGrpSpPr/>
          <p:nvPr/>
        </p:nvGrpSpPr>
        <p:grpSpPr>
          <a:xfrm>
            <a:off x="13247764" y="3701368"/>
            <a:ext cx="4384069" cy="1365932"/>
            <a:chOff x="230372" y="1187528"/>
            <a:chExt cx="3245974" cy="1365932"/>
          </a:xfrm>
        </p:grpSpPr>
        <p:sp>
          <p:nvSpPr>
            <p:cNvPr id="33" name="Rectangle 32">
              <a:extLst>
                <a:ext uri="{FF2B5EF4-FFF2-40B4-BE49-F238E27FC236}">
                  <a16:creationId xmlns:a16="http://schemas.microsoft.com/office/drawing/2014/main" id="{C037C961-7825-D907-D7F8-2061101D0C4A}"/>
                </a:ext>
              </a:extLst>
            </p:cNvPr>
            <p:cNvSpPr/>
            <p:nvPr/>
          </p:nvSpPr>
          <p:spPr>
            <a:xfrm>
              <a:off x="238543" y="1696153"/>
              <a:ext cx="3237802" cy="857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lumMod val="65000"/>
                      <a:lumOff val="35000"/>
                    </a:prstClr>
                  </a:solidFill>
                  <a:effectLst/>
                  <a:uLnTx/>
                  <a:uFillTx/>
                  <a:latin typeface="Avenir Book" panose="02000503020000020003" pitchFamily="2" charset="0"/>
                  <a:ea typeface="+mn-ea"/>
                  <a:cs typeface="Arial" panose="020B0604020202020204" pitchFamily="34" charset="0"/>
                </a:rPr>
                <a:t>Inventories all the relevant business processes performed by an organization, identifies how they are linked, lists which activities &amp; tasks are performed by whom</a:t>
              </a:r>
            </a:p>
          </p:txBody>
        </p:sp>
        <p:sp>
          <p:nvSpPr>
            <p:cNvPr id="34" name="Rectangle 33">
              <a:extLst>
                <a:ext uri="{FF2B5EF4-FFF2-40B4-BE49-F238E27FC236}">
                  <a16:creationId xmlns:a16="http://schemas.microsoft.com/office/drawing/2014/main" id="{A3531283-0FDE-AA76-A73F-EFE1DFF31DA9}"/>
                </a:ext>
              </a:extLst>
            </p:cNvPr>
            <p:cNvSpPr/>
            <p:nvPr/>
          </p:nvSpPr>
          <p:spPr>
            <a:xfrm>
              <a:off x="230372" y="1187528"/>
              <a:ext cx="3245974" cy="39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373939"/>
                  </a:solidFill>
                  <a:effectLst/>
                  <a:uLnTx/>
                  <a:uFillTx/>
                  <a:latin typeface="+mj-lt"/>
                  <a:ea typeface="+mn-ea"/>
                  <a:cs typeface="Arial" panose="020B0604020202020204" pitchFamily="34" charset="0"/>
                </a:rPr>
                <a:t>Process</a:t>
              </a:r>
            </a:p>
          </p:txBody>
        </p:sp>
      </p:grpSp>
      <p:grpSp>
        <p:nvGrpSpPr>
          <p:cNvPr id="35" name="Group 34">
            <a:extLst>
              <a:ext uri="{FF2B5EF4-FFF2-40B4-BE49-F238E27FC236}">
                <a16:creationId xmlns:a16="http://schemas.microsoft.com/office/drawing/2014/main" id="{C92F0837-62C2-25F0-C0B9-9F64C60289F4}"/>
              </a:ext>
            </a:extLst>
          </p:cNvPr>
          <p:cNvGrpSpPr/>
          <p:nvPr/>
        </p:nvGrpSpPr>
        <p:grpSpPr>
          <a:xfrm>
            <a:off x="13236585" y="5600700"/>
            <a:ext cx="4384068" cy="1272739"/>
            <a:chOff x="221309" y="3133265"/>
            <a:chExt cx="3245974" cy="1272739"/>
          </a:xfrm>
        </p:grpSpPr>
        <p:sp>
          <p:nvSpPr>
            <p:cNvPr id="36" name="Rectangle 35">
              <a:extLst>
                <a:ext uri="{FF2B5EF4-FFF2-40B4-BE49-F238E27FC236}">
                  <a16:creationId xmlns:a16="http://schemas.microsoft.com/office/drawing/2014/main" id="{7296991C-CCC4-8084-2952-14DA2422DFC7}"/>
                </a:ext>
              </a:extLst>
            </p:cNvPr>
            <p:cNvSpPr/>
            <p:nvPr/>
          </p:nvSpPr>
          <p:spPr>
            <a:xfrm>
              <a:off x="235725" y="3742865"/>
              <a:ext cx="3196186" cy="663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lumMod val="65000"/>
                      <a:lumOff val="35000"/>
                    </a:prstClr>
                  </a:solidFill>
                  <a:effectLst/>
                  <a:uLnTx/>
                  <a:uFillTx/>
                  <a:latin typeface="Avenir Book" panose="02000503020000020003" pitchFamily="2" charset="0"/>
                  <a:ea typeface="+mn-ea"/>
                  <a:cs typeface="Arial" panose="020B0604020202020204" pitchFamily="34" charset="0"/>
                </a:rPr>
                <a:t>Analyzes technology deployed, how it’s leveraged, &amp; what digital infrastructure is in place to provide a sustainable environment to support the operating model</a:t>
              </a:r>
            </a:p>
          </p:txBody>
        </p:sp>
        <p:sp>
          <p:nvSpPr>
            <p:cNvPr id="37" name="Rectangle 36">
              <a:extLst>
                <a:ext uri="{FF2B5EF4-FFF2-40B4-BE49-F238E27FC236}">
                  <a16:creationId xmlns:a16="http://schemas.microsoft.com/office/drawing/2014/main" id="{FA16D66E-E9DA-D3A1-ED3F-C3CE905CE484}"/>
                </a:ext>
              </a:extLst>
            </p:cNvPr>
            <p:cNvSpPr/>
            <p:nvPr/>
          </p:nvSpPr>
          <p:spPr>
            <a:xfrm>
              <a:off x="221309" y="3133265"/>
              <a:ext cx="3245974" cy="39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Digital &amp; Technology</a:t>
              </a:r>
            </a:p>
          </p:txBody>
        </p:sp>
      </p:grpSp>
      <p:grpSp>
        <p:nvGrpSpPr>
          <p:cNvPr id="38" name="Group 37">
            <a:extLst>
              <a:ext uri="{FF2B5EF4-FFF2-40B4-BE49-F238E27FC236}">
                <a16:creationId xmlns:a16="http://schemas.microsoft.com/office/drawing/2014/main" id="{0DEBB182-76D0-D393-DF25-3035C97928E6}"/>
              </a:ext>
            </a:extLst>
          </p:cNvPr>
          <p:cNvGrpSpPr/>
          <p:nvPr/>
        </p:nvGrpSpPr>
        <p:grpSpPr>
          <a:xfrm>
            <a:off x="13287299" y="7667479"/>
            <a:ext cx="4145817" cy="1208238"/>
            <a:chOff x="221309" y="5074574"/>
            <a:chExt cx="3245974" cy="1208238"/>
          </a:xfrm>
        </p:grpSpPr>
        <p:sp>
          <p:nvSpPr>
            <p:cNvPr id="39" name="Rectangle 38">
              <a:extLst>
                <a:ext uri="{FF2B5EF4-FFF2-40B4-BE49-F238E27FC236}">
                  <a16:creationId xmlns:a16="http://schemas.microsoft.com/office/drawing/2014/main" id="{9BB8A4F9-4977-B00C-5EBE-2A16B5DD4316}"/>
                </a:ext>
              </a:extLst>
            </p:cNvPr>
            <p:cNvSpPr/>
            <p:nvPr/>
          </p:nvSpPr>
          <p:spPr>
            <a:xfrm>
              <a:off x="232162" y="5753049"/>
              <a:ext cx="3196186" cy="529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solidFill>
                    <a:prstClr val="black">
                      <a:lumMod val="65000"/>
                      <a:lumOff val="35000"/>
                    </a:prstClr>
                  </a:solidFill>
                  <a:effectLst/>
                  <a:uLnTx/>
                  <a:uFillTx/>
                  <a:latin typeface="Avenir Book" panose="02000503020000020003" pitchFamily="2" charset="0"/>
                  <a:ea typeface="+mn-ea"/>
                  <a:cs typeface="Arial" panose="020B0604020202020204" pitchFamily="34" charset="0"/>
                </a:rPr>
                <a:t>Evaluates state of data quality, management, and governance to support required decision-making, tools, processes, and outcomes</a:t>
              </a:r>
            </a:p>
          </p:txBody>
        </p:sp>
        <p:sp>
          <p:nvSpPr>
            <p:cNvPr id="40" name="Rectangle 39">
              <a:extLst>
                <a:ext uri="{FF2B5EF4-FFF2-40B4-BE49-F238E27FC236}">
                  <a16:creationId xmlns:a16="http://schemas.microsoft.com/office/drawing/2014/main" id="{E5CB1A14-BF08-37F3-E8E4-02617DC0B694}"/>
                </a:ext>
              </a:extLst>
            </p:cNvPr>
            <p:cNvSpPr/>
            <p:nvPr/>
          </p:nvSpPr>
          <p:spPr>
            <a:xfrm>
              <a:off x="221309" y="5074574"/>
              <a:ext cx="3245974" cy="39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u="none" strike="noStrike" kern="1200" cap="none" spc="0" normalizeH="0" baseline="0" noProof="0" dirty="0">
                  <a:ln>
                    <a:noFill/>
                  </a:ln>
                  <a:solidFill>
                    <a:srgbClr val="FF9F24"/>
                  </a:solidFill>
                  <a:effectLst/>
                  <a:uLnTx/>
                  <a:uFillTx/>
                  <a:latin typeface="+mj-lt"/>
                  <a:ea typeface="+mn-ea"/>
                  <a:cs typeface="Arial" panose="020B0604020202020204" pitchFamily="34" charset="0"/>
                </a:rPr>
                <a:t>Data</a:t>
              </a:r>
            </a:p>
          </p:txBody>
        </p:sp>
      </p:grpSp>
      <p:pic>
        <p:nvPicPr>
          <p:cNvPr id="41" name="Graphic 40" descr="Bullseye outline">
            <a:extLst>
              <a:ext uri="{FF2B5EF4-FFF2-40B4-BE49-F238E27FC236}">
                <a16:creationId xmlns:a16="http://schemas.microsoft.com/office/drawing/2014/main" id="{33BA8C45-DC42-8A10-E6C2-0B4BAA4AE8E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38265" y="3578991"/>
            <a:ext cx="728318" cy="728318"/>
          </a:xfrm>
          <a:prstGeom prst="rect">
            <a:avLst/>
          </a:prstGeom>
        </p:spPr>
      </p:pic>
      <p:pic>
        <p:nvPicPr>
          <p:cNvPr id="42" name="Graphic 41" descr="Decision chart outline">
            <a:extLst>
              <a:ext uri="{FF2B5EF4-FFF2-40B4-BE49-F238E27FC236}">
                <a16:creationId xmlns:a16="http://schemas.microsoft.com/office/drawing/2014/main" id="{C1D71F1F-628E-0408-6EF2-906A4186E01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487452" y="3578991"/>
            <a:ext cx="749133" cy="749133"/>
          </a:xfrm>
          <a:prstGeom prst="rect">
            <a:avLst/>
          </a:prstGeom>
        </p:spPr>
      </p:pic>
      <p:pic>
        <p:nvPicPr>
          <p:cNvPr id="43" name="Graphic 42" descr="Internet outline">
            <a:extLst>
              <a:ext uri="{FF2B5EF4-FFF2-40B4-BE49-F238E27FC236}">
                <a16:creationId xmlns:a16="http://schemas.microsoft.com/office/drawing/2014/main" id="{65FEED90-B66D-EB3B-E430-83DA10CE0BA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2558605" y="5406120"/>
            <a:ext cx="728694" cy="728694"/>
          </a:xfrm>
          <a:prstGeom prst="rect">
            <a:avLst/>
          </a:prstGeom>
        </p:spPr>
      </p:pic>
      <p:pic>
        <p:nvPicPr>
          <p:cNvPr id="44" name="Graphic 43" descr="Internet Of Things outline">
            <a:extLst>
              <a:ext uri="{FF2B5EF4-FFF2-40B4-BE49-F238E27FC236}">
                <a16:creationId xmlns:a16="http://schemas.microsoft.com/office/drawing/2014/main" id="{96237BBF-213D-6ED1-DCBF-A226D538D12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2543086" y="7534009"/>
            <a:ext cx="728694" cy="728694"/>
          </a:xfrm>
          <a:prstGeom prst="rect">
            <a:avLst/>
          </a:prstGeom>
        </p:spPr>
      </p:pic>
      <p:pic>
        <p:nvPicPr>
          <p:cNvPr id="45" name="Graphic 44" descr="Cycle with people outline">
            <a:extLst>
              <a:ext uri="{FF2B5EF4-FFF2-40B4-BE49-F238E27FC236}">
                <a16:creationId xmlns:a16="http://schemas.microsoft.com/office/drawing/2014/main" id="{87BF6E52-85C7-3811-2CF2-469C936AA9B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73488" y="7510744"/>
            <a:ext cx="738865" cy="738865"/>
          </a:xfrm>
          <a:prstGeom prst="rect">
            <a:avLst/>
          </a:prstGeom>
        </p:spPr>
      </p:pic>
      <p:pic>
        <p:nvPicPr>
          <p:cNvPr id="46" name="Graphic 45" descr="Blueprint outline">
            <a:extLst>
              <a:ext uri="{FF2B5EF4-FFF2-40B4-BE49-F238E27FC236}">
                <a16:creationId xmlns:a16="http://schemas.microsoft.com/office/drawing/2014/main" id="{EC277FA9-A369-8809-040A-80C8DBEF834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01992" y="5600700"/>
            <a:ext cx="717208" cy="717208"/>
          </a:xfrm>
          <a:prstGeom prst="rect">
            <a:avLst/>
          </a:prstGeom>
        </p:spPr>
      </p:pic>
      <p:sp>
        <p:nvSpPr>
          <p:cNvPr id="47" name="TextBox 46">
            <a:extLst>
              <a:ext uri="{FF2B5EF4-FFF2-40B4-BE49-F238E27FC236}">
                <a16:creationId xmlns:a16="http://schemas.microsoft.com/office/drawing/2014/main" id="{3275C7A9-D1D2-4DCD-FC2E-C82FAFFD0C87}"/>
              </a:ext>
            </a:extLst>
          </p:cNvPr>
          <p:cNvSpPr txBox="1"/>
          <p:nvPr/>
        </p:nvSpPr>
        <p:spPr>
          <a:xfrm>
            <a:off x="7255334" y="9239190"/>
            <a:ext cx="438152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i="1" u="none" strike="noStrike" kern="1200" cap="none" spc="0" normalizeH="0" baseline="0" noProof="0" dirty="0">
                <a:ln>
                  <a:noFill/>
                </a:ln>
                <a:solidFill>
                  <a:schemeClr val="accent1"/>
                </a:solidFill>
                <a:effectLst/>
                <a:uLnTx/>
                <a:uFillTx/>
                <a:latin typeface="Avenir Medium Oblique" panose="02000503020000020003" pitchFamily="2" charset="0"/>
                <a:cs typeface="Arial" panose="020B0604020202020204" pitchFamily="34" charset="0"/>
              </a:rPr>
              <a:t>Realize, Measure, &amp; Sustain Benefits</a:t>
            </a:r>
          </a:p>
        </p:txBody>
      </p:sp>
      <p:grpSp>
        <p:nvGrpSpPr>
          <p:cNvPr id="48" name="Group 47">
            <a:extLst>
              <a:ext uri="{FF2B5EF4-FFF2-40B4-BE49-F238E27FC236}">
                <a16:creationId xmlns:a16="http://schemas.microsoft.com/office/drawing/2014/main" id="{E0AC6F5C-8F82-B592-F310-7D82A813201E}"/>
              </a:ext>
            </a:extLst>
          </p:cNvPr>
          <p:cNvGrpSpPr/>
          <p:nvPr/>
        </p:nvGrpSpPr>
        <p:grpSpPr>
          <a:xfrm>
            <a:off x="14981333" y="9729858"/>
            <a:ext cx="3306667" cy="276999"/>
            <a:chOff x="582476" y="6469914"/>
            <a:chExt cx="3306667" cy="276999"/>
          </a:xfrm>
        </p:grpSpPr>
        <p:sp>
          <p:nvSpPr>
            <p:cNvPr id="49" name="Oval 48">
              <a:extLst>
                <a:ext uri="{FF2B5EF4-FFF2-40B4-BE49-F238E27FC236}">
                  <a16:creationId xmlns:a16="http://schemas.microsoft.com/office/drawing/2014/main" id="{2A6ADEE1-404F-77EA-701A-FA02E143EA71}"/>
                </a:ext>
              </a:extLst>
            </p:cNvPr>
            <p:cNvSpPr/>
            <p:nvPr/>
          </p:nvSpPr>
          <p:spPr>
            <a:xfrm>
              <a:off x="582476" y="6487705"/>
              <a:ext cx="236896" cy="2414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8C7EA06C-2FCE-38AC-7E73-DDEA12C615DD}"/>
                </a:ext>
              </a:extLst>
            </p:cNvPr>
            <p:cNvSpPr txBox="1"/>
            <p:nvPr/>
          </p:nvSpPr>
          <p:spPr>
            <a:xfrm>
              <a:off x="819372" y="6469914"/>
              <a:ext cx="30697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Analysis anchored to the Process Framework</a:t>
              </a:r>
            </a:p>
          </p:txBody>
        </p:sp>
      </p:grpSp>
      <p:sp>
        <p:nvSpPr>
          <p:cNvPr id="51" name="Oval 50">
            <a:extLst>
              <a:ext uri="{FF2B5EF4-FFF2-40B4-BE49-F238E27FC236}">
                <a16:creationId xmlns:a16="http://schemas.microsoft.com/office/drawing/2014/main" id="{1BCFDE23-15DD-1B47-6247-962AFD00262F}"/>
              </a:ext>
            </a:extLst>
          </p:cNvPr>
          <p:cNvSpPr/>
          <p:nvPr/>
        </p:nvSpPr>
        <p:spPr>
          <a:xfrm>
            <a:off x="9786844" y="3209109"/>
            <a:ext cx="1479930" cy="14799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2" name="Slide Number Placeholder 1">
            <a:extLst>
              <a:ext uri="{FF2B5EF4-FFF2-40B4-BE49-F238E27FC236}">
                <a16:creationId xmlns:a16="http://schemas.microsoft.com/office/drawing/2014/main" id="{6A82F900-0A56-9D96-CA28-1B1B6214F48E}"/>
              </a:ext>
            </a:extLst>
          </p:cNvPr>
          <p:cNvSpPr txBox="1">
            <a:spLocks/>
          </p:cNvSpPr>
          <p:nvPr/>
        </p:nvSpPr>
        <p:spPr>
          <a:xfrm>
            <a:off x="1002942" y="8817711"/>
            <a:ext cx="757646" cy="2109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Tree>
    <p:extLst>
      <p:ext uri="{BB962C8B-B14F-4D97-AF65-F5344CB8AC3E}">
        <p14:creationId xmlns:p14="http://schemas.microsoft.com/office/powerpoint/2010/main" val="110016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AE50C22D-D3FA-2304-652D-3E23CF2BC9A0}"/>
              </a:ext>
            </a:extLst>
          </p:cNvPr>
          <p:cNvSpPr>
            <a:spLocks noGrp="1"/>
          </p:cNvSpPr>
          <p:nvPr>
            <p:ph type="body" orient="vert" sz="quarter" idx="10"/>
          </p:nvPr>
        </p:nvSpPr>
        <p:spPr/>
        <p:txBody>
          <a:bodyPr/>
          <a:lstStyle/>
          <a:p>
            <a:r>
              <a:rPr lang="en-US" dirty="0"/>
              <a:t>BUSINESS INITIATIVE &amp; ROI PERFORMANCE HEALTH CHECK</a:t>
            </a:r>
          </a:p>
          <a:p>
            <a:endParaRPr lang="en-US" dirty="0"/>
          </a:p>
        </p:txBody>
      </p:sp>
      <p:sp>
        <p:nvSpPr>
          <p:cNvPr id="3" name="Text Placeholder 2">
            <a:extLst>
              <a:ext uri="{FF2B5EF4-FFF2-40B4-BE49-F238E27FC236}">
                <a16:creationId xmlns:a16="http://schemas.microsoft.com/office/drawing/2014/main" id="{BC7BF2CD-BD69-7B61-2944-5170054137F3}"/>
              </a:ext>
            </a:extLst>
          </p:cNvPr>
          <p:cNvSpPr>
            <a:spLocks noGrp="1"/>
          </p:cNvSpPr>
          <p:nvPr>
            <p:ph type="body" sz="quarter" idx="11"/>
          </p:nvPr>
        </p:nvSpPr>
        <p:spPr>
          <a:xfrm>
            <a:off x="7239000" y="3238500"/>
            <a:ext cx="9601200" cy="3505200"/>
          </a:xfrm>
        </p:spPr>
        <p:txBody>
          <a:bodyPr/>
          <a:lstStyle/>
          <a:p>
            <a:r>
              <a:rPr lang="en-US" dirty="0">
                <a:solidFill>
                  <a:schemeClr val="accent2">
                    <a:lumMod val="75000"/>
                  </a:schemeClr>
                </a:solidFill>
              </a:rPr>
              <a:t>Examples of </a:t>
            </a:r>
            <a:br>
              <a:rPr lang="en-US" dirty="0">
                <a:solidFill>
                  <a:schemeClr val="accent2">
                    <a:lumMod val="75000"/>
                  </a:schemeClr>
                </a:solidFill>
              </a:rPr>
            </a:br>
            <a:r>
              <a:rPr lang="en-US" dirty="0">
                <a:solidFill>
                  <a:schemeClr val="accent2">
                    <a:lumMod val="75000"/>
                  </a:schemeClr>
                </a:solidFill>
              </a:rPr>
              <a:t>Health Check Deliverables</a:t>
            </a:r>
            <a:endParaRPr lang="en-US" dirty="0"/>
          </a:p>
        </p:txBody>
      </p:sp>
    </p:spTree>
    <p:extLst>
      <p:ext uri="{BB962C8B-B14F-4D97-AF65-F5344CB8AC3E}">
        <p14:creationId xmlns:p14="http://schemas.microsoft.com/office/powerpoint/2010/main" val="318162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CE021-25D8-7381-1C69-701D5AD2FE43}"/>
              </a:ext>
            </a:extLst>
          </p:cNvPr>
          <p:cNvSpPr>
            <a:spLocks noGrp="1"/>
          </p:cNvSpPr>
          <p:nvPr>
            <p:ph type="body" sz="quarter" idx="13"/>
          </p:nvPr>
        </p:nvSpPr>
        <p:spPr>
          <a:xfrm>
            <a:off x="1362046" y="4583780"/>
            <a:ext cx="5448254" cy="914400"/>
          </a:xfrm>
        </p:spPr>
        <p:txBody>
          <a:bodyPr/>
          <a:lstStyle/>
          <a:p>
            <a:r>
              <a:rPr lang="en-US" sz="2800" dirty="0">
                <a:solidFill>
                  <a:schemeClr val="accent1"/>
                </a:solidFill>
              </a:rPr>
              <a:t>Need For A Comprehensive Strategy Including:</a:t>
            </a:r>
          </a:p>
          <a:p>
            <a:endParaRPr lang="en-US" sz="1400" dirty="0"/>
          </a:p>
        </p:txBody>
      </p:sp>
      <p:sp>
        <p:nvSpPr>
          <p:cNvPr id="3" name="Text Placeholder 2">
            <a:extLst>
              <a:ext uri="{FF2B5EF4-FFF2-40B4-BE49-F238E27FC236}">
                <a16:creationId xmlns:a16="http://schemas.microsoft.com/office/drawing/2014/main" id="{CD5510DC-520E-8C6F-8F4F-EC709FE740B7}"/>
              </a:ext>
            </a:extLst>
          </p:cNvPr>
          <p:cNvSpPr>
            <a:spLocks noGrp="1"/>
          </p:cNvSpPr>
          <p:nvPr>
            <p:ph type="body" sz="quarter" idx="14"/>
          </p:nvPr>
        </p:nvSpPr>
        <p:spPr>
          <a:xfrm>
            <a:off x="1362046" y="5853952"/>
            <a:ext cx="6349393" cy="2835275"/>
          </a:xfrm>
        </p:spPr>
        <p:txBody>
          <a:bodyPr/>
          <a:lstStyle/>
          <a:p>
            <a:pPr marL="342900" lvl="0" indent="-342900">
              <a:lnSpc>
                <a:spcPct val="100000"/>
              </a:lnSpc>
              <a:buFont typeface="Arial" panose="020B0604020202020204" pitchFamily="34" charset="0"/>
              <a:buChar char="•"/>
            </a:pPr>
            <a:r>
              <a:rPr lang="en-US" sz="2400" dirty="0"/>
              <a:t>Updated Project Plan</a:t>
            </a:r>
          </a:p>
          <a:p>
            <a:pPr marL="342900" lvl="0" indent="-342900">
              <a:lnSpc>
                <a:spcPct val="100000"/>
              </a:lnSpc>
              <a:buFont typeface="Arial" panose="020B0604020202020204" pitchFamily="34" charset="0"/>
              <a:buChar char="•"/>
            </a:pPr>
            <a:r>
              <a:rPr lang="en-US" sz="2400" dirty="0"/>
              <a:t>Change Management Plan</a:t>
            </a:r>
          </a:p>
          <a:p>
            <a:pPr marL="342900" lvl="0" indent="-342900">
              <a:lnSpc>
                <a:spcPct val="100000"/>
              </a:lnSpc>
              <a:buFont typeface="Arial" panose="020B0604020202020204" pitchFamily="34" charset="0"/>
              <a:buChar char="•"/>
            </a:pPr>
            <a:r>
              <a:rPr lang="en-US" sz="2400" dirty="0"/>
              <a:t>Engage Training Often and Early</a:t>
            </a:r>
          </a:p>
          <a:p>
            <a:pPr marL="342900" lvl="0" indent="-342900">
              <a:lnSpc>
                <a:spcPct val="100000"/>
              </a:lnSpc>
              <a:buFont typeface="Arial" panose="020B0604020202020204" pitchFamily="34" charset="0"/>
              <a:buChar char="•"/>
            </a:pPr>
            <a:r>
              <a:rPr lang="en-US" sz="2400" dirty="0"/>
              <a:t>Developed Processes</a:t>
            </a:r>
          </a:p>
          <a:p>
            <a:pPr marL="342900" lvl="0" indent="-342900">
              <a:lnSpc>
                <a:spcPct val="100000"/>
              </a:lnSpc>
              <a:buFont typeface="Arial" panose="020B0604020202020204" pitchFamily="34" charset="0"/>
              <a:buChar char="•"/>
            </a:pPr>
            <a:r>
              <a:rPr lang="en-US" sz="2400" dirty="0"/>
              <a:t>Project Governance</a:t>
            </a:r>
          </a:p>
          <a:p>
            <a:pPr marL="342900" lvl="0" indent="-342900">
              <a:lnSpc>
                <a:spcPct val="100000"/>
              </a:lnSpc>
              <a:buFont typeface="Arial" panose="020B0604020202020204" pitchFamily="34" charset="0"/>
              <a:buChar char="•"/>
            </a:pPr>
            <a:r>
              <a:rPr lang="en-US" sz="2400" dirty="0"/>
              <a:t>Communication Plan</a:t>
            </a:r>
          </a:p>
          <a:p>
            <a:pPr marL="342900" lvl="0" indent="-342900">
              <a:lnSpc>
                <a:spcPct val="100000"/>
              </a:lnSpc>
              <a:buFont typeface="Arial" panose="020B0604020202020204" pitchFamily="34" charset="0"/>
              <a:buChar char="•"/>
            </a:pPr>
            <a:r>
              <a:rPr lang="en-US" sz="2400" dirty="0"/>
              <a:t>Detailed Plan for Data Preparedness</a:t>
            </a:r>
          </a:p>
          <a:p>
            <a:pPr marL="285750" indent="-285750">
              <a:buFont typeface="Arial" panose="020B0604020202020204" pitchFamily="34" charset="0"/>
              <a:buChar char="•"/>
            </a:pPr>
            <a:endParaRPr lang="en-US" sz="1400" dirty="0"/>
          </a:p>
        </p:txBody>
      </p:sp>
      <p:sp>
        <p:nvSpPr>
          <p:cNvPr id="4" name="Text Placeholder 3">
            <a:extLst>
              <a:ext uri="{FF2B5EF4-FFF2-40B4-BE49-F238E27FC236}">
                <a16:creationId xmlns:a16="http://schemas.microsoft.com/office/drawing/2014/main" id="{99202A97-7008-6982-7E4B-2B81E531260B}"/>
              </a:ext>
            </a:extLst>
          </p:cNvPr>
          <p:cNvSpPr>
            <a:spLocks noGrp="1"/>
          </p:cNvSpPr>
          <p:nvPr>
            <p:ph type="body" sz="quarter" idx="15"/>
          </p:nvPr>
        </p:nvSpPr>
        <p:spPr>
          <a:xfrm>
            <a:off x="9753600" y="4583780"/>
            <a:ext cx="5448254" cy="914400"/>
          </a:xfrm>
        </p:spPr>
        <p:txBody>
          <a:bodyPr/>
          <a:lstStyle/>
          <a:p>
            <a:r>
              <a:rPr lang="en-US" sz="2800" dirty="0">
                <a:solidFill>
                  <a:schemeClr val="accent1"/>
                </a:solidFill>
              </a:rPr>
              <a:t>Critical Recommendations:</a:t>
            </a:r>
          </a:p>
          <a:p>
            <a:endParaRPr lang="en-US" dirty="0"/>
          </a:p>
        </p:txBody>
      </p:sp>
      <p:sp>
        <p:nvSpPr>
          <p:cNvPr id="5" name="Text Placeholder 4">
            <a:extLst>
              <a:ext uri="{FF2B5EF4-FFF2-40B4-BE49-F238E27FC236}">
                <a16:creationId xmlns:a16="http://schemas.microsoft.com/office/drawing/2014/main" id="{99FFB406-C9AF-0EEA-50CF-3A8898798520}"/>
              </a:ext>
            </a:extLst>
          </p:cNvPr>
          <p:cNvSpPr>
            <a:spLocks noGrp="1"/>
          </p:cNvSpPr>
          <p:nvPr>
            <p:ph type="body" sz="quarter" idx="16"/>
          </p:nvPr>
        </p:nvSpPr>
        <p:spPr>
          <a:xfrm>
            <a:off x="9144000" y="5853952"/>
            <a:ext cx="6057854" cy="2835275"/>
          </a:xfrm>
        </p:spPr>
        <p:txBody>
          <a:bodyPr/>
          <a:lstStyle/>
          <a:p>
            <a:pPr lvl="0">
              <a:lnSpc>
                <a:spcPct val="100000"/>
              </a:lnSpc>
            </a:pPr>
            <a:r>
              <a:rPr lang="en-US" sz="2400" dirty="0">
                <a:latin typeface="+mj-lt"/>
              </a:rPr>
              <a:t>Dedicated Digital Transformation Team</a:t>
            </a:r>
          </a:p>
          <a:p>
            <a:pPr marL="800088" lvl="1" indent="-342900">
              <a:buFont typeface="Arial" panose="020B0604020202020204" pitchFamily="34" charset="0"/>
              <a:buChar char="•"/>
            </a:pPr>
            <a:r>
              <a:rPr lang="en-US" dirty="0"/>
              <a:t>Establish Governance Frameworks</a:t>
            </a:r>
          </a:p>
          <a:p>
            <a:pPr marL="800088" lvl="1" indent="-342900">
              <a:buFont typeface="Arial" panose="020B0604020202020204" pitchFamily="34" charset="0"/>
              <a:buChar char="•"/>
            </a:pPr>
            <a:r>
              <a:rPr lang="en-US" dirty="0"/>
              <a:t>Oversee Digital Initiatives</a:t>
            </a:r>
          </a:p>
          <a:p>
            <a:pPr marL="800088" lvl="1" indent="-342900">
              <a:buFont typeface="Arial" panose="020B0604020202020204" pitchFamily="34" charset="0"/>
              <a:buChar char="•"/>
            </a:pPr>
            <a:r>
              <a:rPr lang="en-US" dirty="0"/>
              <a:t>Ensuring Alignment with Goals for the Entire Organization</a:t>
            </a:r>
          </a:p>
          <a:p>
            <a:pPr lvl="0">
              <a:lnSpc>
                <a:spcPct val="100000"/>
              </a:lnSpc>
            </a:pPr>
            <a:r>
              <a:rPr lang="en-US" sz="2400" dirty="0">
                <a:latin typeface="+mj-lt"/>
              </a:rPr>
              <a:t>Dedicated Change Management Team</a:t>
            </a:r>
          </a:p>
          <a:p>
            <a:pPr marL="800088" lvl="1" indent="-342900">
              <a:buFont typeface="Arial" panose="020B0604020202020204" pitchFamily="34" charset="0"/>
              <a:buChar char="•"/>
            </a:pPr>
            <a:r>
              <a:rPr lang="en-US" dirty="0"/>
              <a:t>Drive Communication</a:t>
            </a:r>
          </a:p>
          <a:p>
            <a:pPr marL="800088" lvl="1" indent="-342900">
              <a:buFont typeface="Arial" panose="020B0604020202020204" pitchFamily="34" charset="0"/>
              <a:buChar char="•"/>
            </a:pPr>
            <a:r>
              <a:rPr lang="en-US" dirty="0"/>
              <a:t>Direction </a:t>
            </a:r>
          </a:p>
          <a:p>
            <a:pPr marL="800088" lvl="1" indent="-342900">
              <a:buFont typeface="Arial" panose="020B0604020202020204" pitchFamily="34" charset="0"/>
              <a:buChar char="•"/>
            </a:pPr>
            <a:r>
              <a:rPr lang="en-US" dirty="0"/>
              <a:t>Planning from the Executive Level to the Associates</a:t>
            </a:r>
          </a:p>
          <a:p>
            <a:endParaRPr lang="en-US" dirty="0"/>
          </a:p>
        </p:txBody>
      </p:sp>
      <p:sp>
        <p:nvSpPr>
          <p:cNvPr id="6" name="Text Placeholder 5">
            <a:extLst>
              <a:ext uri="{FF2B5EF4-FFF2-40B4-BE49-F238E27FC236}">
                <a16:creationId xmlns:a16="http://schemas.microsoft.com/office/drawing/2014/main" id="{10E1D92B-95D6-4833-5087-42AE17D6AB4B}"/>
              </a:ext>
            </a:extLst>
          </p:cNvPr>
          <p:cNvSpPr>
            <a:spLocks noGrp="1"/>
          </p:cNvSpPr>
          <p:nvPr>
            <p:ph type="body" sz="quarter" idx="10"/>
          </p:nvPr>
        </p:nvSpPr>
        <p:spPr>
          <a:xfrm>
            <a:off x="1346808" y="577011"/>
            <a:ext cx="12292992" cy="2438400"/>
          </a:xfrm>
        </p:spPr>
        <p:txBody>
          <a:bodyPr/>
          <a:lstStyle/>
          <a:p>
            <a:r>
              <a:rPr lang="en-US" dirty="0"/>
              <a:t>Example- Overview of Findings</a:t>
            </a:r>
          </a:p>
        </p:txBody>
      </p:sp>
      <p:pic>
        <p:nvPicPr>
          <p:cNvPr id="9" name="Graphic 8" descr="Playbook outline">
            <a:extLst>
              <a:ext uri="{FF2B5EF4-FFF2-40B4-BE49-F238E27FC236}">
                <a16:creationId xmlns:a16="http://schemas.microsoft.com/office/drawing/2014/main" id="{E9F8B748-0738-D598-AE8B-C6C65F8F90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10356" y="2189635"/>
            <a:ext cx="2038373" cy="2038373"/>
          </a:xfrm>
          <a:prstGeom prst="rect">
            <a:avLst/>
          </a:prstGeom>
        </p:spPr>
      </p:pic>
      <p:pic>
        <p:nvPicPr>
          <p:cNvPr id="11" name="Graphic 10" descr="Settings outline">
            <a:extLst>
              <a:ext uri="{FF2B5EF4-FFF2-40B4-BE49-F238E27FC236}">
                <a16:creationId xmlns:a16="http://schemas.microsoft.com/office/drawing/2014/main" id="{AE0C4A9D-A020-ED73-7E6C-F4674D7C3F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53740" y="2189635"/>
            <a:ext cx="2038373" cy="2038373"/>
          </a:xfrm>
          <a:prstGeom prst="rect">
            <a:avLst/>
          </a:prstGeom>
        </p:spPr>
      </p:pic>
    </p:spTree>
    <p:extLst>
      <p:ext uri="{BB962C8B-B14F-4D97-AF65-F5344CB8AC3E}">
        <p14:creationId xmlns:p14="http://schemas.microsoft.com/office/powerpoint/2010/main" val="2268904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4F723E-230F-C7D6-8381-FA6201BB6447}"/>
              </a:ext>
            </a:extLst>
          </p:cNvPr>
          <p:cNvSpPr>
            <a:spLocks noGrp="1"/>
          </p:cNvSpPr>
          <p:nvPr>
            <p:ph type="body" sz="quarter" idx="10"/>
          </p:nvPr>
        </p:nvSpPr>
        <p:spPr/>
        <p:txBody>
          <a:bodyPr/>
          <a:lstStyle/>
          <a:p>
            <a:r>
              <a:rPr lang="en-US" dirty="0"/>
              <a:t>Example - All Stakeholders Heat Map</a:t>
            </a:r>
          </a:p>
        </p:txBody>
      </p:sp>
      <p:pic>
        <p:nvPicPr>
          <p:cNvPr id="5" name="Picture 2">
            <a:extLst>
              <a:ext uri="{FF2B5EF4-FFF2-40B4-BE49-F238E27FC236}">
                <a16:creationId xmlns:a16="http://schemas.microsoft.com/office/drawing/2014/main" id="{1774574A-5B5F-CFCA-8A69-1C503B2F0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254" y="3009900"/>
            <a:ext cx="15201491" cy="70698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FB3E27E-2AF5-8019-E80A-0DC3ADDD949C}"/>
              </a:ext>
            </a:extLst>
          </p:cNvPr>
          <p:cNvSpPr txBox="1"/>
          <p:nvPr/>
        </p:nvSpPr>
        <p:spPr>
          <a:xfrm>
            <a:off x="3276600" y="2019300"/>
            <a:ext cx="12325147" cy="707886"/>
          </a:xfrm>
          <a:prstGeom prst="rect">
            <a:avLst/>
          </a:prstGeom>
          <a:noFill/>
        </p:spPr>
        <p:txBody>
          <a:bodyPr wrap="square" rtlCol="0">
            <a:spAutoFit/>
          </a:bodyPr>
          <a:lstStyle/>
          <a:p>
            <a:pPr algn="ctr"/>
            <a:r>
              <a:rPr lang="en-US" sz="2000" dirty="0">
                <a:solidFill>
                  <a:srgbClr val="000000"/>
                </a:solidFill>
                <a:effectLst/>
                <a:highlight>
                  <a:srgbClr val="FFFFFF"/>
                </a:highlight>
                <a:latin typeface="Avenir Medium" panose="02000503020000020003" pitchFamily="2" charset="0"/>
              </a:rPr>
              <a:t>We asked each stakeholder to rank several fundamental components of the six business dimensions on a scale from 1-5 (1 lowest score and 5 best score).</a:t>
            </a:r>
            <a:endParaRPr lang="en-US" sz="2000" dirty="0">
              <a:latin typeface="Avenir Medium" panose="02000503020000020003" pitchFamily="2" charset="0"/>
            </a:endParaRPr>
          </a:p>
        </p:txBody>
      </p:sp>
    </p:spTree>
    <p:extLst>
      <p:ext uri="{BB962C8B-B14F-4D97-AF65-F5344CB8AC3E}">
        <p14:creationId xmlns:p14="http://schemas.microsoft.com/office/powerpoint/2010/main" val="2902838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DBABF6-556E-CB63-E577-07552F406480}"/>
              </a:ext>
            </a:extLst>
          </p:cNvPr>
          <p:cNvSpPr>
            <a:spLocks noGrp="1"/>
          </p:cNvSpPr>
          <p:nvPr>
            <p:ph type="body" sz="quarter" idx="13"/>
          </p:nvPr>
        </p:nvSpPr>
        <p:spPr>
          <a:xfrm>
            <a:off x="10121124" y="2781218"/>
            <a:ext cx="6220136" cy="914400"/>
          </a:xfrm>
        </p:spPr>
        <p:txBody>
          <a:bodyPr/>
          <a:lstStyle/>
          <a:p>
            <a:r>
              <a:rPr lang="en-US" sz="3200" dirty="0"/>
              <a:t>-Training Ranked The Highest       Through Out All Stakeholders</a:t>
            </a:r>
          </a:p>
          <a:p>
            <a:endParaRPr lang="en-US" dirty="0"/>
          </a:p>
        </p:txBody>
      </p:sp>
      <p:sp>
        <p:nvSpPr>
          <p:cNvPr id="4" name="Text Placeholder 3">
            <a:extLst>
              <a:ext uri="{FF2B5EF4-FFF2-40B4-BE49-F238E27FC236}">
                <a16:creationId xmlns:a16="http://schemas.microsoft.com/office/drawing/2014/main" id="{9E712E79-C2CA-3DFF-83DC-70A9A0D13DE6}"/>
              </a:ext>
            </a:extLst>
          </p:cNvPr>
          <p:cNvSpPr>
            <a:spLocks noGrp="1"/>
          </p:cNvSpPr>
          <p:nvPr>
            <p:ph type="body" sz="quarter" idx="15"/>
          </p:nvPr>
        </p:nvSpPr>
        <p:spPr>
          <a:xfrm>
            <a:off x="10121124" y="5109754"/>
            <a:ext cx="6220136" cy="914400"/>
          </a:xfrm>
        </p:spPr>
        <p:txBody>
          <a:bodyPr/>
          <a:lstStyle/>
          <a:p>
            <a:r>
              <a:rPr lang="en-US" sz="3200" dirty="0"/>
              <a:t>-Change Management </a:t>
            </a:r>
            <a:br>
              <a:rPr lang="en-US" sz="3200" dirty="0"/>
            </a:br>
            <a:r>
              <a:rPr lang="en-US" sz="3200" dirty="0"/>
              <a:t> Ranked The Lowest </a:t>
            </a:r>
          </a:p>
          <a:p>
            <a:endParaRPr lang="en-US" dirty="0"/>
          </a:p>
        </p:txBody>
      </p:sp>
      <p:sp>
        <p:nvSpPr>
          <p:cNvPr id="5" name="Text Placeholder 4">
            <a:extLst>
              <a:ext uri="{FF2B5EF4-FFF2-40B4-BE49-F238E27FC236}">
                <a16:creationId xmlns:a16="http://schemas.microsoft.com/office/drawing/2014/main" id="{F00C56D3-F0A0-3866-4B30-F31DDA6A3FEE}"/>
              </a:ext>
            </a:extLst>
          </p:cNvPr>
          <p:cNvSpPr>
            <a:spLocks noGrp="1"/>
          </p:cNvSpPr>
          <p:nvPr>
            <p:ph type="body" sz="quarter" idx="16"/>
          </p:nvPr>
        </p:nvSpPr>
        <p:spPr>
          <a:xfrm>
            <a:off x="10121124" y="6217625"/>
            <a:ext cx="6220136" cy="1666875"/>
          </a:xfrm>
        </p:spPr>
        <p:txBody>
          <a:bodyPr/>
          <a:lstStyle/>
          <a:p>
            <a:pPr marL="800088" lvl="1" indent="-342900">
              <a:buFont typeface="Arial" panose="020B0604020202020204" pitchFamily="34" charset="0"/>
              <a:buChar char="•"/>
            </a:pPr>
            <a:r>
              <a:rPr lang="en-US" sz="2000" dirty="0"/>
              <a:t>Lack of Direction</a:t>
            </a:r>
          </a:p>
          <a:p>
            <a:pPr marL="800088" lvl="1" indent="-342900">
              <a:buFont typeface="Arial" panose="020B0604020202020204" pitchFamily="34" charset="0"/>
              <a:buChar char="•"/>
            </a:pPr>
            <a:r>
              <a:rPr lang="en-US" sz="2000" dirty="0"/>
              <a:t>Communication</a:t>
            </a:r>
          </a:p>
          <a:p>
            <a:pPr marL="800088" lvl="1" indent="-342900">
              <a:buFont typeface="Arial" panose="020B0604020202020204" pitchFamily="34" charset="0"/>
              <a:buChar char="•"/>
            </a:pPr>
            <a:r>
              <a:rPr lang="en-US" sz="2000" dirty="0"/>
              <a:t>Overall Program</a:t>
            </a:r>
          </a:p>
          <a:p>
            <a:pPr marL="800088" lvl="1" indent="-342900">
              <a:buFont typeface="Arial" panose="020B0604020202020204" pitchFamily="34" charset="0"/>
              <a:buChar char="•"/>
            </a:pPr>
            <a:r>
              <a:rPr lang="en-US" sz="2000" dirty="0"/>
              <a:t>Need a better program to help drive and stabilize current and future projects. </a:t>
            </a:r>
          </a:p>
          <a:p>
            <a:pPr marL="342900" indent="-342900">
              <a:buFont typeface="Arial" panose="020B0604020202020204" pitchFamily="34" charset="0"/>
              <a:buChar char="•"/>
            </a:pPr>
            <a:endParaRPr lang="en-US" dirty="0"/>
          </a:p>
        </p:txBody>
      </p:sp>
      <p:sp>
        <p:nvSpPr>
          <p:cNvPr id="8" name="Text Placeholder 7">
            <a:extLst>
              <a:ext uri="{FF2B5EF4-FFF2-40B4-BE49-F238E27FC236}">
                <a16:creationId xmlns:a16="http://schemas.microsoft.com/office/drawing/2014/main" id="{F45B7C27-5E3B-086D-20B6-70A5DEF02FC7}"/>
              </a:ext>
            </a:extLst>
          </p:cNvPr>
          <p:cNvSpPr>
            <a:spLocks noGrp="1"/>
          </p:cNvSpPr>
          <p:nvPr>
            <p:ph type="body" sz="quarter" idx="10"/>
          </p:nvPr>
        </p:nvSpPr>
        <p:spPr>
          <a:xfrm>
            <a:off x="562674" y="7048500"/>
            <a:ext cx="10105325" cy="2438400"/>
          </a:xfrm>
        </p:spPr>
        <p:txBody>
          <a:bodyPr/>
          <a:lstStyle/>
          <a:p>
            <a:r>
              <a:rPr lang="en-US" sz="5400" dirty="0"/>
              <a:t>Example - Heat Map Cont.</a:t>
            </a:r>
          </a:p>
        </p:txBody>
      </p:sp>
      <p:sp>
        <p:nvSpPr>
          <p:cNvPr id="9" name="Text Placeholder 8">
            <a:extLst>
              <a:ext uri="{FF2B5EF4-FFF2-40B4-BE49-F238E27FC236}">
                <a16:creationId xmlns:a16="http://schemas.microsoft.com/office/drawing/2014/main" id="{D4835F3B-42E5-5789-D711-701355B1EDCF}"/>
              </a:ext>
            </a:extLst>
          </p:cNvPr>
          <p:cNvSpPr>
            <a:spLocks noGrp="1"/>
          </p:cNvSpPr>
          <p:nvPr>
            <p:ph type="body" sz="quarter" idx="11"/>
          </p:nvPr>
        </p:nvSpPr>
        <p:spPr>
          <a:xfrm>
            <a:off x="562674" y="8043513"/>
            <a:ext cx="8687762" cy="1697393"/>
          </a:xfrm>
        </p:spPr>
        <p:txBody>
          <a:bodyPr/>
          <a:lstStyle/>
          <a:p>
            <a:r>
              <a:rPr lang="en-US" sz="2400" dirty="0"/>
              <a:t>Important to note that all other areas ranked below a 3. All areas need focus and attention to drive engagement, ownership and success of this project and future projects. </a:t>
            </a:r>
          </a:p>
          <a:p>
            <a:endParaRPr lang="en-US" sz="2000" dirty="0"/>
          </a:p>
        </p:txBody>
      </p:sp>
    </p:spTree>
    <p:extLst>
      <p:ext uri="{BB962C8B-B14F-4D97-AF65-F5344CB8AC3E}">
        <p14:creationId xmlns:p14="http://schemas.microsoft.com/office/powerpoint/2010/main" val="927156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0C11EA-9A71-B3D1-E215-242B8681113B}"/>
              </a:ext>
            </a:extLst>
          </p:cNvPr>
          <p:cNvSpPr>
            <a:spLocks noGrp="1"/>
          </p:cNvSpPr>
          <p:nvPr>
            <p:ph type="body" sz="quarter" idx="10"/>
          </p:nvPr>
        </p:nvSpPr>
        <p:spPr/>
        <p:txBody>
          <a:bodyPr/>
          <a:lstStyle/>
          <a:p>
            <a:r>
              <a:rPr lang="en-US" dirty="0"/>
              <a:t>Example - Transformation Recommendations</a:t>
            </a:r>
          </a:p>
        </p:txBody>
      </p:sp>
      <p:sp>
        <p:nvSpPr>
          <p:cNvPr id="3" name="Text Placeholder 2">
            <a:extLst>
              <a:ext uri="{FF2B5EF4-FFF2-40B4-BE49-F238E27FC236}">
                <a16:creationId xmlns:a16="http://schemas.microsoft.com/office/drawing/2014/main" id="{CA8F39A4-1487-4264-8383-BA67AA42F324}"/>
              </a:ext>
            </a:extLst>
          </p:cNvPr>
          <p:cNvSpPr>
            <a:spLocks noGrp="1"/>
          </p:cNvSpPr>
          <p:nvPr>
            <p:ph type="body" sz="quarter" idx="11"/>
          </p:nvPr>
        </p:nvSpPr>
        <p:spPr>
          <a:xfrm>
            <a:off x="1059407" y="2011723"/>
            <a:ext cx="7543800" cy="1219200"/>
          </a:xfrm>
        </p:spPr>
        <p:txBody>
          <a:bodyPr/>
          <a:lstStyle/>
          <a:p>
            <a:r>
              <a:rPr lang="en-US" dirty="0"/>
              <a:t>Project Plan</a:t>
            </a:r>
          </a:p>
        </p:txBody>
      </p:sp>
      <p:sp>
        <p:nvSpPr>
          <p:cNvPr id="4" name="Text Placeholder 3">
            <a:extLst>
              <a:ext uri="{FF2B5EF4-FFF2-40B4-BE49-F238E27FC236}">
                <a16:creationId xmlns:a16="http://schemas.microsoft.com/office/drawing/2014/main" id="{9F3D040B-1F84-BADA-1A78-DB636E381990}"/>
              </a:ext>
            </a:extLst>
          </p:cNvPr>
          <p:cNvSpPr>
            <a:spLocks noGrp="1"/>
          </p:cNvSpPr>
          <p:nvPr>
            <p:ph type="body" sz="quarter" idx="12"/>
          </p:nvPr>
        </p:nvSpPr>
        <p:spPr>
          <a:xfrm>
            <a:off x="1059406" y="2857500"/>
            <a:ext cx="16647297" cy="5029200"/>
          </a:xfrm>
        </p:spPr>
        <p:txBody>
          <a:bodyPr/>
          <a:lstStyle/>
          <a:p>
            <a:pPr fontAlgn="base"/>
            <a:r>
              <a:rPr lang="en-US" sz="2400" dirty="0">
                <a:highlight>
                  <a:srgbClr val="FFFFFF"/>
                </a:highlight>
              </a:rPr>
              <a:t>Assigning a Project Manager that manages all tasks for completion.  </a:t>
            </a:r>
          </a:p>
          <a:p>
            <a:pPr fontAlgn="base"/>
            <a:r>
              <a:rPr lang="en-US" sz="2400" dirty="0">
                <a:highlight>
                  <a:srgbClr val="FFFFFF"/>
                </a:highlight>
              </a:rPr>
              <a:t>Meeting facilitation and management to ensure critical decisions are made quickly to keep the project moving forward.  </a:t>
            </a:r>
          </a:p>
          <a:p>
            <a:pPr fontAlgn="base"/>
            <a:r>
              <a:rPr lang="en-US" sz="2400" dirty="0">
                <a:highlight>
                  <a:srgbClr val="FFFFFF"/>
                </a:highlight>
              </a:rPr>
              <a:t>Holding a new project kickoff meeting with all project team members to clearly articulate the vision, planned business outcomes and critical path of the project to build excitement and momentum. </a:t>
            </a:r>
          </a:p>
          <a:p>
            <a:pPr fontAlgn="base"/>
            <a:r>
              <a:rPr lang="en-US" sz="2400" dirty="0">
                <a:highlight>
                  <a:srgbClr val="FFFFFF"/>
                </a:highlight>
              </a:rPr>
              <a:t>Project Status meetings that include all work stream leaders need to be set on schedule three days a week but no less than weekly. In these meetings discuss: </a:t>
            </a:r>
          </a:p>
          <a:p>
            <a:pPr fontAlgn="base"/>
            <a:r>
              <a:rPr lang="en-US" sz="2400" dirty="0">
                <a:highlight>
                  <a:srgbClr val="FFFFFF"/>
                </a:highlight>
              </a:rPr>
              <a:t>Contingency planning </a:t>
            </a:r>
          </a:p>
          <a:p>
            <a:pPr fontAlgn="base"/>
            <a:r>
              <a:rPr lang="en-US" sz="2400" dirty="0">
                <a:highlight>
                  <a:srgbClr val="FFFFFF"/>
                </a:highlight>
              </a:rPr>
              <a:t>Any changes that need approval for the Change Control Board</a:t>
            </a:r>
          </a:p>
          <a:p>
            <a:pPr fontAlgn="base"/>
            <a:r>
              <a:rPr lang="en-US" sz="2400" dirty="0">
                <a:highlight>
                  <a:srgbClr val="FFFFFF"/>
                </a:highlight>
              </a:rPr>
              <a:t>Updates on the project tasks and daily activities (Scrum Meeting) </a:t>
            </a:r>
          </a:p>
          <a:p>
            <a:pPr fontAlgn="base"/>
            <a:r>
              <a:rPr lang="en-US" sz="2400" dirty="0">
                <a:highlight>
                  <a:srgbClr val="FFFFFF"/>
                </a:highlight>
              </a:rPr>
              <a:t>All Hands Meeting with employees that are involved, leaders, executive team, and stakeholders to give monthly or quarterly updates on the project and next steps. This will build excitement with the teams and help hold everyone accountable.  </a:t>
            </a:r>
          </a:p>
          <a:p>
            <a:pPr fontAlgn="base"/>
            <a:r>
              <a:rPr lang="en-US" sz="2400" dirty="0">
                <a:highlight>
                  <a:srgbClr val="FFFFFF"/>
                </a:highlight>
              </a:rPr>
              <a:t>Set up a bi-weekly or monthly steering committee meeting with project management and executive sponsors to report on project status, roadblocks that cannot be solved at the project level, and to keep executive sponsors engaged in the project. The executive sponsors should also be holding the project status and activities to the vision and goals of the project. </a:t>
            </a:r>
          </a:p>
          <a:p>
            <a:endParaRPr lang="en-US" dirty="0"/>
          </a:p>
        </p:txBody>
      </p:sp>
    </p:spTree>
    <p:extLst>
      <p:ext uri="{BB962C8B-B14F-4D97-AF65-F5344CB8AC3E}">
        <p14:creationId xmlns:p14="http://schemas.microsoft.com/office/powerpoint/2010/main" val="3674634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ster Blank Slide">
  <a:themeElements>
    <a:clrScheme name="eGroup Brand Colors">
      <a:dk1>
        <a:srgbClr val="262626"/>
      </a:dk1>
      <a:lt1>
        <a:srgbClr val="FEFFFF"/>
      </a:lt1>
      <a:dk2>
        <a:srgbClr val="262626"/>
      </a:dk2>
      <a:lt2>
        <a:srgbClr val="FEFFFF"/>
      </a:lt2>
      <a:accent1>
        <a:srgbClr val="02637F"/>
      </a:accent1>
      <a:accent2>
        <a:srgbClr val="373838"/>
      </a:accent2>
      <a:accent3>
        <a:srgbClr val="009ECC"/>
      </a:accent3>
      <a:accent4>
        <a:srgbClr val="FF9F24"/>
      </a:accent4>
      <a:accent5>
        <a:srgbClr val="ADAEB0"/>
      </a:accent5>
      <a:accent6>
        <a:srgbClr val="FEFFFF"/>
      </a:accent6>
      <a:hlink>
        <a:srgbClr val="009ECC"/>
      </a:hlink>
      <a:folHlink>
        <a:srgbClr val="FF9F24"/>
      </a:folHlink>
    </a:clrScheme>
    <a:fontScheme name="Custom 1">
      <a:majorFont>
        <a:latin typeface="Avenir Heavy"/>
        <a:ea typeface=""/>
        <a:cs typeface=""/>
      </a:majorFont>
      <a:minorFont>
        <a:latin typeface="Avenir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l="-1907" r="-1907"/>
          </a:stretch>
        </a:blipFill>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Autosaved]" id="{C48E2CA8-5492-E545-9D51-D03768AF6588}" vid="{B6A5BCCA-A9FC-CF41-A1AE-694E14911D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4F1C305B29454B8AE05ED86518D572" ma:contentTypeVersion="15" ma:contentTypeDescription="Create a new document." ma:contentTypeScope="" ma:versionID="d32d708bf496567b479c20fbc7d0c299">
  <xsd:schema xmlns:xsd="http://www.w3.org/2001/XMLSchema" xmlns:xs="http://www.w3.org/2001/XMLSchema" xmlns:p="http://schemas.microsoft.com/office/2006/metadata/properties" xmlns:ns3="60e8a98d-9e37-4299-a94a-5b4bf0b99d23" xmlns:ns4="367997d7-0a0e-46b2-a7c0-64bfd6f26533" targetNamespace="http://schemas.microsoft.com/office/2006/metadata/properties" ma:root="true" ma:fieldsID="e8b842e4073ddd319fb1ec1c708a470c" ns3:_="" ns4:_="">
    <xsd:import namespace="60e8a98d-9e37-4299-a94a-5b4bf0b99d23"/>
    <xsd:import namespace="367997d7-0a0e-46b2-a7c0-64bfd6f26533"/>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SearchProperties"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e8a98d-9e37-4299-a94a-5b4bf0b99d23"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7997d7-0a0e-46b2-a7c0-64bfd6f26533"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0e8a98d-9e37-4299-a94a-5b4bf0b99d2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C8E009-8358-449C-AA00-E978BDE12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e8a98d-9e37-4299-a94a-5b4bf0b99d23"/>
    <ds:schemaRef ds:uri="367997d7-0a0e-46b2-a7c0-64bfd6f26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8F0957-D248-4B2C-93B8-81C7CE3B1C32}">
  <ds:schemaRefs>
    <ds:schemaRef ds:uri="http://www.w3.org/XML/1998/namespace"/>
    <ds:schemaRef ds:uri="http://purl.org/dc/terms/"/>
    <ds:schemaRef ds:uri="http://schemas.microsoft.com/office/2006/metadata/properties"/>
    <ds:schemaRef ds:uri="http://purl.org/dc/elements/1.1/"/>
    <ds:schemaRef ds:uri="60e8a98d-9e37-4299-a94a-5b4bf0b99d23"/>
    <ds:schemaRef ds:uri="http://schemas.microsoft.com/office/2006/documentManagement/types"/>
    <ds:schemaRef ds:uri="http://schemas.microsoft.com/office/infopath/2007/PartnerControls"/>
    <ds:schemaRef ds:uri="http://schemas.openxmlformats.org/package/2006/metadata/core-properties"/>
    <ds:schemaRef ds:uri="367997d7-0a0e-46b2-a7c0-64bfd6f26533"/>
    <ds:schemaRef ds:uri="http://purl.org/dc/dcmitype/"/>
  </ds:schemaRefs>
</ds:datastoreItem>
</file>

<file path=customXml/itemProps3.xml><?xml version="1.0" encoding="utf-8"?>
<ds:datastoreItem xmlns:ds="http://schemas.openxmlformats.org/officeDocument/2006/customXml" ds:itemID="{699077BB-0BDA-4806-939A-972950AA7725}">
  <ds:schemaRefs>
    <ds:schemaRef ds:uri="http://schemas.microsoft.com/sharepoint/v3/contenttype/forms"/>
  </ds:schemaRefs>
</ds:datastoreItem>
</file>

<file path=docMetadata/LabelInfo.xml><?xml version="1.0" encoding="utf-8"?>
<clbl:labelList xmlns:clbl="http://schemas.microsoft.com/office/2020/mipLabelMetadata">
  <clbl:label id="{8567a26a-3371-42ad-a2af-23bee9db41dd}" enabled="0" method="" siteId="{8567a26a-3371-42ad-a2af-23bee9db41dd}" removed="1"/>
</clbl:labelList>
</file>

<file path=docProps/app.xml><?xml version="1.0" encoding="utf-8"?>
<Properties xmlns="http://schemas.openxmlformats.org/officeDocument/2006/extended-properties" xmlns:vt="http://schemas.openxmlformats.org/officeDocument/2006/docPropsVTypes">
  <Template>Master Blank Slide</Template>
  <TotalTime>58</TotalTime>
  <Words>1111</Words>
  <Application>Microsoft Macintosh PowerPoint</Application>
  <PresentationFormat>Custom</PresentationFormat>
  <Paragraphs>109</Paragraphs>
  <Slides>13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Wingdings</vt:lpstr>
      <vt:lpstr>Avenir Book</vt:lpstr>
      <vt:lpstr>Avenir Heavy</vt:lpstr>
      <vt:lpstr>Arial,Sans-Serif</vt:lpstr>
      <vt:lpstr>Arial</vt:lpstr>
      <vt:lpstr>Avenir Black</vt:lpstr>
      <vt:lpstr>Avenir Medium</vt:lpstr>
      <vt:lpstr>Avenir</vt:lpstr>
      <vt:lpstr>AVENIR MEDIUM OBLIQUE</vt:lpstr>
      <vt:lpstr>Calibri</vt:lpstr>
      <vt:lpstr>Master Blank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Carly Picciuto</dc:creator>
  <cp:lastModifiedBy>Carly Picciuto</cp:lastModifiedBy>
  <cp:revision>2</cp:revision>
  <dcterms:created xsi:type="dcterms:W3CDTF">2025-09-12T19:20:58Z</dcterms:created>
  <dcterms:modified xsi:type="dcterms:W3CDTF">2025-09-17T14:20:39Z</dcterms:modified>
  <dc:identifier>DAGs3gJNkKw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0x010100D04F1C305B29454B8AE05ED86518D572</vt:lpwstr>
  </property>
</Properties>
</file>